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1"/>
  </p:notesMasterIdLst>
  <p:handoutMasterIdLst>
    <p:handoutMasterId r:id="rId32"/>
  </p:handoutMasterIdLst>
  <p:sldIdLst>
    <p:sldId id="259" r:id="rId5"/>
    <p:sldId id="273" r:id="rId6"/>
    <p:sldId id="274" r:id="rId7"/>
    <p:sldId id="275" r:id="rId8"/>
    <p:sldId id="276" r:id="rId9"/>
    <p:sldId id="277" r:id="rId10"/>
    <p:sldId id="278" r:id="rId11"/>
    <p:sldId id="279" r:id="rId12"/>
    <p:sldId id="281" r:id="rId13"/>
    <p:sldId id="280" r:id="rId14"/>
    <p:sldId id="282" r:id="rId15"/>
    <p:sldId id="283" r:id="rId16"/>
    <p:sldId id="284" r:id="rId17"/>
    <p:sldId id="285" r:id="rId18"/>
    <p:sldId id="286" r:id="rId19"/>
    <p:sldId id="287" r:id="rId20"/>
    <p:sldId id="288" r:id="rId21"/>
    <p:sldId id="289" r:id="rId22"/>
    <p:sldId id="291" r:id="rId23"/>
    <p:sldId id="290" r:id="rId24"/>
    <p:sldId id="293" r:id="rId25"/>
    <p:sldId id="292" r:id="rId26"/>
    <p:sldId id="294" r:id="rId27"/>
    <p:sldId id="295" r:id="rId28"/>
    <p:sldId id="296" r:id="rId29"/>
    <p:sldId id="297" r:id="rId30"/>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FBAE40"/>
          </p15:clr>
        </p15:guide>
        <p15:guide id="2" orient="horz" pos="216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F96"/>
    <a:srgbClr val="A0153A"/>
    <a:srgbClr val="0064C8"/>
    <a:srgbClr val="C8E6E6"/>
    <a:srgbClr val="99D6EC"/>
    <a:srgbClr val="FFBE3C"/>
    <a:srgbClr val="E1BE3C"/>
    <a:srgbClr val="A0C84D"/>
    <a:srgbClr val="B197D3"/>
    <a:srgbClr val="002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1201E0-94BF-4824-800A-F480467AE74F}" v="4" dt="2026-03-31T08:55:58.493"/>
    <p1510:client id="{45EC51FE-8565-4191-9916-A371AC09EA47}" v="3" dt="2026-03-31T09:03:46.594"/>
    <p1510:client id="{E6D66BF3-728F-4ECC-9A62-8102EA9F70E0}" v="181" dt="2026-03-31T02:53:54.298"/>
  </p1510:revLst>
</p1510:revInfo>
</file>

<file path=ppt/tableStyles.xml><?xml version="1.0" encoding="utf-8"?>
<a:tblStyleLst xmlns:a="http://schemas.openxmlformats.org/drawingml/2006/main" def="{7DF18680-E054-41AD-8BC1-D1AEF772440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160"/>
      </p:guideLst>
    </p:cSldViewPr>
  </p:slideViewPr>
  <p:notesViewPr>
    <p:cSldViewPr snapToGrid="0">
      <p:cViewPr>
        <p:scale>
          <a:sx n="1" d="2"/>
          <a:sy n="1" d="2"/>
        </p:scale>
        <p:origin x="0" y="0"/>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大岩 浩之" userId="ef74b36f-acba-4f25-a742-2eedb3731ba7" providerId="ADAL" clId="{E8DE9775-231F-4449-ACC3-14282B285823}"/>
    <pc:docChg chg="modSld sldOrd">
      <pc:chgData name="大岩 浩之" userId="ef74b36f-acba-4f25-a742-2eedb3731ba7" providerId="ADAL" clId="{E8DE9775-231F-4449-ACC3-14282B285823}" dt="2026-03-31T02:53:54.298" v="1208"/>
      <pc:docMkLst>
        <pc:docMk/>
      </pc:docMkLst>
      <pc:sldChg chg="modSp mod">
        <pc:chgData name="大岩 浩之" userId="ef74b36f-acba-4f25-a742-2eedb3731ba7" providerId="ADAL" clId="{E8DE9775-231F-4449-ACC3-14282B285823}" dt="2026-03-31T02:47:13.685" v="164" actId="14100"/>
        <pc:sldMkLst>
          <pc:docMk/>
          <pc:sldMk cId="1975367416" sldId="259"/>
        </pc:sldMkLst>
        <pc:spChg chg="mod">
          <ac:chgData name="大岩 浩之" userId="ef74b36f-acba-4f25-a742-2eedb3731ba7" providerId="ADAL" clId="{E8DE9775-231F-4449-ACC3-14282B285823}" dt="2026-03-31T02:47:13.685" v="164" actId="14100"/>
          <ac:spMkLst>
            <pc:docMk/>
            <pc:sldMk cId="1975367416" sldId="259"/>
            <ac:spMk id="5" creationId="{61949D6D-18B4-2846-4AB0-163E34C2682B}"/>
          </ac:spMkLst>
        </pc:spChg>
      </pc:sldChg>
      <pc:sldChg chg="modSp mod">
        <pc:chgData name="大岩 浩之" userId="ef74b36f-acba-4f25-a742-2eedb3731ba7" providerId="ADAL" clId="{E8DE9775-231F-4449-ACC3-14282B285823}" dt="2026-03-31T02:52:15.848" v="863"/>
        <pc:sldMkLst>
          <pc:docMk/>
          <pc:sldMk cId="2887775243" sldId="279"/>
        </pc:sldMkLst>
        <pc:spChg chg="mod">
          <ac:chgData name="大岩 浩之" userId="ef74b36f-acba-4f25-a742-2eedb3731ba7" providerId="ADAL" clId="{E8DE9775-231F-4449-ACC3-14282B285823}" dt="2026-03-31T02:52:15.848" v="863"/>
          <ac:spMkLst>
            <pc:docMk/>
            <pc:sldMk cId="2887775243" sldId="279"/>
            <ac:spMk id="9" creationId="{C63E3F46-CA95-3BDA-B682-7F67F4802FDB}"/>
          </ac:spMkLst>
        </pc:spChg>
      </pc:sldChg>
      <pc:sldChg chg="ord">
        <pc:chgData name="大岩 浩之" userId="ef74b36f-acba-4f25-a742-2eedb3731ba7" providerId="ADAL" clId="{E8DE9775-231F-4449-ACC3-14282B285823}" dt="2026-03-31T02:47:54.111" v="168"/>
        <pc:sldMkLst>
          <pc:docMk/>
          <pc:sldMk cId="1870145442" sldId="291"/>
        </pc:sldMkLst>
      </pc:sldChg>
      <pc:sldChg chg="modSp mod ord">
        <pc:chgData name="大岩 浩之" userId="ef74b36f-acba-4f25-a742-2eedb3731ba7" providerId="ADAL" clId="{E8DE9775-231F-4449-ACC3-14282B285823}" dt="2026-03-31T02:53:54.298" v="1208"/>
        <pc:sldMkLst>
          <pc:docMk/>
          <pc:sldMk cId="3069371489" sldId="292"/>
        </pc:sldMkLst>
        <pc:spChg chg="mod">
          <ac:chgData name="大岩 浩之" userId="ef74b36f-acba-4f25-a742-2eedb3731ba7" providerId="ADAL" clId="{E8DE9775-231F-4449-ACC3-14282B285823}" dt="2026-03-31T02:53:54.298" v="1208"/>
          <ac:spMkLst>
            <pc:docMk/>
            <pc:sldMk cId="3069371489" sldId="292"/>
            <ac:spMk id="9" creationId="{835E8E3D-6D08-B5C7-D2BF-C992B4C25BA5}"/>
          </ac:spMkLst>
        </pc:spChg>
      </pc:sldChg>
    </pc:docChg>
  </pc:docChgLst>
  <pc:docChgLst>
    <pc:chgData name="原品 利治" userId="c6d85e7d-bb62-4bbd-bb13-b5234cdae73f" providerId="ADAL" clId="{E8DE9775-231F-4449-ACC3-14282B285823}"/>
    <pc:docChg chg="modSld">
      <pc:chgData name="原品 利治" userId="c6d85e7d-bb62-4bbd-bb13-b5234cdae73f" providerId="ADAL" clId="{E8DE9775-231F-4449-ACC3-14282B285823}" dt="2026-03-31T09:03:46.594" v="2" actId="207"/>
      <pc:docMkLst>
        <pc:docMk/>
      </pc:docMkLst>
      <pc:sldChg chg="modSp mod">
        <pc:chgData name="原品 利治" userId="c6d85e7d-bb62-4bbd-bb13-b5234cdae73f" providerId="ADAL" clId="{E8DE9775-231F-4449-ACC3-14282B285823}" dt="2026-03-31T08:59:54.511" v="0" actId="207"/>
        <pc:sldMkLst>
          <pc:docMk/>
          <pc:sldMk cId="3137210568" sldId="285"/>
        </pc:sldMkLst>
        <pc:spChg chg="mod">
          <ac:chgData name="原品 利治" userId="c6d85e7d-bb62-4bbd-bb13-b5234cdae73f" providerId="ADAL" clId="{E8DE9775-231F-4449-ACC3-14282B285823}" dt="2026-03-31T08:59:54.511" v="0" actId="207"/>
          <ac:spMkLst>
            <pc:docMk/>
            <pc:sldMk cId="3137210568" sldId="285"/>
            <ac:spMk id="19" creationId="{55B93480-F35C-5C22-761E-DF3BA0950DD5}"/>
          </ac:spMkLst>
        </pc:spChg>
      </pc:sldChg>
      <pc:sldChg chg="modSp mod">
        <pc:chgData name="原品 利治" userId="c6d85e7d-bb62-4bbd-bb13-b5234cdae73f" providerId="ADAL" clId="{E8DE9775-231F-4449-ACC3-14282B285823}" dt="2026-03-31T09:00:23.052" v="1" actId="207"/>
        <pc:sldMkLst>
          <pc:docMk/>
          <pc:sldMk cId="381789105" sldId="286"/>
        </pc:sldMkLst>
        <pc:spChg chg="mod">
          <ac:chgData name="原品 利治" userId="c6d85e7d-bb62-4bbd-bb13-b5234cdae73f" providerId="ADAL" clId="{E8DE9775-231F-4449-ACC3-14282B285823}" dt="2026-03-31T09:00:23.052" v="1" actId="207"/>
          <ac:spMkLst>
            <pc:docMk/>
            <pc:sldMk cId="381789105" sldId="286"/>
            <ac:spMk id="19" creationId="{8AF6B0A6-CCAF-C0FA-916B-9575B40520FF}"/>
          </ac:spMkLst>
        </pc:spChg>
      </pc:sldChg>
      <pc:sldChg chg="modSp mod">
        <pc:chgData name="原品 利治" userId="c6d85e7d-bb62-4bbd-bb13-b5234cdae73f" providerId="ADAL" clId="{E8DE9775-231F-4449-ACC3-14282B285823}" dt="2026-03-31T09:03:46.594" v="2" actId="207"/>
        <pc:sldMkLst>
          <pc:docMk/>
          <pc:sldMk cId="3069371489" sldId="292"/>
        </pc:sldMkLst>
        <pc:spChg chg="mod">
          <ac:chgData name="原品 利治" userId="c6d85e7d-bb62-4bbd-bb13-b5234cdae73f" providerId="ADAL" clId="{E8DE9775-231F-4449-ACC3-14282B285823}" dt="2026-03-31T09:03:46.594" v="2" actId="207"/>
          <ac:spMkLst>
            <pc:docMk/>
            <pc:sldMk cId="3069371489" sldId="292"/>
            <ac:spMk id="6" creationId="{77E8E6B7-7787-5671-C3AC-2E91946162EE}"/>
          </ac:spMkLst>
        </pc:spChg>
      </pc:sldChg>
    </pc:docChg>
  </pc:docChgLst>
  <pc:docChgLst>
    <pc:chgData name="長野 琴音" userId="b497efbd-e255-40ce-9f06-3b7b02add560" providerId="ADAL" clId="{E8DE9775-231F-4449-ACC3-14282B285823}"/>
    <pc:docChg chg="modSld">
      <pc:chgData name="長野 琴音" userId="b497efbd-e255-40ce-9f06-3b7b02add560" providerId="ADAL" clId="{E8DE9775-231F-4449-ACC3-14282B285823}" dt="2026-03-31T08:55:58.493" v="3" actId="207"/>
      <pc:docMkLst>
        <pc:docMk/>
      </pc:docMkLst>
      <pc:sldChg chg="modSp mod">
        <pc:chgData name="長野 琴音" userId="b497efbd-e255-40ce-9f06-3b7b02add560" providerId="ADAL" clId="{E8DE9775-231F-4449-ACC3-14282B285823}" dt="2026-03-31T08:55:29.077" v="1" actId="207"/>
        <pc:sldMkLst>
          <pc:docMk/>
          <pc:sldMk cId="3137210568" sldId="285"/>
        </pc:sldMkLst>
        <pc:spChg chg="mod">
          <ac:chgData name="長野 琴音" userId="b497efbd-e255-40ce-9f06-3b7b02add560" providerId="ADAL" clId="{E8DE9775-231F-4449-ACC3-14282B285823}" dt="2026-03-31T08:55:23.863" v="0" actId="207"/>
          <ac:spMkLst>
            <pc:docMk/>
            <pc:sldMk cId="3137210568" sldId="285"/>
            <ac:spMk id="3" creationId="{A10BC133-10AE-B114-4F95-2CCF2CFC9AAF}"/>
          </ac:spMkLst>
        </pc:spChg>
        <pc:spChg chg="mod">
          <ac:chgData name="長野 琴音" userId="b497efbd-e255-40ce-9f06-3b7b02add560" providerId="ADAL" clId="{E8DE9775-231F-4449-ACC3-14282B285823}" dt="2026-03-31T08:55:29.077" v="1" actId="207"/>
          <ac:spMkLst>
            <pc:docMk/>
            <pc:sldMk cId="3137210568" sldId="285"/>
            <ac:spMk id="4" creationId="{6BE50395-F4F7-7FA4-FA21-E194B7935F59}"/>
          </ac:spMkLst>
        </pc:spChg>
      </pc:sldChg>
      <pc:sldChg chg="modSp mod">
        <pc:chgData name="長野 琴音" userId="b497efbd-e255-40ce-9f06-3b7b02add560" providerId="ADAL" clId="{E8DE9775-231F-4449-ACC3-14282B285823}" dt="2026-03-31T08:55:58.493" v="3" actId="207"/>
        <pc:sldMkLst>
          <pc:docMk/>
          <pc:sldMk cId="381789105" sldId="286"/>
        </pc:sldMkLst>
        <pc:spChg chg="mod">
          <ac:chgData name="長野 琴音" userId="b497efbd-e255-40ce-9f06-3b7b02add560" providerId="ADAL" clId="{E8DE9775-231F-4449-ACC3-14282B285823}" dt="2026-03-31T08:55:54.308" v="2" actId="207"/>
          <ac:spMkLst>
            <pc:docMk/>
            <pc:sldMk cId="381789105" sldId="286"/>
            <ac:spMk id="3" creationId="{8B3338D8-7399-3EB3-A1D0-9A31F5D141F1}"/>
          </ac:spMkLst>
        </pc:spChg>
        <pc:spChg chg="mod">
          <ac:chgData name="長野 琴音" userId="b497efbd-e255-40ce-9f06-3b7b02add560" providerId="ADAL" clId="{E8DE9775-231F-4449-ACC3-14282B285823}" dt="2026-03-31T08:55:58.493" v="3" actId="207"/>
          <ac:spMkLst>
            <pc:docMk/>
            <pc:sldMk cId="381789105" sldId="286"/>
            <ac:spMk id="4" creationId="{D4F745C5-045D-21A7-AAF5-842EA07B0D5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メイリオ" panose="020B0604030504040204" pitchFamily="50" charset="-128"/>
                <a:ea typeface="メイリオ" panose="020B0604030504040204"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b="0" i="0">
                <a:latin typeface="メイリオ" panose="020B0604030504040204" pitchFamily="50" charset="-128"/>
                <a:ea typeface="メイリオ" panose="020B0604030504040204"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b="0" i="0">
                <a:latin typeface="メイリオ" panose="020B0604030504040204" pitchFamily="50" charset="-128"/>
                <a:ea typeface="メイリオ" panose="020B0604030504040204" pitchFamily="50" charset="-128"/>
              </a:defRPr>
            </a:lvl1pPr>
          </a:lstStyle>
          <a:p>
            <a:fld id="{FD35E722-DCEB-4B9B-850A-0990A504E40F}" type="slidenum">
              <a:rPr lang="ja-JP" altLang="en-US" smtClean="0"/>
              <a:pPr/>
              <a:t>‹#›</a:t>
            </a:fld>
            <a:endParaRPr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pic>
        <p:nvPicPr>
          <p:cNvPr id="5" name="図 4" descr="アイコン&#10;&#10;低い精度で自動的に生成された説明">
            <a:extLst>
              <a:ext uri="{FF2B5EF4-FFF2-40B4-BE49-F238E27FC236}">
                <a16:creationId xmlns:a16="http://schemas.microsoft.com/office/drawing/2014/main" id="{FC794AD5-6155-63B8-738F-1B694503F74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71151"/>
          <a:stretch/>
        </p:blipFill>
        <p:spPr>
          <a:xfrm>
            <a:off x="1413164" y="0"/>
            <a:ext cx="10787026" cy="1978429"/>
          </a:xfrm>
          <a:prstGeom prst="rect">
            <a:avLst/>
          </a:prstGeom>
        </p:spPr>
      </p:pic>
      <p:sp>
        <p:nvSpPr>
          <p:cNvPr id="2" name="タイトル 1"/>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ctr">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ja-JP" altLang="en-US"/>
              <a:t>スライドタイトル</a:t>
            </a:r>
          </a:p>
        </p:txBody>
      </p:sp>
      <p:sp>
        <p:nvSpPr>
          <p:cNvPr id="3" name="サブタイトル 2"/>
          <p:cNvSpPr>
            <a:spLocks noGrp="1"/>
          </p:cNvSpPr>
          <p:nvPr>
            <p:ph type="subTitle" idx="1" hasCustomPrompt="1"/>
          </p:nvPr>
        </p:nvSpPr>
        <p:spPr>
          <a:xfrm>
            <a:off x="456094" y="5024337"/>
            <a:ext cx="11305845"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lnSpc>
                <a:spcPct val="130000"/>
              </a:lnSpc>
              <a:buNone/>
              <a:defRPr lang="ja-JP" altLang="en-US" sz="1600" b="0" i="0">
                <a:latin typeface="メイリオ" panose="020B0604030504040204" pitchFamily="50" charset="-128"/>
                <a:ea typeface="メイリオ" panose="020B0604030504040204" pitchFamily="50" charset="-128"/>
                <a:cs typeface="メイリオ" panose="020B0604030504040204" pitchFamily="50" charset="-128"/>
              </a:defRPr>
            </a:lvl1pPr>
            <a:lvl4pPr>
              <a:defRPr>
                <a:latin typeface="+mj-ea"/>
                <a:ea typeface="+mj-ea"/>
              </a:defRPr>
            </a:lvl4pPr>
            <a:lvl5pPr>
              <a:defRPr>
                <a:latin typeface="+mj-ea"/>
                <a:ea typeface="+mj-ea"/>
              </a:defRPr>
            </a:lvl5pPr>
            <a:lvl6pPr>
              <a:defRPr sz="1600">
                <a:latin typeface="+mj-ea"/>
                <a:ea typeface="+mj-ea"/>
              </a:defRPr>
            </a:lvl6pPr>
            <a:lvl7pPr>
              <a:defRPr sz="1600">
                <a:latin typeface="+mn-ea"/>
                <a:ea typeface="+mn-ea"/>
              </a:defRPr>
            </a:lvl7pPr>
            <a:lvl8pPr>
              <a:defRPr sz="1600">
                <a:latin typeface="+mj-ea"/>
                <a:ea typeface="+mj-ea"/>
              </a:defRPr>
            </a:lvl8pPr>
            <a:lvl9pPr>
              <a:defRPr sz="1600">
                <a:latin typeface="+mn-ea"/>
                <a:ea typeface="+mn-ea"/>
              </a:defRPr>
            </a:lvl9pPr>
          </a:lstStyle>
          <a:p>
            <a:pPr marL="0" marR="0" lvl="0" indent="0" algn="ctr" defTabSz="914423" rtl="0" eaLnBrk="1" fontAlgn="auto" latinLnBrk="0" hangingPunct="1">
              <a:lnSpc>
                <a:spcPct val="100000"/>
              </a:lnSpc>
              <a:spcBef>
                <a:spcPts val="600"/>
              </a:spcBef>
              <a:spcAft>
                <a:spcPts val="600"/>
              </a:spcAft>
              <a:buClr>
                <a:srgbClr val="002060"/>
              </a:buClr>
              <a:buSzTx/>
              <a:buFont typeface="Wingdings" panose="05000000000000000000" pitchFamily="2" charset="2"/>
              <a:buNone/>
              <a:tabLst/>
              <a:defRPr/>
            </a:pPr>
            <a:r>
              <a:rPr kumimoji="1" lang="en-US" altLang="ja-JP"/>
              <a:t>20XX</a:t>
            </a:r>
            <a:r>
              <a:rPr kumimoji="1" lang="ja-JP" altLang="en-US"/>
              <a:t>年</a:t>
            </a:r>
            <a:r>
              <a:rPr kumimoji="1" lang="en-US" altLang="ja-JP"/>
              <a:t>XX</a:t>
            </a:r>
            <a:r>
              <a:rPr kumimoji="1" lang="ja-JP" altLang="en-US"/>
              <a:t>月</a:t>
            </a:r>
            <a:r>
              <a:rPr kumimoji="1" lang="en-US" altLang="ja-JP"/>
              <a:t>XX</a:t>
            </a:r>
            <a:r>
              <a:rPr kumimoji="1" lang="ja-JP" altLang="en-US"/>
              <a:t>日</a:t>
            </a:r>
            <a:br>
              <a:rPr kumimoji="1" lang="en-US" altLang="ja-JP"/>
            </a:br>
            <a:r>
              <a:rPr lang="en-US" altLang="zh-TW"/>
              <a:t>XXXX</a:t>
            </a:r>
            <a:r>
              <a:rPr lang="zh-TW" altLang="en-US"/>
              <a:t>部局 </a:t>
            </a:r>
            <a:r>
              <a:rPr lang="en-US" altLang="zh-TW"/>
              <a:t>XXXX</a:t>
            </a:r>
            <a:r>
              <a:rPr lang="zh-TW" altLang="en-US"/>
              <a:t>課</a:t>
            </a:r>
          </a:p>
        </p:txBody>
      </p:sp>
      <p:pic>
        <p:nvPicPr>
          <p:cNvPr id="4" name="図 3" descr="アイコン&#10;&#10;低い精度で自動的に生成された説明">
            <a:extLst>
              <a:ext uri="{FF2B5EF4-FFF2-40B4-BE49-F238E27FC236}">
                <a16:creationId xmlns:a16="http://schemas.microsoft.com/office/drawing/2014/main" id="{16991417-B160-3E3B-5F4C-35DA0F1759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566"/>
          <a:stretch/>
        </p:blipFill>
        <p:spPr>
          <a:xfrm>
            <a:off x="-8190" y="4164576"/>
            <a:ext cx="10507165" cy="2704407"/>
          </a:xfrm>
          <a:prstGeom prst="rect">
            <a:avLst/>
          </a:prstGeom>
        </p:spPr>
      </p:pic>
      <p:sp>
        <p:nvSpPr>
          <p:cNvPr id="6" name="スライド番号プレースホルダー 4">
            <a:extLst>
              <a:ext uri="{FF2B5EF4-FFF2-40B4-BE49-F238E27FC236}">
                <a16:creationId xmlns:a16="http://schemas.microsoft.com/office/drawing/2014/main" id="{BBCC16C2-9372-B05B-2EBA-2F71B019DDBC}"/>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425721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Index">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3" y="366716"/>
            <a:ext cx="11305846"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目次</a:t>
            </a:r>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参考</a:t>
            </a:r>
            <a:r>
              <a:rPr kumimoji="1" lang="en-US" altLang="ja-JP"/>
              <a:t>/</a:t>
            </a:r>
            <a:r>
              <a:rPr kumimoji="1" lang="ja-JP" altLang="en-US"/>
              <a:t>引用文献等：</a:t>
            </a:r>
            <a:r>
              <a:rPr kumimoji="1" lang="en-US" altLang="ja-JP"/>
              <a:t>8pt</a:t>
            </a:r>
          </a:p>
        </p:txBody>
      </p:sp>
      <p:sp>
        <p:nvSpPr>
          <p:cNvPr id="3" name="テキスト プレースホルダー 8">
            <a:extLst>
              <a:ext uri="{FF2B5EF4-FFF2-40B4-BE49-F238E27FC236}">
                <a16:creationId xmlns:a16="http://schemas.microsoft.com/office/drawing/2014/main" id="{3EE3E01E-3F79-A45A-7179-85544275E81B}"/>
              </a:ext>
            </a:extLst>
          </p:cNvPr>
          <p:cNvSpPr>
            <a:spLocks noGrp="1"/>
          </p:cNvSpPr>
          <p:nvPr>
            <p:ph type="body" sz="quarter" idx="19" hasCustomPrompt="1"/>
          </p:nvPr>
        </p:nvSpPr>
        <p:spPr>
          <a:xfrm>
            <a:off x="443072" y="1138194"/>
            <a:ext cx="7330149" cy="2360234"/>
          </a:xfrm>
        </p:spPr>
        <p:txBody>
          <a:bodyPr/>
          <a:lstStyle>
            <a:lvl1pPr marL="342908" indent="-342908">
              <a:lnSpc>
                <a:spcPct val="130000"/>
              </a:lnSpc>
              <a:buClr>
                <a:schemeClr val="tx1"/>
              </a:buClr>
              <a:buFont typeface="+mj-lt"/>
              <a:buAutoNum type="arabicPeriod"/>
              <a:defRPr sz="1600" b="0" i="0">
                <a:latin typeface="+mn-ea"/>
                <a:ea typeface="+mn-ea"/>
              </a:defRPr>
            </a:lvl1pPr>
            <a:lvl4pPr>
              <a:defRPr sz="1600">
                <a:latin typeface="+mn-ea"/>
                <a:ea typeface="+mn-ea"/>
              </a:defRPr>
            </a:lvl4pPr>
            <a:lvl5pPr>
              <a:defRPr sz="1600">
                <a:latin typeface="+mn-ea"/>
                <a:ea typeface="+mn-ea"/>
              </a:defRPr>
            </a:lvl5pPr>
            <a:lvl6pPr>
              <a:defRPr sz="1600">
                <a:latin typeface="+mn-ea"/>
                <a:ea typeface="+mn-ea"/>
              </a:defRPr>
            </a:lvl6pPr>
          </a:lstStyle>
          <a:p>
            <a:pPr lvl="0"/>
            <a:r>
              <a:rPr kumimoji="1" lang="ja-JP" altLang="en-US"/>
              <a:t>セクション</a:t>
            </a:r>
            <a:r>
              <a:rPr kumimoji="1" lang="en-US" altLang="ja-JP"/>
              <a:t> 01</a:t>
            </a:r>
          </a:p>
          <a:p>
            <a:pPr lvl="0"/>
            <a:r>
              <a:rPr kumimoji="1" lang="ja-JP" altLang="en-US"/>
              <a:t>セクション</a:t>
            </a:r>
            <a:r>
              <a:rPr kumimoji="1" lang="en-US" altLang="ja-JP"/>
              <a:t> 02</a:t>
            </a:r>
          </a:p>
          <a:p>
            <a:pPr lvl="0"/>
            <a:r>
              <a:rPr kumimoji="1" lang="ja-JP" altLang="en-US"/>
              <a:t>セクション</a:t>
            </a:r>
            <a:r>
              <a:rPr kumimoji="1" lang="en-US" altLang="ja-JP"/>
              <a:t> 03</a:t>
            </a:r>
          </a:p>
          <a:p>
            <a:pPr lvl="0"/>
            <a:r>
              <a:rPr kumimoji="1" lang="ja-JP" altLang="en-US"/>
              <a:t>セクション</a:t>
            </a:r>
            <a:r>
              <a:rPr kumimoji="1" lang="en-US" altLang="ja-JP"/>
              <a:t> 04</a:t>
            </a:r>
          </a:p>
          <a:p>
            <a:pPr marL="342908" marR="0" lvl="0" indent="-342908" algn="l" defTabSz="914423" rtl="0" eaLnBrk="1" fontAlgn="auto" latinLnBrk="0" hangingPunct="1">
              <a:lnSpc>
                <a:spcPct val="100000"/>
              </a:lnSpc>
              <a:spcBef>
                <a:spcPts val="600"/>
              </a:spcBef>
              <a:spcAft>
                <a:spcPts val="600"/>
              </a:spcAft>
              <a:buClr>
                <a:srgbClr val="002060"/>
              </a:buClr>
              <a:buSzTx/>
              <a:buFont typeface="+mj-lt"/>
              <a:buAutoNum type="arabicPeriod"/>
              <a:tabLst/>
              <a:defRPr/>
            </a:pPr>
            <a:r>
              <a:rPr kumimoji="1" lang="ja-JP" altLang="en-US"/>
              <a:t>セクション</a:t>
            </a:r>
            <a:r>
              <a:rPr kumimoji="1" lang="en-US" altLang="ja-JP"/>
              <a:t> 05</a:t>
            </a:r>
          </a:p>
        </p:txBody>
      </p:sp>
      <p:sp>
        <p:nvSpPr>
          <p:cNvPr id="4" name="テキスト プレースホルダー 8">
            <a:extLst>
              <a:ext uri="{FF2B5EF4-FFF2-40B4-BE49-F238E27FC236}">
                <a16:creationId xmlns:a16="http://schemas.microsoft.com/office/drawing/2014/main" id="{66F75DC8-7F8B-DE8F-5A34-63C830C27B79}"/>
              </a:ext>
            </a:extLst>
          </p:cNvPr>
          <p:cNvSpPr>
            <a:spLocks noGrp="1"/>
          </p:cNvSpPr>
          <p:nvPr>
            <p:ph type="body" sz="quarter" idx="20" hasCustomPrompt="1"/>
          </p:nvPr>
        </p:nvSpPr>
        <p:spPr>
          <a:xfrm>
            <a:off x="7773220" y="1138194"/>
            <a:ext cx="2550466" cy="2360234"/>
          </a:xfrm>
        </p:spPr>
        <p:txBody>
          <a:bodyPr/>
          <a:lstStyle>
            <a:lvl1pPr marL="0" indent="0" algn="r">
              <a:lnSpc>
                <a:spcPct val="130000"/>
              </a:lnSpc>
              <a:buFont typeface="+mj-lt"/>
              <a:buNone/>
              <a:defRPr sz="1600" b="0" i="0">
                <a:latin typeface="+mj-ea"/>
                <a:ea typeface="+mj-ea"/>
              </a:defRPr>
            </a:lvl1pPr>
            <a:lvl4pPr>
              <a:defRPr sz="1600">
                <a:latin typeface="+mj-ea"/>
                <a:ea typeface="+mj-ea"/>
              </a:defRPr>
            </a:lvl4pPr>
            <a:lvl5pPr>
              <a:defRPr sz="1600">
                <a:latin typeface="+mj-ea"/>
                <a:ea typeface="+mj-ea"/>
              </a:defRPr>
            </a:lvl5pPr>
            <a:lvl6pPr>
              <a:defRPr>
                <a:latin typeface="+mj-ea"/>
                <a:ea typeface="+mj-ea"/>
              </a:defRPr>
            </a:lvl6pPr>
            <a:lvl7pPr>
              <a:defRPr>
                <a:latin typeface="+mj-ea"/>
                <a:ea typeface="+mj-ea"/>
              </a:defRPr>
            </a:lvl7pPr>
          </a:lstStyle>
          <a:p>
            <a:pPr marL="0" indent="0" algn="r">
              <a:buNone/>
            </a:pPr>
            <a:r>
              <a:rPr lang="en-US" altLang="ja-JP"/>
              <a:t>------- 001</a:t>
            </a:r>
            <a:endParaRPr lang="ja-JP" altLang="en-US"/>
          </a:p>
          <a:p>
            <a:pPr marL="0" lvl="0" indent="0" algn="r">
              <a:buNone/>
            </a:pPr>
            <a:r>
              <a:rPr lang="en-US" altLang="ja-JP"/>
              <a:t>------- 001</a:t>
            </a:r>
            <a:endParaRPr lang="ja-JP" altLang="en-US"/>
          </a:p>
          <a:p>
            <a:pPr marL="0" lvl="0" indent="0" algn="r">
              <a:buNone/>
            </a:pPr>
            <a:r>
              <a:rPr lang="en-US" altLang="ja-JP"/>
              <a:t>------- 001</a:t>
            </a:r>
          </a:p>
          <a:p>
            <a:pPr marL="0" indent="0" algn="r">
              <a:buNone/>
            </a:pPr>
            <a:r>
              <a:rPr lang="en-US" altLang="ja-JP"/>
              <a:t>------- 001</a:t>
            </a:r>
          </a:p>
          <a:p>
            <a:pPr marL="0" marR="0" lvl="0" indent="0" algn="r" defTabSz="914423" rtl="0" eaLnBrk="1" fontAlgn="auto" latinLnBrk="0" hangingPunct="1">
              <a:lnSpc>
                <a:spcPct val="100000"/>
              </a:lnSpc>
              <a:spcBef>
                <a:spcPts val="600"/>
              </a:spcBef>
              <a:spcAft>
                <a:spcPts val="600"/>
              </a:spcAft>
              <a:buClr>
                <a:srgbClr val="002060"/>
              </a:buClr>
              <a:buSzTx/>
              <a:buFont typeface="+mj-lt"/>
              <a:buNone/>
              <a:tabLst/>
              <a:defRPr/>
            </a:pPr>
            <a:r>
              <a:rPr lang="en-US" altLang="ja-JP"/>
              <a:t>------- 001</a:t>
            </a:r>
          </a:p>
        </p:txBody>
      </p:sp>
      <p:pic>
        <p:nvPicPr>
          <p:cNvPr id="5" name="図 4" descr="図形 が含まれている画像&#10;&#10;自動的に生成された説明">
            <a:extLst>
              <a:ext uri="{FF2B5EF4-FFF2-40B4-BE49-F238E27FC236}">
                <a16:creationId xmlns:a16="http://schemas.microsoft.com/office/drawing/2014/main" id="{DB3F85C5-509B-257D-8B3C-FC178DFD6638}"/>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43507870"/>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2939" userDrawn="1">
          <p15:clr>
            <a:srgbClr val="FBAE40"/>
          </p15:clr>
        </p15:guide>
        <p15:guide id="3" pos="3301" userDrawn="1">
          <p15:clr>
            <a:srgbClr val="FBAE40"/>
          </p15:clr>
        </p15:guide>
        <p15:guide id="4" pos="3120" userDrawn="1">
          <p15:clr>
            <a:srgbClr val="FBAE40"/>
          </p15:clr>
        </p15:guide>
        <p15:guide id="5" pos="1646" userDrawn="1">
          <p15:clr>
            <a:srgbClr val="FBAE40"/>
          </p15:clr>
        </p15:guide>
        <p15:guide id="6" pos="1510" userDrawn="1">
          <p15:clr>
            <a:srgbClr val="FBAE40"/>
          </p15:clr>
        </p15:guide>
        <p15:guide id="7" pos="217" userDrawn="1">
          <p15:clr>
            <a:srgbClr val="FBAE40"/>
          </p15:clr>
        </p15:guide>
        <p15:guide id="8" pos="4594" userDrawn="1">
          <p15:clr>
            <a:srgbClr val="FBAE40"/>
          </p15:clr>
        </p15:guide>
        <p15:guide id="9" pos="4730" userDrawn="1">
          <p15:clr>
            <a:srgbClr val="FBAE40"/>
          </p15:clr>
        </p15:guide>
        <p15:guide id="10" pos="6023" userDrawn="1">
          <p15:clr>
            <a:srgbClr val="FBAE40"/>
          </p15:clr>
        </p15:guide>
        <p15:guide id="12" orient="horz" pos="4088" userDrawn="1">
          <p15:clr>
            <a:srgbClr val="FBAE40"/>
          </p15:clr>
        </p15:guide>
        <p15:guide id="13" orient="horz" pos="3861" userDrawn="1">
          <p15:clr>
            <a:srgbClr val="FBAE40"/>
          </p15:clr>
        </p15:guide>
        <p15:guide id="14" orient="horz" pos="595" userDrawn="1">
          <p15:clr>
            <a:srgbClr val="FBAE40"/>
          </p15:clr>
        </p15:guide>
        <p15:guide id="15" orient="horz" pos="709" userDrawn="1">
          <p15:clr>
            <a:srgbClr val="FBAE40"/>
          </p15:clr>
        </p15:guide>
        <p15:guide id="16" orient="horz" pos="1366" userDrawn="1">
          <p15:clr>
            <a:srgbClr val="FBAE40"/>
          </p15:clr>
        </p15:guide>
        <p15:guide id="17" orient="horz" pos="2614" userDrawn="1">
          <p15:clr>
            <a:srgbClr val="FBAE40"/>
          </p15:clr>
        </p15:guide>
        <p15:guide id="18" orient="horz" pos="1480" userDrawn="1">
          <p15:clr>
            <a:srgbClr val="FBAE40"/>
          </p15:clr>
        </p15:guide>
        <p15:guide id="19" orient="horz" pos="27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Section">
    <p:spTree>
      <p:nvGrpSpPr>
        <p:cNvPr id="1" name=""/>
        <p:cNvGrpSpPr/>
        <p:nvPr/>
      </p:nvGrpSpPr>
      <p:grpSpPr>
        <a:xfrm>
          <a:off x="0" y="0"/>
          <a:ext cx="0" cy="0"/>
          <a:chOff x="0" y="0"/>
          <a:chExt cx="0" cy="0"/>
        </a:xfrm>
      </p:grpSpPr>
      <p:pic>
        <p:nvPicPr>
          <p:cNvPr id="11" name="図 10" descr="図形&#10;&#10;低い精度で自動的に生成された説明">
            <a:extLst>
              <a:ext uri="{FF2B5EF4-FFF2-40B4-BE49-F238E27FC236}">
                <a16:creationId xmlns:a16="http://schemas.microsoft.com/office/drawing/2014/main" id="{F10D23A2-2E8E-9DA5-6CF5-DDC0A8455B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1724" y="0"/>
            <a:ext cx="10870276" cy="6858000"/>
          </a:xfrm>
          <a:prstGeom prst="rect">
            <a:avLst/>
          </a:prstGeom>
        </p:spPr>
      </p:pic>
      <p:sp>
        <p:nvSpPr>
          <p:cNvPr id="3" name="タイトル 1">
            <a:extLst>
              <a:ext uri="{FF2B5EF4-FFF2-40B4-BE49-F238E27FC236}">
                <a16:creationId xmlns:a16="http://schemas.microsoft.com/office/drawing/2014/main" id="{16547944-49EF-1EFF-32E6-905A8579D216}"/>
              </a:ext>
            </a:extLst>
          </p:cNvPr>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l">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en-US" altLang="ja-JP"/>
              <a:t>01. </a:t>
            </a:r>
            <a:r>
              <a:rPr kumimoji="1" lang="ja-JP" altLang="en-US"/>
              <a:t>セクション名</a:t>
            </a:r>
          </a:p>
        </p:txBody>
      </p:sp>
      <p:sp>
        <p:nvSpPr>
          <p:cNvPr id="4" name="スライド番号プレースホルダー 4">
            <a:extLst>
              <a:ext uri="{FF2B5EF4-FFF2-40B4-BE49-F238E27FC236}">
                <a16:creationId xmlns:a16="http://schemas.microsoft.com/office/drawing/2014/main" id="{DD9E6EA3-3310-5612-2D80-6F218C2F7510}"/>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19464481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Basic">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
        <p:nvSpPr>
          <p:cNvPr id="52" name="テキスト プレースホルダー 11">
            <a:extLst>
              <a:ext uri="{FF2B5EF4-FFF2-40B4-BE49-F238E27FC236}">
                <a16:creationId xmlns:a16="http://schemas.microsoft.com/office/drawing/2014/main" id="{24C0F4B5-3232-8664-604F-8CF3AE3D63D5}"/>
              </a:ext>
            </a:extLst>
          </p:cNvPr>
          <p:cNvSpPr>
            <a:spLocks noGrp="1"/>
          </p:cNvSpPr>
          <p:nvPr>
            <p:ph type="body" sz="quarter" idx="17" hasCustomPrompt="1"/>
          </p:nvPr>
        </p:nvSpPr>
        <p:spPr>
          <a:xfrm>
            <a:off x="443070" y="1138195"/>
            <a:ext cx="11305846" cy="667839"/>
          </a:xfrm>
          <a:solidFill>
            <a:srgbClr val="F3F6F6"/>
          </a:solidFill>
          <a:ln>
            <a:noFill/>
          </a:ln>
        </p:spPr>
        <p:txBody>
          <a:bodyPr vert="horz" wrap="square" lIns="216000" tIns="144000" rIns="216000" bIns="144000" rtlCol="0" anchor="t" anchorCtr="0">
            <a:spAutoFit/>
          </a:bodyPr>
          <a:lstStyle>
            <a:lvl1pPr marL="285757" indent="-285757">
              <a:lnSpc>
                <a:spcPct val="130000"/>
              </a:lnSpc>
              <a:buClr>
                <a:schemeClr val="tx1"/>
              </a:buClr>
              <a:buSzPct val="100000"/>
              <a:buFont typeface="メイリオ" panose="020B0604030504040204" pitchFamily="50" charset="-128"/>
              <a:buChar char="•"/>
              <a:defRPr lang="ja-JP" altLang="en-US" sz="2000" b="0" i="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257181" lvl="0" indent="-257181">
              <a:spcBef>
                <a:spcPts val="600"/>
              </a:spcBef>
              <a:spcAft>
                <a:spcPts val="600"/>
              </a:spcAft>
              <a:buClr>
                <a:srgbClr val="002060"/>
              </a:buClr>
              <a:buFont typeface="Wingdings" panose="05000000000000000000" pitchFamily="2" charset="2"/>
              <a:buChar char="l"/>
            </a:pPr>
            <a:r>
              <a:rPr kumimoji="1" lang="ja-JP" altLang="en-US"/>
              <a:t>キーメッセージ：</a:t>
            </a:r>
            <a:r>
              <a:rPr kumimoji="1" lang="en-US" altLang="ja-JP"/>
              <a:t>1</a:t>
            </a:r>
            <a:r>
              <a:rPr kumimoji="1" lang="ja-JP" altLang="en-US"/>
              <a:t>行以内（約</a:t>
            </a:r>
            <a:r>
              <a:rPr kumimoji="1" lang="en-US" altLang="ja-JP"/>
              <a:t>35</a:t>
            </a:r>
            <a:r>
              <a:rPr kumimoji="1" lang="ja-JP" altLang="en-US"/>
              <a:t>字）３ポツまで </a:t>
            </a:r>
            <a:r>
              <a:rPr kumimoji="1" lang="en-US" altLang="ja-JP"/>
              <a:t>20pt</a:t>
            </a:r>
            <a:r>
              <a:rPr kumimoji="1" lang="ja-JP" altLang="en-US"/>
              <a:t>　行間はいじらない</a:t>
            </a:r>
            <a:endParaRPr kumimoji="1" lang="en-US" altLang="ja-JP"/>
          </a:p>
        </p:txBody>
      </p:sp>
      <p:sp>
        <p:nvSpPr>
          <p:cNvPr id="7" name="テキスト プレースホルダー 6">
            <a:extLst>
              <a:ext uri="{FF2B5EF4-FFF2-40B4-BE49-F238E27FC236}">
                <a16:creationId xmlns:a16="http://schemas.microsoft.com/office/drawing/2014/main" id="{9E5CEE60-90F4-9775-0CB9-B864463E973A}"/>
              </a:ext>
            </a:extLst>
          </p:cNvPr>
          <p:cNvSpPr>
            <a:spLocks noGrp="1"/>
          </p:cNvSpPr>
          <p:nvPr>
            <p:ph type="body" sz="quarter" idx="23" hasCustomPrompt="1"/>
          </p:nvPr>
        </p:nvSpPr>
        <p:spPr>
          <a:xfrm>
            <a:off x="443017" y="3290112"/>
            <a:ext cx="5316922" cy="293721"/>
          </a:xfrm>
        </p:spPr>
        <p:txBody>
          <a:bodyPr lIns="72000" tIns="72000" rIns="72000" bIns="36000"/>
          <a:lstStyle>
            <a:lvl1pPr marL="0" indent="0">
              <a:buFont typeface="Arial" panose="020B0604020202020204" pitchFamily="34" charset="0"/>
              <a:buNone/>
              <a:defRPr sz="1200"/>
            </a:lvl1pPr>
            <a:lvl2pPr marL="344497" indent="0">
              <a:buNone/>
              <a:defRPr sz="1200"/>
            </a:lvl2pPr>
            <a:lvl3pPr marL="668354" indent="0">
              <a:buNone/>
              <a:defRPr sz="1200"/>
            </a:lvl3pPr>
            <a:lvl4pPr marL="936648" indent="0">
              <a:buNone/>
              <a:defRPr sz="1200"/>
            </a:lvl4pPr>
            <a:lvl5pPr marL="1298607" indent="0" algn="l">
              <a:buNone/>
              <a:defRPr sz="1200"/>
            </a:lvl5pPr>
          </a:lstStyle>
          <a:p>
            <a:pPr marL="171455" marR="0" lvl="0" indent="-171455" algn="l" defTabSz="914423" rtl="0" eaLnBrk="1" fontAlgn="auto" latinLnBrk="0" hangingPunct="1">
              <a:lnSpc>
                <a:spcPct val="100000"/>
              </a:lnSpc>
              <a:spcBef>
                <a:spcPts val="600"/>
              </a:spcBef>
              <a:spcAft>
                <a:spcPts val="600"/>
              </a:spcAft>
              <a:buClr>
                <a:srgbClr val="002060"/>
              </a:buClr>
              <a:buSzTx/>
              <a:tabLst/>
              <a:defRPr/>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0" name="テキスト プレースホルダー 9">
            <a:extLst>
              <a:ext uri="{FF2B5EF4-FFF2-40B4-BE49-F238E27FC236}">
                <a16:creationId xmlns:a16="http://schemas.microsoft.com/office/drawing/2014/main" id="{E59F7C88-40C4-3D1C-3928-583676EC1764}"/>
              </a:ext>
            </a:extLst>
          </p:cNvPr>
          <p:cNvSpPr>
            <a:spLocks noGrp="1"/>
          </p:cNvSpPr>
          <p:nvPr>
            <p:ph type="body" sz="quarter" idx="24" hasCustomPrompt="1"/>
          </p:nvPr>
        </p:nvSpPr>
        <p:spPr>
          <a:xfrm>
            <a:off x="6471138" y="3290112"/>
            <a:ext cx="5316416" cy="293721"/>
          </a:xfrm>
          <a:noFill/>
        </p:spPr>
        <p:txBody>
          <a:bodyPr vert="horz" wrap="square" lIns="72000" tIns="72000" rIns="72000" bIns="36000" rtlCol="0">
            <a:spAutoFit/>
          </a:bodyPr>
          <a:lstStyle>
            <a:lvl1pPr marL="0" indent="0">
              <a:buNone/>
              <a:defRPr lang="ja-JP" altLang="en-US" sz="1200" smtClean="0"/>
            </a:lvl1pPr>
            <a:lvl2pPr>
              <a:defRPr lang="ja-JP" altLang="en-US" sz="1200" smtClean="0"/>
            </a:lvl2pPr>
            <a:lvl3pPr>
              <a:defRPr lang="ja-JP" altLang="en-US" sz="1200" smtClean="0"/>
            </a:lvl3pPr>
            <a:lvl4pPr>
              <a:defRPr lang="ja-JP" altLang="en-US" sz="1200" smtClean="0"/>
            </a:lvl4pPr>
            <a:lvl5pPr>
              <a:defRPr lang="ja-JP" altLang="en-US" sz="1200"/>
            </a:lvl5pPr>
          </a:lstStyle>
          <a:p>
            <a:pPr marL="342908" marR="0" lvl="0" indent="-342908" fontAlgn="auto">
              <a:lnSpc>
                <a:spcPct val="100000"/>
              </a:lnSpc>
              <a:buSzTx/>
              <a:tabLst/>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2" name="テキスト プレースホルダー 11">
            <a:extLst>
              <a:ext uri="{FF2B5EF4-FFF2-40B4-BE49-F238E27FC236}">
                <a16:creationId xmlns:a16="http://schemas.microsoft.com/office/drawing/2014/main" id="{E10F42EE-E182-F73B-ED47-4B1995A4EC23}"/>
              </a:ext>
            </a:extLst>
          </p:cNvPr>
          <p:cNvSpPr>
            <a:spLocks noGrp="1"/>
          </p:cNvSpPr>
          <p:nvPr>
            <p:ph type="body" sz="quarter" idx="25" hasCustomPrompt="1"/>
          </p:nvPr>
        </p:nvSpPr>
        <p:spPr>
          <a:xfrm>
            <a:off x="443017" y="2712318"/>
            <a:ext cx="5316922" cy="558784"/>
          </a:xfrm>
          <a:solidFill>
            <a:schemeClr val="accent1"/>
          </a:solidFill>
        </p:spPr>
        <p:txBody>
          <a:bodyPr vert="horz" wrap="square" lIns="108000" tIns="108000" rIns="108000" bIns="72000" rtlCol="0">
            <a:spAutoFit/>
          </a:bodyPr>
          <a:lstStyle>
            <a:lvl1pPr marL="0" indent="0">
              <a:buNone/>
              <a:defRPr lang="ja-JP" altLang="en-US" b="1" dirty="0" smtClean="0">
                <a:solidFill>
                  <a:schemeClr val="bg1"/>
                </a:solidFill>
              </a:defRPr>
            </a:lvl1pPr>
            <a:lvl2pPr>
              <a:defRPr lang="ja-JP" altLang="en-US" dirty="0" smtClean="0">
                <a:solidFill>
                  <a:schemeClr val="bg1"/>
                </a:solidFill>
              </a:defRPr>
            </a:lvl2pPr>
            <a:lvl3pPr>
              <a:defRPr lang="ja-JP" altLang="en-US" dirty="0" smtClean="0">
                <a:solidFill>
                  <a:schemeClr val="bg1"/>
                </a:solidFill>
              </a:defRPr>
            </a:lvl3pPr>
            <a:lvl4pPr>
              <a:defRPr lang="ja-JP" altLang="en-US" dirty="0" smtClean="0">
                <a:solidFill>
                  <a:schemeClr val="bg1"/>
                </a:solidFill>
              </a:defRPr>
            </a:lvl4pPr>
            <a:lvl5pPr>
              <a:defRPr lang="ja-JP" altLang="en-US" dirty="0">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a:t>見出し：</a:t>
            </a:r>
            <a:r>
              <a:rPr kumimoji="1" lang="en-US" altLang="ja-JP"/>
              <a:t>13</a:t>
            </a:r>
            <a:r>
              <a:rPr kumimoji="1" lang="ja-JP" altLang="en-US"/>
              <a:t>字以内 </a:t>
            </a:r>
            <a:r>
              <a:rPr kumimoji="1" lang="en-US" altLang="ja-JP"/>
              <a:t>16pt /</a:t>
            </a:r>
            <a:r>
              <a:rPr kumimoji="1" lang="ja-JP" altLang="en-US"/>
              <a:t>プレゼン用 </a:t>
            </a:r>
            <a:r>
              <a:rPr kumimoji="1" lang="en-US" altLang="ja-JP"/>
              <a:t>20pt</a:t>
            </a:r>
            <a:r>
              <a:rPr kumimoji="1" lang="ja-JP" altLang="en-US"/>
              <a:t>　</a:t>
            </a:r>
          </a:p>
        </p:txBody>
      </p:sp>
      <p:sp>
        <p:nvSpPr>
          <p:cNvPr id="14" name="テキスト プレースホルダー 13">
            <a:extLst>
              <a:ext uri="{FF2B5EF4-FFF2-40B4-BE49-F238E27FC236}">
                <a16:creationId xmlns:a16="http://schemas.microsoft.com/office/drawing/2014/main" id="{F051B484-ADEC-D7B0-A0E2-ADD29C858959}"/>
              </a:ext>
            </a:extLst>
          </p:cNvPr>
          <p:cNvSpPr>
            <a:spLocks noGrp="1"/>
          </p:cNvSpPr>
          <p:nvPr>
            <p:ph type="body" sz="quarter" idx="26" hasCustomPrompt="1"/>
          </p:nvPr>
        </p:nvSpPr>
        <p:spPr>
          <a:xfrm>
            <a:off x="6470178" y="2707268"/>
            <a:ext cx="5317376"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fontAlgn="auto">
              <a:lnSpc>
                <a:spcPct val="130000"/>
              </a:lnSpc>
              <a:buSzTx/>
              <a:tabLst/>
            </a:pPr>
            <a:r>
              <a:rPr kumimoji="1" lang="ja-JP" altLang="en-US"/>
              <a:t>見出し：</a:t>
            </a:r>
            <a:r>
              <a:rPr kumimoji="1" lang="en-US" altLang="ja-JP"/>
              <a:t>13</a:t>
            </a:r>
            <a:r>
              <a:rPr kumimoji="1" lang="ja-JP" altLang="en-US"/>
              <a:t>字以内 </a:t>
            </a:r>
            <a:r>
              <a:rPr kumimoji="1" lang="en-US" altLang="ja-JP"/>
              <a:t>16pt /</a:t>
            </a:r>
            <a:r>
              <a:rPr kumimoji="1" lang="ja-JP" altLang="en-US"/>
              <a:t>プレゼン用 </a:t>
            </a:r>
            <a:r>
              <a:rPr kumimoji="1" lang="en-US" altLang="ja-JP"/>
              <a:t>20pt</a:t>
            </a:r>
            <a:endParaRPr kumimoji="1" lang="ja-JP" altLang="en-US"/>
          </a:p>
        </p:txBody>
      </p:sp>
      <p:pic>
        <p:nvPicPr>
          <p:cNvPr id="3" name="図 2" descr="図形 が含まれている画像&#10;&#10;自動的に生成された説明">
            <a:extLst>
              <a:ext uri="{FF2B5EF4-FFF2-40B4-BE49-F238E27FC236}">
                <a16:creationId xmlns:a16="http://schemas.microsoft.com/office/drawing/2014/main" id="{5C792116-0207-2182-A1A5-BB2256A73537}"/>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913739683"/>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68" userDrawn="1">
          <p15:clr>
            <a:srgbClr val="FBAE40"/>
          </p15:clr>
        </p15:guide>
        <p15:guide id="10" pos="7412" userDrawn="1">
          <p15:clr>
            <a:srgbClr val="FBAE40"/>
          </p15:clr>
        </p15:guide>
        <p15:guide id="13" orient="horz" pos="4065" userDrawn="1">
          <p15:clr>
            <a:srgbClr val="FBAE40"/>
          </p15:clr>
        </p15:guide>
        <p15:guide id="1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Basic（essay）">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C145B5D5-4B5E-6D2D-BAD5-72DE5A197CE1}"/>
              </a:ext>
            </a:extLst>
          </p:cNvPr>
          <p:cNvSpPr>
            <a:spLocks noGrp="1"/>
          </p:cNvSpPr>
          <p:nvPr>
            <p:ph type="body" sz="quarter" idx="24" hasCustomPrompt="1"/>
          </p:nvPr>
        </p:nvSpPr>
        <p:spPr>
          <a:xfrm>
            <a:off x="436775" y="3378480"/>
            <a:ext cx="11305845" cy="293721"/>
          </a:xfrm>
          <a:noFill/>
        </p:spPr>
        <p:txBody>
          <a:bodyPr vert="horz" wrap="square" lIns="72000" tIns="72000" rIns="72000" bIns="36000" rtlCol="0">
            <a:spAutoFit/>
          </a:bodyPr>
          <a:lstStyle>
            <a:lvl1pPr marL="0" indent="0">
              <a:buFont typeface="Arial" panose="020B0604020202020204" pitchFamily="34" charset="0"/>
              <a:buNone/>
              <a:defRPr lang="ja-JP" altLang="en-US" sz="1200" b="1" smtClean="0">
                <a:latin typeface="+mn-ea"/>
                <a:ea typeface="+mn-ea"/>
              </a:defRPr>
            </a:lvl1pPr>
            <a:lvl2pPr>
              <a:defRPr lang="ja-JP" altLang="en-US" sz="1200" smtClean="0">
                <a:latin typeface="+mn-ea"/>
                <a:ea typeface="+mn-ea"/>
              </a:defRPr>
            </a:lvl2pPr>
            <a:lvl3pPr>
              <a:defRPr lang="ja-JP" altLang="en-US" sz="1200" smtClean="0">
                <a:latin typeface="+mn-ea"/>
                <a:ea typeface="+mn-ea"/>
              </a:defRPr>
            </a:lvl3pPr>
            <a:lvl4pPr>
              <a:defRPr lang="ja-JP" altLang="en-US" sz="1200" smtClean="0">
                <a:latin typeface="+mn-ea"/>
                <a:ea typeface="+mn-ea"/>
              </a:defRPr>
            </a:lvl4pPr>
            <a:lvl5pPr>
              <a:defRPr lang="ja-JP" altLang="en-US" sz="1200">
                <a:latin typeface="+mn-ea"/>
                <a:ea typeface="+mn-ea"/>
              </a:defRPr>
            </a:lvl5pPr>
          </a:lstStyle>
          <a:p>
            <a:pPr lvl="0"/>
            <a:r>
              <a:rPr kumimoji="1" lang="ja-JP" altLang="en-US"/>
              <a:t>強調箇所は太字</a:t>
            </a:r>
            <a:endParaRPr kumimoji="1" lang="en-US" altLang="ja-JP"/>
          </a:p>
        </p:txBody>
      </p:sp>
      <p:sp>
        <p:nvSpPr>
          <p:cNvPr id="10" name="テキスト プレースホルダー 9">
            <a:extLst>
              <a:ext uri="{FF2B5EF4-FFF2-40B4-BE49-F238E27FC236}">
                <a16:creationId xmlns:a16="http://schemas.microsoft.com/office/drawing/2014/main" id="{7C26272D-E711-7BDA-C6B1-F6E5FC5BB955}"/>
              </a:ext>
            </a:extLst>
          </p:cNvPr>
          <p:cNvSpPr>
            <a:spLocks noGrp="1"/>
          </p:cNvSpPr>
          <p:nvPr>
            <p:ph type="body" sz="quarter" idx="23" hasCustomPrompt="1"/>
          </p:nvPr>
        </p:nvSpPr>
        <p:spPr>
          <a:xfrm>
            <a:off x="437662" y="1808201"/>
            <a:ext cx="11304954" cy="1452591"/>
          </a:xfrm>
          <a:noFill/>
        </p:spPr>
        <p:txBody>
          <a:bodyPr vert="horz" wrap="square" lIns="72000" tIns="72000" rIns="72000" bIns="36000" rtlCol="0">
            <a:noAutofit/>
          </a:bodyPr>
          <a:lstStyle>
            <a:lvl1pPr marL="0" indent="0">
              <a:buNone/>
              <a:defRPr lang="ja-JP" altLang="en-US" sz="1600" dirty="0" smtClean="0">
                <a:latin typeface="+mj-ea"/>
                <a:ea typeface="+mj-ea"/>
              </a:defRPr>
            </a:lvl1pPr>
            <a:lvl2pPr>
              <a:defRPr lang="ja-JP" altLang="en-US" sz="1200" dirty="0" smtClean="0">
                <a:latin typeface="+mj-ea"/>
                <a:ea typeface="+mj-ea"/>
              </a:defRPr>
            </a:lvl2pPr>
            <a:lvl3pPr>
              <a:defRPr lang="ja-JP" altLang="en-US" sz="1200" dirty="0" smtClean="0">
                <a:latin typeface="+mj-ea"/>
                <a:ea typeface="+mj-ea"/>
              </a:defRPr>
            </a:lvl3pPr>
            <a:lvl4pPr>
              <a:defRPr lang="ja-JP" altLang="en-US" sz="1200" dirty="0" smtClean="0">
                <a:latin typeface="+mj-ea"/>
                <a:ea typeface="+mj-ea"/>
              </a:defRPr>
            </a:lvl4pPr>
            <a:lvl5pPr>
              <a:defRPr lang="ja-JP" altLang="en-US" sz="1200" dirty="0">
                <a:latin typeface="+mj-ea"/>
                <a:ea typeface="+mj-ea"/>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a:t>本文：</a:t>
            </a:r>
            <a:r>
              <a:rPr kumimoji="1" lang="en-US" altLang="ja-JP"/>
              <a:t>40</a:t>
            </a:r>
            <a:r>
              <a:rPr kumimoji="1" lang="ja-JP" altLang="en-US"/>
              <a:t>字以内 </a:t>
            </a:r>
            <a:r>
              <a:rPr kumimoji="1" lang="en-US" altLang="ja-JP"/>
              <a:t>16pt /</a:t>
            </a:r>
            <a:r>
              <a:rPr kumimoji="1" lang="ja-JP" altLang="en-US"/>
              <a:t>プレゼン用 </a:t>
            </a:r>
            <a:r>
              <a:rPr kumimoji="1" lang="en-US" altLang="ja-JP"/>
              <a:t>16pt</a:t>
            </a:r>
            <a:r>
              <a:rPr kumimoji="1" lang="ja-JP" altLang="en-US"/>
              <a:t>　詳細はこの大きさで記載　</a:t>
            </a:r>
            <a:endParaRPr kumimoji="1" lang="en-US" altLang="ja-JP"/>
          </a:p>
        </p:txBody>
      </p:sp>
      <p:sp>
        <p:nvSpPr>
          <p:cNvPr id="6" name="テキスト プレースホルダー 5">
            <a:extLst>
              <a:ext uri="{FF2B5EF4-FFF2-40B4-BE49-F238E27FC236}">
                <a16:creationId xmlns:a16="http://schemas.microsoft.com/office/drawing/2014/main" id="{34F52397-F9BC-CBFD-BF51-54DD7A02B4DE}"/>
              </a:ext>
            </a:extLst>
          </p:cNvPr>
          <p:cNvSpPr>
            <a:spLocks noGrp="1"/>
          </p:cNvSpPr>
          <p:nvPr>
            <p:ph type="body" sz="quarter" idx="22" hasCustomPrompt="1"/>
          </p:nvPr>
        </p:nvSpPr>
        <p:spPr>
          <a:xfrm>
            <a:off x="437666" y="1160415"/>
            <a:ext cx="5318369" cy="558784"/>
          </a:xfrm>
          <a:solidFill>
            <a:schemeClr val="accent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a:t>見出し：</a:t>
            </a:r>
            <a:r>
              <a:rPr kumimoji="1" lang="en-US" altLang="ja-JP"/>
              <a:t>13</a:t>
            </a:r>
            <a:r>
              <a:rPr kumimoji="1" lang="ja-JP" altLang="en-US"/>
              <a:t>字以内 </a:t>
            </a:r>
            <a:r>
              <a:rPr kumimoji="1" lang="en-US" altLang="ja-JP"/>
              <a:t>16pt /</a:t>
            </a:r>
            <a:r>
              <a:rPr kumimoji="1" lang="ja-JP" altLang="en-US"/>
              <a:t>プレゼン用 </a:t>
            </a:r>
            <a:r>
              <a:rPr kumimoji="1" lang="en-US" altLang="ja-JP"/>
              <a:t>20pt</a:t>
            </a:r>
            <a:r>
              <a:rPr kumimoji="1" lang="ja-JP" altLang="en-US"/>
              <a:t>　</a:t>
            </a:r>
          </a:p>
        </p:txBody>
      </p:sp>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pic>
        <p:nvPicPr>
          <p:cNvPr id="2" name="図 1" descr="図形 が含まれている画像&#10;&#10;自動的に生成された説明">
            <a:extLst>
              <a:ext uri="{FF2B5EF4-FFF2-40B4-BE49-F238E27FC236}">
                <a16:creationId xmlns:a16="http://schemas.microsoft.com/office/drawing/2014/main" id="{01092CD6-290C-18A9-7C62-6C49FBE9228A}"/>
              </a:ext>
            </a:extLst>
          </p:cNvPr>
          <p:cNvPicPr>
            <a:picLocks/>
          </p:cNvPicPr>
          <p:nvPr userDrawn="1"/>
        </p:nvPicPr>
        <p:blipFill rotWithShape="1">
          <a:blip r:embed="rId2" cstate="print">
            <a:extLst>
              <a:ext uri="{28A0092B-C50C-407E-A947-70E740481C1C}">
                <a14:useLocalDpi xmlns:a14="http://schemas.microsoft.com/office/drawing/2010/main" val="0"/>
              </a:ext>
            </a:extLst>
          </a:blip>
          <a:srcRect b="94693"/>
          <a:stretch/>
        </p:blipFill>
        <p:spPr>
          <a:xfrm>
            <a:off x="-4452" y="-1"/>
            <a:ext cx="12192000" cy="489049"/>
          </a:xfrm>
          <a:prstGeom prst="rect">
            <a:avLst/>
          </a:prstGeom>
          <a:noFill/>
        </p:spPr>
      </p:pic>
    </p:spTree>
    <p:extLst>
      <p:ext uri="{BB962C8B-B14F-4D97-AF65-F5344CB8AC3E}">
        <p14:creationId xmlns:p14="http://schemas.microsoft.com/office/powerpoint/2010/main" val="2879147189"/>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49" userDrawn="1">
          <p15:clr>
            <a:srgbClr val="FBAE40"/>
          </p15:clr>
        </p15:guide>
        <p15:guide id="10" pos="7393" userDrawn="1">
          <p15:clr>
            <a:srgbClr val="FBAE40"/>
          </p15:clr>
        </p15:guide>
        <p15:guide id="13" orient="horz" pos="4050" userDrawn="1">
          <p15:clr>
            <a:srgbClr val="FBAE40"/>
          </p15:clr>
        </p15:guide>
        <p15:guide id="1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43078" y="343154"/>
            <a:ext cx="11431385" cy="584774"/>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43078" y="1340773"/>
            <a:ext cx="11431385" cy="2067847"/>
          </a:xfrm>
          <a:prstGeom prst="rect">
            <a:avLst/>
          </a:prstGeom>
          <a:noFill/>
        </p:spPr>
        <p:txBody>
          <a:bodyPr vert="horz" wrap="square" lIns="216000" tIns="108000" rIns="216000" bIns="108000" rtlCol="0">
            <a:sp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endParaRPr kumimoji="1" lang="en-US" altLang="ja-JP"/>
          </a:p>
          <a:p>
            <a:pPr lvl="3"/>
            <a:r>
              <a:rPr kumimoji="1" lang="ja-JP" altLang="en-US"/>
              <a:t>第４レベル</a:t>
            </a:r>
            <a:endParaRPr kumimoji="1" lang="en-US" altLang="ja-JP"/>
          </a:p>
          <a:p>
            <a:pPr lvl="4"/>
            <a:r>
              <a:rPr kumimoji="1" lang="ja-JP" altLang="en-US"/>
              <a:t>第５レベル</a:t>
            </a:r>
            <a:endParaRPr kumimoji="1" lang="en-US" altLang="ja-JP"/>
          </a:p>
        </p:txBody>
      </p:sp>
      <p:sp>
        <p:nvSpPr>
          <p:cNvPr id="8" name="スライド番号プレースホルダー 4">
            <a:extLst>
              <a:ext uri="{FF2B5EF4-FFF2-40B4-BE49-F238E27FC236}">
                <a16:creationId xmlns:a16="http://schemas.microsoft.com/office/drawing/2014/main" id="{162C5DDE-FFB5-076B-4D7A-92D4A63EFFE7}"/>
              </a:ext>
            </a:extLst>
          </p:cNvPr>
          <p:cNvSpPr>
            <a:spLocks noGrp="1"/>
          </p:cNvSpPr>
          <p:nvPr>
            <p:ph type="sldNum" sz="quarter" idx="4"/>
          </p:nvPr>
        </p:nvSpPr>
        <p:spPr>
          <a:xfrm>
            <a:off x="11668515" y="6429024"/>
            <a:ext cx="523489" cy="424800"/>
          </a:xfrm>
          <a:prstGeom prst="rect">
            <a:avLst/>
          </a:prstGeom>
          <a:solidFill>
            <a:schemeClr val="accent5"/>
          </a:solidFill>
          <a:ln w="9525">
            <a:noFill/>
            <a:miter lim="800000"/>
            <a:headEnd/>
            <a:tailEnd/>
          </a:ln>
          <a:effectLst/>
        </p:spPr>
        <p:txBody>
          <a:bodyPr wrap="none" rtlCol="0" anchor="ctr"/>
          <a:lstStyle>
            <a:lvl1pPr algn="ctr">
              <a:defRPr kumimoji="0" lang="ja-JP" altLang="en-US" sz="1400" b="0" i="0" smtClean="0">
                <a:solidFill>
                  <a:schemeClr val="bg1"/>
                </a:solidFill>
                <a:latin typeface="メイリオ" panose="020B0604030504040204" pitchFamily="50" charset="-128"/>
                <a:ea typeface="メイリオ" panose="020B0604030504040204" pitchFamily="50" charset="-128"/>
              </a:defRPr>
            </a:lvl1pPr>
          </a:lstStyle>
          <a:p>
            <a:fld id="{D9550142-B990-490A-A107-ED7302A7FD52}" type="slidenum">
              <a:rPr lang="en-US" altLang="ja-JP" smtClean="0"/>
              <a:pPr/>
              <a:t>‹#›</a:t>
            </a:fld>
            <a:endParaRPr lang="en-US" altLang="ja-JP"/>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64" r:id="rId1"/>
    <p:sldLayoutId id="2147483679" r:id="rId2"/>
    <p:sldLayoutId id="2147483676" r:id="rId3"/>
    <p:sldLayoutId id="2147483681" r:id="rId4"/>
    <p:sldLayoutId id="2147483697" r:id="rId5"/>
  </p:sldLayoutIdLst>
  <p:hf hdr="0" ftr="0" dt="0"/>
  <p:txStyles>
    <p:titleStyle>
      <a:lvl1pPr algn="l" defTabSz="914423" rtl="0" eaLnBrk="1" latinLnBrk="0" hangingPunct="1">
        <a:spcBef>
          <a:spcPct val="0"/>
        </a:spcBef>
        <a:buNone/>
        <a:defRPr kumimoji="1"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14423" rtl="0" eaLnBrk="1" latinLnBrk="0" hangingPunct="1">
        <a:spcBef>
          <a:spcPts val="600"/>
        </a:spcBef>
        <a:spcAft>
          <a:spcPts val="600"/>
        </a:spcAft>
        <a:buClr>
          <a:srgbClr val="002060"/>
        </a:buClr>
        <a:buFont typeface="Arial" panose="020B0604020202020204" pitchFamily="34" charset="0"/>
        <a:buNone/>
        <a:defRPr kumimoji="1" sz="2000" b="0" i="0" kern="1200">
          <a:solidFill>
            <a:schemeClr val="tx1"/>
          </a:solidFill>
          <a:latin typeface="+mj-ea"/>
          <a:ea typeface="+mj-ea"/>
          <a:cs typeface="メイリオ" panose="020B0604030504040204" pitchFamily="50" charset="-128"/>
        </a:defRPr>
      </a:lvl1pPr>
      <a:lvl2pPr marL="630254" indent="-285757"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2pPr>
      <a:lvl3pPr marL="896960" indent="-228606"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3pPr>
      <a:lvl4pPr marL="1165254" indent="-228606" algn="l" defTabSz="914423" rtl="0" eaLnBrk="1" latinLnBrk="0" hangingPunct="1">
        <a:spcBef>
          <a:spcPct val="20000"/>
        </a:spcBef>
        <a:buFont typeface="Meiryo UI" panose="020B0604030504040204" pitchFamily="50" charset="-128"/>
        <a:buChar char="∗"/>
        <a:defRPr kumimoji="1" sz="1600" kern="1200">
          <a:solidFill>
            <a:schemeClr val="tx1"/>
          </a:solidFill>
          <a:latin typeface="+mj-ea"/>
          <a:ea typeface="+mj-ea"/>
          <a:cs typeface="Meiryo UI" panose="020B0604030504040204" pitchFamily="50" charset="-128"/>
        </a:defRPr>
      </a:lvl4pPr>
      <a:lvl5pPr marL="1527213" indent="-228606" algn="l" defTabSz="914423" rtl="0" eaLnBrk="1" latinLnBrk="0" hangingPunct="1">
        <a:spcBef>
          <a:spcPct val="20000"/>
        </a:spcBef>
        <a:buFont typeface="Arial" pitchFamily="34" charset="0"/>
        <a:buChar char="»"/>
        <a:defRPr kumimoji="1" sz="1600" kern="1200">
          <a:solidFill>
            <a:schemeClr val="tx1"/>
          </a:solidFill>
          <a:latin typeface="+mj-ea"/>
          <a:ea typeface="+mj-ea"/>
          <a:cs typeface="Meiryo UI" panose="020B0604030504040204" pitchFamily="50" charset="-128"/>
        </a:defRPr>
      </a:lvl5pPr>
      <a:lvl6pPr marL="2514663"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8F91ECA-713B-8465-1C59-BDAD7DFE13B3}"/>
              </a:ext>
            </a:extLst>
          </p:cNvPr>
          <p:cNvSpPr>
            <a:spLocks noGrp="1"/>
          </p:cNvSpPr>
          <p:nvPr>
            <p:ph type="ctrTitle"/>
          </p:nvPr>
        </p:nvSpPr>
        <p:spPr>
          <a:xfrm>
            <a:off x="443076" y="3108819"/>
            <a:ext cx="11305846" cy="883681"/>
          </a:xfrm>
        </p:spPr>
        <p:txBody>
          <a:bodyPr/>
          <a:lstStyle/>
          <a:p>
            <a:r>
              <a:rPr lang="en-US" altLang="ja-JP">
                <a:highlight>
                  <a:srgbClr val="FFFF00"/>
                </a:highlight>
                <a:latin typeface="Meiryo UI" panose="020B0604030504040204" pitchFamily="50" charset="-128"/>
                <a:ea typeface="Meiryo UI" panose="020B0604030504040204" pitchFamily="50" charset="-128"/>
              </a:rPr>
              <a:t>【</a:t>
            </a:r>
            <a:r>
              <a:rPr lang="ja-JP" altLang="en-US">
                <a:highlight>
                  <a:srgbClr val="FFFF00"/>
                </a:highlight>
                <a:latin typeface="Meiryo UI" panose="020B0604030504040204" pitchFamily="50" charset="-128"/>
                <a:ea typeface="Meiryo UI" panose="020B0604030504040204" pitchFamily="50" charset="-128"/>
              </a:rPr>
              <a:t>事業名</a:t>
            </a:r>
            <a:r>
              <a:rPr lang="en-US" altLang="ja-JP">
                <a:highlight>
                  <a:srgbClr val="FFFF00"/>
                </a:highlight>
                <a:latin typeface="Meiryo UI" panose="020B0604030504040204" pitchFamily="50" charset="-128"/>
                <a:ea typeface="Meiryo UI" panose="020B0604030504040204" pitchFamily="50" charset="-128"/>
              </a:rPr>
              <a:t>】</a:t>
            </a:r>
            <a:endParaRPr lang="ja-JP" altLang="en-US">
              <a:highlight>
                <a:srgbClr val="FFFF00"/>
              </a:highlight>
              <a:latin typeface="Meiryo UI" panose="020B0604030504040204" pitchFamily="50" charset="-128"/>
              <a:ea typeface="Meiryo UI" panose="020B0604030504040204" pitchFamily="50" charset="-128"/>
            </a:endParaRPr>
          </a:p>
        </p:txBody>
      </p:sp>
      <p:sp>
        <p:nvSpPr>
          <p:cNvPr id="7" name="スライド番号プレースホルダー 4">
            <a:extLst>
              <a:ext uri="{FF2B5EF4-FFF2-40B4-BE49-F238E27FC236}">
                <a16:creationId xmlns:a16="http://schemas.microsoft.com/office/drawing/2014/main" id="{8A1AAE99-8E86-3B1F-3EA1-B397594B340E}"/>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1</a:t>
            </a:fld>
            <a:endParaRPr lang="en-US"/>
          </a:p>
        </p:txBody>
      </p:sp>
      <p:sp>
        <p:nvSpPr>
          <p:cNvPr id="5" name="正方形/長方形 4">
            <a:extLst>
              <a:ext uri="{FF2B5EF4-FFF2-40B4-BE49-F238E27FC236}">
                <a16:creationId xmlns:a16="http://schemas.microsoft.com/office/drawing/2014/main" id="{61949D6D-18B4-2846-4AB0-163E34C2682B}"/>
              </a:ext>
            </a:extLst>
          </p:cNvPr>
          <p:cNvSpPr/>
          <p:nvPr/>
        </p:nvSpPr>
        <p:spPr bwMode="auto">
          <a:xfrm>
            <a:off x="3250021" y="1078587"/>
            <a:ext cx="5691956" cy="2108538"/>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注意事項</a:t>
            </a:r>
            <a:r>
              <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✓事業計画書の様式は任意</a:t>
            </a:r>
            <a:endPar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✓必要に応じて複数のファイルで提出することも可</a:t>
            </a:r>
            <a:endPar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✓本資料は記載項目例を示すもの</a:t>
            </a:r>
            <a:endPar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✓記載項目例以外に事業戦略など追加情報を記載することも可</a:t>
            </a:r>
            <a:endPar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✓１つの記載項目に複数ページを割くことも可</a:t>
            </a:r>
            <a:endPar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✓支援メニュー毎に記載項目が異なるので要注意</a:t>
            </a:r>
            <a:endParaRPr kumimoji="1" lang="en-US" altLang="ja-JP" sz="16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6" name="表 5">
            <a:extLst>
              <a:ext uri="{FF2B5EF4-FFF2-40B4-BE49-F238E27FC236}">
                <a16:creationId xmlns:a16="http://schemas.microsoft.com/office/drawing/2014/main" id="{50E6A6EA-3626-227F-72A7-D9570B2C8E4C}"/>
              </a:ext>
            </a:extLst>
          </p:cNvPr>
          <p:cNvGraphicFramePr>
            <a:graphicFrameLocks noGrp="1"/>
          </p:cNvGraphicFramePr>
          <p:nvPr>
            <p:extLst>
              <p:ext uri="{D42A27DB-BD31-4B8C-83A1-F6EECF244321}">
                <p14:modId xmlns:p14="http://schemas.microsoft.com/office/powerpoint/2010/main" val="1613534657"/>
              </p:ext>
            </p:extLst>
          </p:nvPr>
        </p:nvGraphicFramePr>
        <p:xfrm>
          <a:off x="4600769" y="4781984"/>
          <a:ext cx="2975539" cy="1112520"/>
        </p:xfrm>
        <a:graphic>
          <a:graphicData uri="http://schemas.openxmlformats.org/drawingml/2006/table">
            <a:tbl>
              <a:tblPr firstRow="1" bandRow="1">
                <a:tableStyleId>{2D5ABB26-0587-4C30-8999-92F81FD0307C}</a:tableStyleId>
              </a:tblPr>
              <a:tblGrid>
                <a:gridCol w="1130705">
                  <a:extLst>
                    <a:ext uri="{9D8B030D-6E8A-4147-A177-3AD203B41FA5}">
                      <a16:colId xmlns:a16="http://schemas.microsoft.com/office/drawing/2014/main" val="4290099040"/>
                    </a:ext>
                  </a:extLst>
                </a:gridCol>
                <a:gridCol w="1844834">
                  <a:extLst>
                    <a:ext uri="{9D8B030D-6E8A-4147-A177-3AD203B41FA5}">
                      <a16:colId xmlns:a16="http://schemas.microsoft.com/office/drawing/2014/main" val="1014541924"/>
                    </a:ext>
                  </a:extLst>
                </a:gridCol>
              </a:tblGrid>
              <a:tr h="370840">
                <a:tc>
                  <a:txBody>
                    <a:bodyPr/>
                    <a:lstStyle/>
                    <a:p>
                      <a:r>
                        <a:rPr kumimoji="1" lang="ja-JP" altLang="en-US" sz="1400">
                          <a:latin typeface="Meiryo UI" panose="020B0604030504040204" pitchFamily="50" charset="-128"/>
                          <a:ea typeface="Meiryo UI" panose="020B0604030504040204" pitchFamily="50" charset="-128"/>
                        </a:rPr>
                        <a:t>事業者名</a:t>
                      </a:r>
                    </a:p>
                  </a:txBody>
                  <a:tcPr marL="75570" marR="75570"/>
                </a:tc>
                <a:tc>
                  <a:txBody>
                    <a:bodyPr/>
                    <a:lstStyle/>
                    <a:p>
                      <a:r>
                        <a:rPr kumimoji="1" lang="en-US" altLang="ja-JP" sz="1400">
                          <a:highlight>
                            <a:srgbClr val="FFFF00"/>
                          </a:highlight>
                          <a:latin typeface="Meiryo UI" panose="020B0604030504040204" pitchFamily="50" charset="-128"/>
                          <a:ea typeface="Meiryo UI" panose="020B0604030504040204" pitchFamily="50" charset="-128"/>
                        </a:rPr>
                        <a:t>XXX</a:t>
                      </a:r>
                      <a:endParaRPr kumimoji="1" lang="ja-JP" altLang="en-US" sz="140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02573702"/>
                  </a:ext>
                </a:extLst>
              </a:tr>
              <a:tr h="370840">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400">
                          <a:latin typeface="Meiryo UI" panose="020B0604030504040204" pitchFamily="50" charset="-128"/>
                          <a:ea typeface="Meiryo UI" panose="020B0604030504040204" pitchFamily="50" charset="-128"/>
                        </a:rPr>
                        <a:t>申請メニュー</a:t>
                      </a:r>
                    </a:p>
                  </a:txBody>
                  <a:tcPr marL="75570" marR="75570"/>
                </a:tc>
                <a:tc>
                  <a:txBody>
                    <a:bodyPr/>
                    <a:lstStyle/>
                    <a:p>
                      <a:r>
                        <a:rPr kumimoji="1" lang="en-US" altLang="ja-JP" sz="1400">
                          <a:highlight>
                            <a:srgbClr val="FFFF00"/>
                          </a:highlight>
                          <a:latin typeface="Meiryo UI" panose="020B0604030504040204" pitchFamily="50" charset="-128"/>
                          <a:ea typeface="Meiryo UI" panose="020B0604030504040204" pitchFamily="50" charset="-128"/>
                        </a:rPr>
                        <a:t>XXX</a:t>
                      </a:r>
                      <a:endParaRPr kumimoji="1" lang="ja-JP" altLang="en-US" sz="140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243670574"/>
                  </a:ext>
                </a:extLst>
              </a:tr>
              <a:tr h="370840">
                <a:tc>
                  <a:txBody>
                    <a:bodyPr/>
                    <a:lstStyle/>
                    <a:p>
                      <a:r>
                        <a:rPr kumimoji="1" lang="ja-JP" altLang="en-US" sz="1400">
                          <a:latin typeface="Meiryo UI" panose="020B0604030504040204" pitchFamily="50" charset="-128"/>
                          <a:ea typeface="Meiryo UI" panose="020B0604030504040204" pitchFamily="50" charset="-128"/>
                        </a:rPr>
                        <a:t>申請日</a:t>
                      </a:r>
                    </a:p>
                  </a:txBody>
                  <a:tcPr marL="75570" marR="75570"/>
                </a:tc>
                <a:tc>
                  <a:txBody>
                    <a:bodyPr/>
                    <a:lstStyle/>
                    <a:p>
                      <a:r>
                        <a:rPr kumimoji="1" lang="en-US" altLang="ja-JP" sz="1400">
                          <a:latin typeface="Meiryo UI" panose="020B0604030504040204" pitchFamily="50" charset="-128"/>
                          <a:ea typeface="Meiryo UI" panose="020B0604030504040204" pitchFamily="50" charset="-128"/>
                        </a:rPr>
                        <a:t>2026</a:t>
                      </a:r>
                      <a:r>
                        <a:rPr kumimoji="1" lang="ja-JP" altLang="en-US" sz="1400">
                          <a:latin typeface="Meiryo UI" panose="020B0604030504040204" pitchFamily="50" charset="-128"/>
                          <a:ea typeface="Meiryo UI" panose="020B0604030504040204" pitchFamily="50" charset="-128"/>
                        </a:rPr>
                        <a:t>年</a:t>
                      </a:r>
                      <a:r>
                        <a:rPr kumimoji="1" lang="en-US" altLang="ja-JP" sz="1400">
                          <a:highlight>
                            <a:srgbClr val="FFFF00"/>
                          </a:highlight>
                          <a:latin typeface="Meiryo UI" panose="020B0604030504040204" pitchFamily="50" charset="-128"/>
                          <a:ea typeface="Meiryo UI" panose="020B0604030504040204" pitchFamily="50" charset="-128"/>
                        </a:rPr>
                        <a:t>X</a:t>
                      </a:r>
                      <a:r>
                        <a:rPr kumimoji="1" lang="ja-JP" altLang="en-US" sz="1400">
                          <a:latin typeface="Meiryo UI" panose="020B0604030504040204" pitchFamily="50" charset="-128"/>
                          <a:ea typeface="Meiryo UI" panose="020B0604030504040204" pitchFamily="50" charset="-128"/>
                        </a:rPr>
                        <a:t>月</a:t>
                      </a:r>
                      <a:r>
                        <a:rPr kumimoji="1" lang="en-US" altLang="ja-JP" sz="1400">
                          <a:highlight>
                            <a:srgbClr val="FFFF00"/>
                          </a:highlight>
                          <a:latin typeface="Meiryo UI" panose="020B0604030504040204" pitchFamily="50" charset="-128"/>
                          <a:ea typeface="Meiryo UI" panose="020B0604030504040204" pitchFamily="50" charset="-128"/>
                        </a:rPr>
                        <a:t>X</a:t>
                      </a:r>
                      <a:r>
                        <a:rPr kumimoji="1" lang="ja-JP" altLang="en-US" sz="1400">
                          <a:latin typeface="Meiryo UI" panose="020B0604030504040204" pitchFamily="50" charset="-128"/>
                          <a:ea typeface="Meiryo UI" panose="020B0604030504040204" pitchFamily="50" charset="-128"/>
                        </a:rPr>
                        <a:t>日</a:t>
                      </a:r>
                    </a:p>
                  </a:txBody>
                  <a:tcPr marL="75570" marR="75570"/>
                </a:tc>
                <a:extLst>
                  <a:ext uri="{0D108BD9-81ED-4DB2-BD59-A6C34878D82A}">
                    <a16:rowId xmlns:a16="http://schemas.microsoft.com/office/drawing/2014/main" val="1189680194"/>
                  </a:ext>
                </a:extLst>
              </a:tr>
            </a:tbl>
          </a:graphicData>
        </a:graphic>
      </p:graphicFrame>
      <p:sp>
        <p:nvSpPr>
          <p:cNvPr id="9" name="正方形/長方形 8">
            <a:extLst>
              <a:ext uri="{FF2B5EF4-FFF2-40B4-BE49-F238E27FC236}">
                <a16:creationId xmlns:a16="http://schemas.microsoft.com/office/drawing/2014/main" id="{1FB5FC77-26BC-6722-E290-D8E8D895B8E1}"/>
              </a:ext>
            </a:extLst>
          </p:cNvPr>
          <p:cNvSpPr/>
          <p:nvPr/>
        </p:nvSpPr>
        <p:spPr bwMode="auto">
          <a:xfrm>
            <a:off x="415238" y="326732"/>
            <a:ext cx="1584176" cy="682774"/>
          </a:xfrm>
          <a:prstGeom prst="rect">
            <a:avLst/>
          </a:prstGeom>
          <a:noFill/>
          <a:ln w="9525">
            <a:solidFill>
              <a:schemeClr val="tx1"/>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a:ln>
                  <a:noFill/>
                </a:ln>
                <a:effectLst/>
                <a:highlight>
                  <a:srgbClr val="FFFF00"/>
                </a:highligh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a:ln>
                  <a:noFill/>
                </a:ln>
                <a:effectLst/>
                <a:highlight>
                  <a:srgbClr val="FFFF00"/>
                </a:highlight>
                <a:uLnTx/>
                <a:uFillTx/>
                <a:latin typeface="Meiryo UI" panose="020B0604030504040204" pitchFamily="50" charset="-128"/>
                <a:ea typeface="Meiryo UI" panose="020B0604030504040204" pitchFamily="50" charset="-128"/>
                <a:cs typeface="+mn-cs"/>
              </a:rPr>
              <a:t>法人ロゴ</a:t>
            </a:r>
            <a:r>
              <a:rPr kumimoji="1" lang="en-US" altLang="ja-JP" sz="1600" i="0" u="none" strike="noStrike" kern="0" cap="none" spc="0" normalizeH="0" baseline="0" noProof="0">
                <a:ln>
                  <a:noFill/>
                </a:ln>
                <a:effectLst/>
                <a:highlight>
                  <a:srgbClr val="FFFF00"/>
                </a:highlight>
                <a:uLnTx/>
                <a:uFillTx/>
                <a:latin typeface="Meiryo UI" panose="020B0604030504040204" pitchFamily="50" charset="-128"/>
                <a:ea typeface="Meiryo UI" panose="020B0604030504040204" pitchFamily="50" charset="-128"/>
                <a:cs typeface="+mn-cs"/>
              </a:rPr>
              <a:t>】</a:t>
            </a:r>
          </a:p>
        </p:txBody>
      </p:sp>
    </p:spTree>
    <p:extLst>
      <p:ext uri="{BB962C8B-B14F-4D97-AF65-F5344CB8AC3E}">
        <p14:creationId xmlns:p14="http://schemas.microsoft.com/office/powerpoint/2010/main" val="197536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タイトル 2">
            <a:extLst>
              <a:ext uri="{FF2B5EF4-FFF2-40B4-BE49-F238E27FC236}">
                <a16:creationId xmlns:a16="http://schemas.microsoft.com/office/drawing/2014/main" id="{9BA44ADA-6ADC-FBDA-DE1A-108B71EA29E6}"/>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法人概要</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FA2AA0-76B3-C826-7446-5F7AD81C3A57}"/>
              </a:ext>
            </a:extLst>
          </p:cNvPr>
          <p:cNvSpPr>
            <a:spLocks noGrp="1"/>
          </p:cNvSpPr>
          <p:nvPr>
            <p:ph type="sldNum" sz="quarter" idx="12"/>
          </p:nvPr>
        </p:nvSpPr>
        <p:spPr/>
        <p:txBody>
          <a:bodyPr/>
          <a:lstStyle/>
          <a:p>
            <a:fld id="{D9550142-B990-490A-A107-ED7302A7FD52}" type="slidenum">
              <a:rPr lang="en-US" altLang="ja-JP" smtClean="0"/>
              <a:pPr/>
              <a:t>2</a:t>
            </a:fld>
            <a:endParaRPr lang="en-US"/>
          </a:p>
        </p:txBody>
      </p:sp>
      <p:sp>
        <p:nvSpPr>
          <p:cNvPr id="81" name="正方形/長方形 80">
            <a:extLst>
              <a:ext uri="{FF2B5EF4-FFF2-40B4-BE49-F238E27FC236}">
                <a16:creationId xmlns:a16="http://schemas.microsoft.com/office/drawing/2014/main" id="{C341BC93-CB47-F046-4867-5A8968D38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A4D7B302-F5F6-C3AC-F41F-9871A0629D16}"/>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2ACF45A3-B642-FB58-E5A6-5E155B14BA2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F69B978F-C13B-CF00-187B-191DB4964685}"/>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6C6D35E-BEDA-32F7-43CE-F124DB9F8D2A}"/>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0EDB6A9-8D33-8BC9-6986-64A962FC406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2B387865-63CA-954C-5261-08D621B840D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6FCDF66-D8C1-714F-8200-D074EBC7F18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申請する法人の申請事業と同種の事業（ゲーム開発、アニメ製作、マンガ配信等）に関する過去の実績を記載</a:t>
            </a:r>
          </a:p>
        </p:txBody>
      </p:sp>
      <p:sp>
        <p:nvSpPr>
          <p:cNvPr id="10" name="四角形: 角を丸くする 9">
            <a:extLst>
              <a:ext uri="{FF2B5EF4-FFF2-40B4-BE49-F238E27FC236}">
                <a16:creationId xmlns:a16="http://schemas.microsoft.com/office/drawing/2014/main" id="{8975E704-6ADC-EA95-8676-EA9024E04E1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1" name="四角形: 角を丸くする 10">
            <a:extLst>
              <a:ext uri="{FF2B5EF4-FFF2-40B4-BE49-F238E27FC236}">
                <a16:creationId xmlns:a16="http://schemas.microsoft.com/office/drawing/2014/main" id="{66435F42-E471-7E58-5D0B-F257D49FDDDA}"/>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A6808760-191A-39D3-9753-680FFA59B9E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15E3CE4F-8A8B-E18C-E3B8-0123A5F99E3C}"/>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FDC9250-FADE-313F-1B2C-0FA680813138}"/>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ECE2EA8-4509-C11B-3A24-9BEEABC304E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3B31E433-6B09-AA06-E4DC-BA1632983F3F}"/>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2D1B581-CCBE-F96D-9DA2-94075E15871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EE9834FE-9B3C-92A3-87A1-3A935899FF9D}"/>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C9F8647F-AAAF-9EA4-79C7-31A5F3CB5097}"/>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1099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C645-6122-330C-81EC-7C6086240E3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0965F3A-F2B3-90F7-55D1-E11020780D50}"/>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作品関係者概要</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E60F50A-B28C-3DA1-9579-06DC3944BA8E}"/>
              </a:ext>
            </a:extLst>
          </p:cNvPr>
          <p:cNvSpPr>
            <a:spLocks noGrp="1"/>
          </p:cNvSpPr>
          <p:nvPr>
            <p:ph type="sldNum" sz="quarter" idx="12"/>
          </p:nvPr>
        </p:nvSpPr>
        <p:spPr/>
        <p:txBody>
          <a:bodyPr/>
          <a:lstStyle/>
          <a:p>
            <a:fld id="{D9550142-B990-490A-A107-ED7302A7FD52}" type="slidenum">
              <a:rPr lang="en-US" altLang="ja-JP" smtClean="0"/>
              <a:pPr/>
              <a:t>3</a:t>
            </a:fld>
            <a:endParaRPr lang="en-US"/>
          </a:p>
        </p:txBody>
      </p:sp>
      <p:sp>
        <p:nvSpPr>
          <p:cNvPr id="81" name="正方形/長方形 80">
            <a:extLst>
              <a:ext uri="{FF2B5EF4-FFF2-40B4-BE49-F238E27FC236}">
                <a16:creationId xmlns:a16="http://schemas.microsoft.com/office/drawing/2014/main" id="{D31C85BC-431A-2437-7433-255B484ECC2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FB2B125E-49B4-F2AE-5822-EFB87CAD4AA3}"/>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FE01875C-229F-3C8D-E70A-49E21D8EAC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5" name="直線コネクタ 4">
              <a:extLst>
                <a:ext uri="{FF2B5EF4-FFF2-40B4-BE49-F238E27FC236}">
                  <a16:creationId xmlns:a16="http://schemas.microsoft.com/office/drawing/2014/main" id="{3A4D0D4A-61DD-9C86-2C82-22C95736A5E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29FE532-DF94-56FD-D174-F866E96EF969}"/>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EC2F2FA-98FE-6373-F782-0E605FB385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6" name="直線コネクタ 15">
              <a:extLst>
                <a:ext uri="{FF2B5EF4-FFF2-40B4-BE49-F238E27FC236}">
                  <a16:creationId xmlns:a16="http://schemas.microsoft.com/office/drawing/2014/main" id="{E85DF6BA-4075-F1D2-1A33-F2A9BDB6BBF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754EEAEF-061C-20F1-A30A-D1EDB61091C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申請する作品の関係者（監督、プロデューサー等）の過去の実績を記載</a:t>
            </a:r>
          </a:p>
        </p:txBody>
      </p:sp>
      <p:sp>
        <p:nvSpPr>
          <p:cNvPr id="7" name="四角形: 角を丸くする 6">
            <a:extLst>
              <a:ext uri="{FF2B5EF4-FFF2-40B4-BE49-F238E27FC236}">
                <a16:creationId xmlns:a16="http://schemas.microsoft.com/office/drawing/2014/main" id="{2344D87A-75FD-E7EB-C30D-E7707F8B6E7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8" name="四角形: 角を丸くする 7">
            <a:extLst>
              <a:ext uri="{FF2B5EF4-FFF2-40B4-BE49-F238E27FC236}">
                <a16:creationId xmlns:a16="http://schemas.microsoft.com/office/drawing/2014/main" id="{203449D0-89CB-6FCF-0389-2C238514007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0" name="四角形: 角を丸くする 9">
            <a:extLst>
              <a:ext uri="{FF2B5EF4-FFF2-40B4-BE49-F238E27FC236}">
                <a16:creationId xmlns:a16="http://schemas.microsoft.com/office/drawing/2014/main" id="{EA9C5D1B-6A4B-E995-10A7-B2B39F3BAD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1" name="四角形: 角を丸くする 10">
            <a:extLst>
              <a:ext uri="{FF2B5EF4-FFF2-40B4-BE49-F238E27FC236}">
                <a16:creationId xmlns:a16="http://schemas.microsoft.com/office/drawing/2014/main" id="{4780821A-CD2E-8A64-B8EE-1D3F32AB5B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2" name="四角形: 角を丸くする 11">
            <a:extLst>
              <a:ext uri="{FF2B5EF4-FFF2-40B4-BE49-F238E27FC236}">
                <a16:creationId xmlns:a16="http://schemas.microsoft.com/office/drawing/2014/main" id="{19BF2D64-EBFF-2918-6510-4CE34038A8A8}"/>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3" name="四角形: 角を丸くする 12">
            <a:extLst>
              <a:ext uri="{FF2B5EF4-FFF2-40B4-BE49-F238E27FC236}">
                <a16:creationId xmlns:a16="http://schemas.microsoft.com/office/drawing/2014/main" id="{389A59E5-A0E9-0A8E-A72F-BBEE952B97F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E8B54255-C080-5787-9348-8FF3ED92B79B}"/>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458C0779-D43F-C794-8DE7-2C3EB67BE4C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E84B67C-EB84-BE79-90CF-9E0A3A257D73}"/>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29B28824-EC6A-2935-587F-EBC9D769B42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6864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AA0B-C39D-9A21-0D12-28A025E100E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9577872-8C72-4E02-F025-867C63AAA6FA}"/>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作品一覧</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46B1DC7-039A-086C-DAF1-D16F39DEC1C0}"/>
              </a:ext>
            </a:extLst>
          </p:cNvPr>
          <p:cNvSpPr>
            <a:spLocks noGrp="1"/>
          </p:cNvSpPr>
          <p:nvPr>
            <p:ph type="sldNum" sz="quarter" idx="12"/>
          </p:nvPr>
        </p:nvSpPr>
        <p:spPr/>
        <p:txBody>
          <a:bodyPr/>
          <a:lstStyle/>
          <a:p>
            <a:fld id="{D9550142-B990-490A-A107-ED7302A7FD52}" type="slidenum">
              <a:rPr lang="en-US" altLang="ja-JP" smtClean="0"/>
              <a:pPr/>
              <a:t>4</a:t>
            </a:fld>
            <a:endParaRPr lang="en-US"/>
          </a:p>
        </p:txBody>
      </p:sp>
      <p:sp>
        <p:nvSpPr>
          <p:cNvPr id="81" name="正方形/長方形 80">
            <a:extLst>
              <a:ext uri="{FF2B5EF4-FFF2-40B4-BE49-F238E27FC236}">
                <a16:creationId xmlns:a16="http://schemas.microsoft.com/office/drawing/2014/main" id="{EAE349CF-07E3-50A2-D4B9-ACB887631DF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210E9D39-8C08-F5D6-0F19-53B9BB93F29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申請する作品の一覧を記載（ローカライズやプロモーションで大量の作品を取り扱う場合は確定している作品及び作品総数を記載）</a:t>
            </a:r>
          </a:p>
        </p:txBody>
      </p:sp>
      <p:grpSp>
        <p:nvGrpSpPr>
          <p:cNvPr id="7" name="グループ化 6">
            <a:extLst>
              <a:ext uri="{FF2B5EF4-FFF2-40B4-BE49-F238E27FC236}">
                <a16:creationId xmlns:a16="http://schemas.microsoft.com/office/drawing/2014/main" id="{7698DA58-B1DD-7750-4156-BE67DE279E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335562-1B6F-63E1-59EE-EACBA4D38AF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8F2E9C2-5D7A-9E25-D96B-C0ECB373737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6971CF0-BD18-3AE9-AB4A-8A6A1F088381}"/>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8BD6F53-7606-0C9D-26C4-3F99D5149CB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649E7CD-2EC5-4218-721E-E93DBBCBC28F}"/>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4" name="四角形: 角を丸くする 13">
            <a:extLst>
              <a:ext uri="{FF2B5EF4-FFF2-40B4-BE49-F238E27FC236}">
                <a16:creationId xmlns:a16="http://schemas.microsoft.com/office/drawing/2014/main" id="{2461A6B4-8668-D3D7-4CEF-80636C6F9BD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17" name="四角形: 角を丸くする 16">
            <a:extLst>
              <a:ext uri="{FF2B5EF4-FFF2-40B4-BE49-F238E27FC236}">
                <a16:creationId xmlns:a16="http://schemas.microsoft.com/office/drawing/2014/main" id="{A5AECA8E-8AAD-E6A8-1E0F-D2015093EF34}"/>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597985F-BE3E-266A-E00B-967FC414B4C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7D046DF-F9E2-4B99-9003-88E4FD73DE4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0" name="四角形: 角を丸くする 19">
            <a:extLst>
              <a:ext uri="{FF2B5EF4-FFF2-40B4-BE49-F238E27FC236}">
                <a16:creationId xmlns:a16="http://schemas.microsoft.com/office/drawing/2014/main" id="{37B50AE5-7261-F8AA-B588-E512C98087F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1" name="四角形: 角を丸くする 20">
            <a:extLst>
              <a:ext uri="{FF2B5EF4-FFF2-40B4-BE49-F238E27FC236}">
                <a16:creationId xmlns:a16="http://schemas.microsoft.com/office/drawing/2014/main" id="{B66FDDFD-CAC1-63DD-4674-015AB7937BFA}"/>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2" name="四角形: 角を丸くする 21">
            <a:extLst>
              <a:ext uri="{FF2B5EF4-FFF2-40B4-BE49-F238E27FC236}">
                <a16:creationId xmlns:a16="http://schemas.microsoft.com/office/drawing/2014/main" id="{AEE9E4C3-FEEE-47F5-3582-EFBAF1FCF1FE}"/>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3" name="四角形: 角を丸くする 22">
            <a:extLst>
              <a:ext uri="{FF2B5EF4-FFF2-40B4-BE49-F238E27FC236}">
                <a16:creationId xmlns:a16="http://schemas.microsoft.com/office/drawing/2014/main" id="{6E8CF327-7A23-BB2D-00F7-E6954FC54FF9}"/>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4" name="四角形: 角を丸くする 23">
            <a:extLst>
              <a:ext uri="{FF2B5EF4-FFF2-40B4-BE49-F238E27FC236}">
                <a16:creationId xmlns:a16="http://schemas.microsoft.com/office/drawing/2014/main" id="{7CEF112F-CC05-055D-02DE-3EADC7DB316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25" name="四角形: 角を丸くする 24">
            <a:extLst>
              <a:ext uri="{FF2B5EF4-FFF2-40B4-BE49-F238E27FC236}">
                <a16:creationId xmlns:a16="http://schemas.microsoft.com/office/drawing/2014/main" id="{6CEC6D08-BAD1-27CA-40E7-B4E33752839B}"/>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90104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CEFE5-86B1-E089-E121-8C7D911A2DF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9F6E5B9-E7ED-2941-5BFB-CADD56BCA737}"/>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企業一覧</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5CBFAC4-7BAC-77E7-D551-EF0C8A667053}"/>
              </a:ext>
            </a:extLst>
          </p:cNvPr>
          <p:cNvSpPr>
            <a:spLocks noGrp="1"/>
          </p:cNvSpPr>
          <p:nvPr>
            <p:ph type="sldNum" sz="quarter" idx="12"/>
          </p:nvPr>
        </p:nvSpPr>
        <p:spPr/>
        <p:txBody>
          <a:bodyPr/>
          <a:lstStyle/>
          <a:p>
            <a:fld id="{D9550142-B990-490A-A107-ED7302A7FD52}" type="slidenum">
              <a:rPr lang="en-US" altLang="ja-JP" smtClean="0"/>
              <a:pPr/>
              <a:t>5</a:t>
            </a:fld>
            <a:endParaRPr lang="en-US"/>
          </a:p>
        </p:txBody>
      </p:sp>
      <p:sp>
        <p:nvSpPr>
          <p:cNvPr id="81" name="正方形/長方形 80">
            <a:extLst>
              <a:ext uri="{FF2B5EF4-FFF2-40B4-BE49-F238E27FC236}">
                <a16:creationId xmlns:a16="http://schemas.microsoft.com/office/drawing/2014/main" id="{3B1BC16C-8A4B-734B-6787-93939F92CEC8}"/>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693CCA55-0C13-C3AA-B479-38541E124A6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IP</a:t>
            </a: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エコシステム世界展開支援で複数社で合同でプロモーションする場合はプロモーションする企業の一覧を記載</a:t>
            </a:r>
          </a:p>
        </p:txBody>
      </p:sp>
      <p:grpSp>
        <p:nvGrpSpPr>
          <p:cNvPr id="7" name="グループ化 6">
            <a:extLst>
              <a:ext uri="{FF2B5EF4-FFF2-40B4-BE49-F238E27FC236}">
                <a16:creationId xmlns:a16="http://schemas.microsoft.com/office/drawing/2014/main" id="{F7FE2EA6-51C9-D551-87DD-6ED6100C3CF8}"/>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311455B-BE4A-D119-6365-54DC2AC3386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0AC92081-40CA-2E4F-BD20-31DC786511B3}"/>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58568404-6BBC-0F31-8F24-8265F0D8C6B7}"/>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490F073F-1EEC-3C34-093C-3452A290D70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A8D8A2E0-B93E-1C79-1822-B4B0740E432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38EBE70C-9E86-C608-E79D-FDB2F2B9CB0E}"/>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F88FFAD4-CB47-AEEE-E7FB-F381F630F155}"/>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270E116E-CDA5-7AC0-B30F-0A337A3E9F10}"/>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3A2E4556-C60C-A002-D7BB-6F5646642BD6}"/>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C1B9F16-F476-60F9-AFBC-7F7BAF184B7D}"/>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83FAF40-3F48-D063-4886-1A089B7B990F}"/>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0F65E0E-774F-7570-4D8B-EF8EA0A0F155}"/>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57E4C996-79CC-27E1-4F95-53C833204FD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BEC4ECFF-9C03-4D55-1595-E0043B8D0B4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F86EA64-CBFA-273F-F865-946D814B9F03}"/>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114079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A62E-62BE-61B5-6298-CB369D0D22D5}"/>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6C0095C-C19F-621B-76CB-2C6EC8DC9C29}"/>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作品概要</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B96021D-C596-66A4-DC20-AF25C318BF6F}"/>
              </a:ext>
            </a:extLst>
          </p:cNvPr>
          <p:cNvSpPr>
            <a:spLocks noGrp="1"/>
          </p:cNvSpPr>
          <p:nvPr>
            <p:ph type="sldNum" sz="quarter" idx="12"/>
          </p:nvPr>
        </p:nvSpPr>
        <p:spPr/>
        <p:txBody>
          <a:bodyPr/>
          <a:lstStyle/>
          <a:p>
            <a:fld id="{D9550142-B990-490A-A107-ED7302A7FD52}" type="slidenum">
              <a:rPr lang="en-US" altLang="ja-JP" smtClean="0"/>
              <a:pPr/>
              <a:t>6</a:t>
            </a:fld>
            <a:endParaRPr lang="en-US"/>
          </a:p>
        </p:txBody>
      </p:sp>
      <p:sp>
        <p:nvSpPr>
          <p:cNvPr id="81" name="正方形/長方形 80">
            <a:extLst>
              <a:ext uri="{FF2B5EF4-FFF2-40B4-BE49-F238E27FC236}">
                <a16:creationId xmlns:a16="http://schemas.microsoft.com/office/drawing/2014/main" id="{D3DE33C5-570F-121E-E8C9-FEAD33A6A06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1A69301C-B0C5-13DA-94FD-42136F3AB7F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申請する作品の概要を記載</a:t>
            </a:r>
          </a:p>
        </p:txBody>
      </p:sp>
      <p:grpSp>
        <p:nvGrpSpPr>
          <p:cNvPr id="7" name="グループ化 6">
            <a:extLst>
              <a:ext uri="{FF2B5EF4-FFF2-40B4-BE49-F238E27FC236}">
                <a16:creationId xmlns:a16="http://schemas.microsoft.com/office/drawing/2014/main" id="{18C50AB2-057E-A0A9-ED5F-62DD781BE8B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ACCB16A-F099-E756-8117-5338EFA44FB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F16A02F-ADE7-AFAF-D3BC-6EE8B707EBB6}"/>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9B8E1FD3-2C62-FB5C-DB3F-DD7C6BFE4AA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66CCA3F-24D9-F9F3-DBB2-44E86B29841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38C14A8-13B3-47D7-3A85-A97A43AC3BA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15333EA9-BF1A-219C-F612-553C7B2AB949}"/>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91C3AD3-733D-FDE7-54E8-F389D52871A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409D8A8-6557-0BA0-9B77-758334FDCFBC}"/>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F619169-0032-8CA4-CD45-137688783D96}"/>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F68AC93-7DAD-6971-54F9-E167D8F8E39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DFD4F2-525C-EE64-7DA9-E38DEC82CFCF}"/>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72B2ED81-E8E3-0C4A-55AD-22F1BB11C79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272D6F87-550B-A8D7-148B-3ACDE021624B}"/>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ACF18D80-37F8-B464-5698-AF6CBE5DE47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E24E862-E277-AAC3-533C-F0D49B31C74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218536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59EF-7324-067B-4B3B-0004613F1AF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84FD39E-7812-8F63-0C36-0AA4A0348519}"/>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海外展開国</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4A4697-9C93-0072-D74D-F2FE56AF3D4A}"/>
              </a:ext>
            </a:extLst>
          </p:cNvPr>
          <p:cNvSpPr>
            <a:spLocks noGrp="1"/>
          </p:cNvSpPr>
          <p:nvPr>
            <p:ph type="sldNum" sz="quarter" idx="12"/>
          </p:nvPr>
        </p:nvSpPr>
        <p:spPr/>
        <p:txBody>
          <a:bodyPr/>
          <a:lstStyle/>
          <a:p>
            <a:fld id="{D9550142-B990-490A-A107-ED7302A7FD52}" type="slidenum">
              <a:rPr lang="en-US" altLang="ja-JP" smtClean="0"/>
              <a:pPr/>
              <a:t>7</a:t>
            </a:fld>
            <a:endParaRPr lang="en-US"/>
          </a:p>
        </p:txBody>
      </p:sp>
      <p:sp>
        <p:nvSpPr>
          <p:cNvPr id="81" name="正方形/長方形 80">
            <a:extLst>
              <a:ext uri="{FF2B5EF4-FFF2-40B4-BE49-F238E27FC236}">
                <a16:creationId xmlns:a16="http://schemas.microsoft.com/office/drawing/2014/main" id="{086E2CCD-386C-DE78-215E-4C3237267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7C9F97E-835F-5E60-90D0-D6734F78CC8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作品を提供する国の一覧を記載</a:t>
            </a:r>
          </a:p>
        </p:txBody>
      </p:sp>
      <p:grpSp>
        <p:nvGrpSpPr>
          <p:cNvPr id="7" name="グループ化 6">
            <a:extLst>
              <a:ext uri="{FF2B5EF4-FFF2-40B4-BE49-F238E27FC236}">
                <a16:creationId xmlns:a16="http://schemas.microsoft.com/office/drawing/2014/main" id="{D4FE79C6-8E32-76B7-AD76-7A71927D09D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9502ADE-FB3E-376D-EC1F-3CFAAF7C375E}"/>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740FF49-C498-825B-B249-C587D8DF0C6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FCFABD2-54A1-AEBE-8EC2-5AAE91301F6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806F2D9-790F-FA52-B177-9294F142847B}"/>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17F4A32-07B5-EBC9-6CFB-B55F5E425F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B5EC2FEA-3A71-AB0A-2EE0-352DA11C3E4D}"/>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19341D3-491A-D3B9-5999-9134ACF0B13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137CACC-4D5E-8549-2E12-AE118932EBA2}"/>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BE009EA-8053-6989-6098-15E6F8B29A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F2D3AA8-4991-5021-D17D-67C0B897889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D2D69D9B-A779-E130-30EA-BB91E5E353F3}"/>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09CEFD4-6B7D-08AD-E384-77636F040AEC}"/>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23FAD5A-43D7-834F-EE02-FC2B682A2D75}"/>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4F4992F6-E663-761D-A7D2-9F941FE8ABB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489A2954-19C4-A136-3C11-362A0468718E}"/>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61593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B0-4DD0-6455-153E-58B81FA7525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D630C020-281D-1C1A-2AA7-C96CE8DCB6F6}"/>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ローカライズ言語</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ECD66FF-5959-A7F2-D498-711328879D71}"/>
              </a:ext>
            </a:extLst>
          </p:cNvPr>
          <p:cNvSpPr>
            <a:spLocks noGrp="1"/>
          </p:cNvSpPr>
          <p:nvPr>
            <p:ph type="sldNum" sz="quarter" idx="12"/>
          </p:nvPr>
        </p:nvSpPr>
        <p:spPr/>
        <p:txBody>
          <a:bodyPr/>
          <a:lstStyle/>
          <a:p>
            <a:fld id="{D9550142-B990-490A-A107-ED7302A7FD52}" type="slidenum">
              <a:rPr lang="en-US" altLang="ja-JP" smtClean="0"/>
              <a:pPr/>
              <a:t>8</a:t>
            </a:fld>
            <a:endParaRPr lang="en-US"/>
          </a:p>
        </p:txBody>
      </p:sp>
      <p:sp>
        <p:nvSpPr>
          <p:cNvPr id="81" name="正方形/長方形 80">
            <a:extLst>
              <a:ext uri="{FF2B5EF4-FFF2-40B4-BE49-F238E27FC236}">
                <a16:creationId xmlns:a16="http://schemas.microsoft.com/office/drawing/2014/main" id="{871157B7-BE17-0003-80FB-B1D2DC6EBF0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63E3F46-CA95-3BDA-B682-7F67F4802FD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ローカライズする場合は翻訳する作品・言語を記載</a:t>
            </a:r>
            <a:endPar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ローカライズする言語数が多い場合は、代表的な言語及び言語総数を記載</a:t>
            </a:r>
            <a:endPar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ローカライズする作品数が多い場合は、代表的な作品及び作品総数を記載</a:t>
            </a:r>
            <a:endPar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未確定の作品や言語がある場合は、現時点での見込みの数量等を記載</a:t>
            </a:r>
          </a:p>
        </p:txBody>
      </p:sp>
      <p:grpSp>
        <p:nvGrpSpPr>
          <p:cNvPr id="7" name="グループ化 6">
            <a:extLst>
              <a:ext uri="{FF2B5EF4-FFF2-40B4-BE49-F238E27FC236}">
                <a16:creationId xmlns:a16="http://schemas.microsoft.com/office/drawing/2014/main" id="{24C37B7C-DA19-3086-8C2F-0E1A28D3671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D177134C-FB1E-090F-40CC-D5E26A13D4D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7E85A95-E3B8-7FB9-DFEC-DD9AB3AE0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295B9B6A-17FD-69A6-4A1A-CD964FC60BE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B3429F2-F17D-3E2A-D08A-508AE7D019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583118F-C7CE-A2D4-A3F7-E26249C6733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6AB87B37-E912-EE07-8CA1-81D42E6140B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863BE71-89BD-052F-3F2F-0A4DED835323}"/>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2F8802F4-8FEC-9FBC-009D-2A3C488A5F3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23F6829-7BFE-E9AF-D35B-77C77BD3CBDE}"/>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DB984D-97B2-C400-0738-1E7176E0777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5752882B-6EB7-7623-5CEA-A90AD7BB4BEE}"/>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A56C29D2-B448-D465-9ECF-0345374337B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425A4EF-D21F-326C-2635-6F32A3E31C9A}"/>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C234FF2-BE8C-FE2C-D736-113318A4E50C}"/>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C7C907F-5379-C223-7664-1185C18A613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87775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2ADA-FDD4-7BAA-3DF1-F847A73CE95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3F6EEEC6-A7D3-ED5E-B86D-24ADA39F7DAA}"/>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出資比率</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6C20357-9AA7-C944-AD17-8AFC702ACBD0}"/>
              </a:ext>
            </a:extLst>
          </p:cNvPr>
          <p:cNvSpPr>
            <a:spLocks noGrp="1"/>
          </p:cNvSpPr>
          <p:nvPr>
            <p:ph type="sldNum" sz="quarter" idx="12"/>
          </p:nvPr>
        </p:nvSpPr>
        <p:spPr/>
        <p:txBody>
          <a:bodyPr/>
          <a:lstStyle/>
          <a:p>
            <a:fld id="{D9550142-B990-490A-A107-ED7302A7FD52}" type="slidenum">
              <a:rPr lang="en-US" altLang="ja-JP" smtClean="0"/>
              <a:pPr/>
              <a:t>9</a:t>
            </a:fld>
            <a:endParaRPr lang="en-US"/>
          </a:p>
        </p:txBody>
      </p:sp>
      <p:sp>
        <p:nvSpPr>
          <p:cNvPr id="81" name="正方形/長方形 80">
            <a:extLst>
              <a:ext uri="{FF2B5EF4-FFF2-40B4-BE49-F238E27FC236}">
                <a16:creationId xmlns:a16="http://schemas.microsoft.com/office/drawing/2014/main" id="{ABF8EACC-95C0-FFDB-C5A0-BB7EFD502A29}"/>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756EFEE2-0596-BBAB-1E87-7787D5AFCC6C}"/>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作品への出資者及び出資比率を記載</a:t>
            </a:r>
          </a:p>
        </p:txBody>
      </p:sp>
      <p:grpSp>
        <p:nvGrpSpPr>
          <p:cNvPr id="7" name="グループ化 6">
            <a:extLst>
              <a:ext uri="{FF2B5EF4-FFF2-40B4-BE49-F238E27FC236}">
                <a16:creationId xmlns:a16="http://schemas.microsoft.com/office/drawing/2014/main" id="{4FF74C13-683B-C2D0-5FCE-9258137235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F7FD839-11C8-9473-03C4-612DDD9B75A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BD1CAF7-D2A6-63F8-AB15-BFF1182C513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E29317-BE24-C2BA-2754-CB9E790D258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336AB073-977F-DA64-26F8-D550E63168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B6D79D19-5667-C8DD-53EC-4568FF28A2F2}"/>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FF704DB-D690-4D3D-9B82-037E1146CCB3}"/>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EFC5F4FE-0095-C6B0-E8B5-B52223F7C26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ECA4DD96-6C7A-269F-17F0-5CA49EFF3E5B}"/>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6E2958D3-59EC-C574-11E6-9A16EFF633B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A7CB769-788E-A382-6DD9-EA43EA21512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8D106CB-A63A-3A02-D20D-516303E9F837}"/>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49A1B9-B6BD-8A24-289B-DCECF868F32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CBA3EF3-59CA-560A-EBD3-40E41001755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2B7A4BF-827F-50DC-88B6-3A8C88889E0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7A63754-C107-2D58-931A-0F14CA0E50ED}"/>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73040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10116-5D67-8E71-C048-0DF03822D2F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B2DC97F-3EE8-4366-3177-8021165F936D}"/>
              </a:ext>
            </a:extLst>
          </p:cNvPr>
          <p:cNvSpPr>
            <a:spLocks noGrp="1"/>
          </p:cNvSpPr>
          <p:nvPr>
            <p:ph type="title"/>
          </p:nvPr>
        </p:nvSpPr>
        <p:spPr>
          <a:xfrm>
            <a:off x="443073" y="397493"/>
            <a:ext cx="11305846" cy="523220"/>
          </a:xfrm>
        </p:spPr>
        <p:txBody>
          <a:bodyPr/>
          <a:lstStyle/>
          <a:p>
            <a:r>
              <a:rPr kumimoji="1" lang="ja-JP" altLang="en-US" sz="2800">
                <a:latin typeface="Meiryo UI" panose="020B0604030504040204" pitchFamily="50" charset="-128"/>
                <a:ea typeface="Meiryo UI" panose="020B0604030504040204" pitchFamily="50" charset="-128"/>
              </a:rPr>
              <a:t>レベニューシェア</a:t>
            </a:r>
          </a:p>
        </p:txBody>
      </p:sp>
      <p:sp>
        <p:nvSpPr>
          <p:cNvPr id="2" name="スライド番号プレースホルダー 1">
            <a:extLst>
              <a:ext uri="{FF2B5EF4-FFF2-40B4-BE49-F238E27FC236}">
                <a16:creationId xmlns:a16="http://schemas.microsoft.com/office/drawing/2014/main" id="{FE64D31F-55DA-D106-2A76-EA62AF70E14B}"/>
              </a:ext>
            </a:extLst>
          </p:cNvPr>
          <p:cNvSpPr>
            <a:spLocks noGrp="1"/>
          </p:cNvSpPr>
          <p:nvPr>
            <p:ph type="sldNum" sz="quarter" idx="12"/>
          </p:nvPr>
        </p:nvSpPr>
        <p:spPr/>
        <p:txBody>
          <a:bodyPr/>
          <a:lstStyle/>
          <a:p>
            <a:fld id="{D9550142-B990-490A-A107-ED7302A7FD52}" type="slidenum">
              <a:rPr lang="en-US" altLang="ja-JP" smtClean="0"/>
              <a:pPr/>
              <a:t>10</a:t>
            </a:fld>
            <a:endParaRPr lang="en-US"/>
          </a:p>
        </p:txBody>
      </p:sp>
      <p:sp>
        <p:nvSpPr>
          <p:cNvPr id="81" name="正方形/長方形 80">
            <a:extLst>
              <a:ext uri="{FF2B5EF4-FFF2-40B4-BE49-F238E27FC236}">
                <a16:creationId xmlns:a16="http://schemas.microsoft.com/office/drawing/2014/main" id="{A6AF92C4-A789-C2C2-F6B6-88E8F5446A8C}"/>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D612828-EC1D-6443-CA9A-6231554400E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制作印税等の成果に応じて得られる報酬の比率を記載</a:t>
            </a:r>
          </a:p>
        </p:txBody>
      </p:sp>
      <p:grpSp>
        <p:nvGrpSpPr>
          <p:cNvPr id="7" name="グループ化 6">
            <a:extLst>
              <a:ext uri="{FF2B5EF4-FFF2-40B4-BE49-F238E27FC236}">
                <a16:creationId xmlns:a16="http://schemas.microsoft.com/office/drawing/2014/main" id="{04E13566-F79C-6E85-49F9-E63069BA0883}"/>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C6DAF45-4268-18E5-4AC1-65BBD3EBF74C}"/>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8A0EA7F-D89C-1522-C418-C10E5D89D3A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CA645D8-5941-80FD-B928-D5AC9051B933}"/>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22E8DA6-3678-6179-6A41-2FD8CE49E9B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65D00AC8-8245-4188-E70C-7664ECBF58FA}"/>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8CB142-07EB-981F-B7DA-A51ACDE7BF3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3DF15774-59EA-3113-FCBF-39FC28833801}"/>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1F83344A-6D7B-D923-8D57-C76EF66932A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4ABF8F-D13B-C3C7-4AF8-EB619E0BC65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91740AB-A4B4-1EC8-49B6-52A69C0314CC}"/>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A9E578D-9A6F-D26F-CE45-80CA34368DA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765D196-949C-D4B4-F0DF-630BBB8045BE}"/>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A1B28E7-A951-DC1C-C6B1-2312C42E925A}"/>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BDCD7A08-278F-5FEF-38D2-52B35F19ECC7}"/>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54C8417-0AF8-9629-7574-919BEAEF86C2}"/>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59252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84B47-CC75-067F-4597-7C029DE3423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13B638-D414-8CD8-124F-19984682468E}"/>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資金調達比率</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1F6AA7A1-BBB1-BBC2-6848-54189D4D17E3}"/>
              </a:ext>
            </a:extLst>
          </p:cNvPr>
          <p:cNvSpPr>
            <a:spLocks noGrp="1"/>
          </p:cNvSpPr>
          <p:nvPr>
            <p:ph type="sldNum" sz="quarter" idx="12"/>
          </p:nvPr>
        </p:nvSpPr>
        <p:spPr/>
        <p:txBody>
          <a:bodyPr/>
          <a:lstStyle/>
          <a:p>
            <a:fld id="{D9550142-B990-490A-A107-ED7302A7FD52}" type="slidenum">
              <a:rPr lang="en-US" altLang="ja-JP" smtClean="0"/>
              <a:pPr/>
              <a:t>11</a:t>
            </a:fld>
            <a:endParaRPr lang="en-US"/>
          </a:p>
        </p:txBody>
      </p:sp>
      <p:sp>
        <p:nvSpPr>
          <p:cNvPr id="81" name="正方形/長方形 80">
            <a:extLst>
              <a:ext uri="{FF2B5EF4-FFF2-40B4-BE49-F238E27FC236}">
                <a16:creationId xmlns:a16="http://schemas.microsoft.com/office/drawing/2014/main" id="{E56CF744-B477-3801-207B-FD52FD527B8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F8A848D3-1CB6-82B5-D16A-FF1C37284430}"/>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作品への資金提供について資金提供者毎にコミット額を記載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6FAE038D-6FCF-D371-49D4-FE93DCE2A189}"/>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C5F5362-ACD3-57D7-157F-8A7A1A95FA0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1D6A9C3-8D0A-EE2F-91FF-D11FE1E2F4AB}"/>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E2D25E0-78E5-5589-5580-47E9029FDE3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D15DF079-4887-0951-272A-489695ACD8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42B8C0BA-4E6E-0F16-B46C-9FC129210FB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D506548-F3D0-BB0A-06E4-82BB49E11936}"/>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EDAC554-9CB6-F1E2-27CC-AE2A526FA71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6AAF9C2-919C-74B4-18A6-99355215594D}"/>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E73460A-72C7-3FFF-EE00-DCEDF95EBC94}"/>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6CC37650-8027-60DE-6484-69DA621548D0}"/>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A0670E3-DE21-CA27-4BCD-513405FD6624}"/>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4FBFC05-DD54-3B7C-CE80-83257088CEAA}"/>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8EE994A-9D41-EAC6-AE82-1218EA5898D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FEA3245-1CD3-C8A0-2792-9F646C63ED9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C3E04A9-F4DE-CE48-34EA-CF68E7B2E307}"/>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26186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7A836-0FBA-9D02-7DC2-09FE8F56843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EE8AAB0-56AB-5964-CC2B-02F60BFBA1F6}"/>
              </a:ext>
            </a:extLst>
          </p:cNvPr>
          <p:cNvSpPr>
            <a:spLocks noGrp="1"/>
          </p:cNvSpPr>
          <p:nvPr>
            <p:ph type="title"/>
          </p:nvPr>
        </p:nvSpPr>
        <p:spPr>
          <a:xfrm>
            <a:off x="443073" y="397493"/>
            <a:ext cx="11305846" cy="523220"/>
          </a:xfrm>
        </p:spPr>
        <p:txBody>
          <a:bodyPr/>
          <a:lstStyle/>
          <a:p>
            <a:r>
              <a:rPr kumimoji="1" lang="ja-JP" altLang="en-US" sz="2800">
                <a:latin typeface="Meiryo UI" panose="020B0604030504040204" pitchFamily="50" charset="-128"/>
                <a:ea typeface="Meiryo UI" panose="020B0604030504040204" pitchFamily="50" charset="-128"/>
              </a:rPr>
              <a:t>就業環境</a:t>
            </a:r>
          </a:p>
        </p:txBody>
      </p:sp>
      <p:sp>
        <p:nvSpPr>
          <p:cNvPr id="2" name="スライド番号プレースホルダー 1">
            <a:extLst>
              <a:ext uri="{FF2B5EF4-FFF2-40B4-BE49-F238E27FC236}">
                <a16:creationId xmlns:a16="http://schemas.microsoft.com/office/drawing/2014/main" id="{FF22D6CA-7821-E9F5-B8CD-09AD335783E1}"/>
              </a:ext>
            </a:extLst>
          </p:cNvPr>
          <p:cNvSpPr>
            <a:spLocks noGrp="1"/>
          </p:cNvSpPr>
          <p:nvPr>
            <p:ph type="sldNum" sz="quarter" idx="12"/>
          </p:nvPr>
        </p:nvSpPr>
        <p:spPr/>
        <p:txBody>
          <a:bodyPr/>
          <a:lstStyle/>
          <a:p>
            <a:fld id="{D9550142-B990-490A-A107-ED7302A7FD52}" type="slidenum">
              <a:rPr lang="en-US" altLang="ja-JP" smtClean="0"/>
              <a:pPr/>
              <a:t>12</a:t>
            </a:fld>
            <a:endParaRPr lang="en-US"/>
          </a:p>
        </p:txBody>
      </p:sp>
      <p:sp>
        <p:nvSpPr>
          <p:cNvPr id="81" name="正方形/長方形 80">
            <a:extLst>
              <a:ext uri="{FF2B5EF4-FFF2-40B4-BE49-F238E27FC236}">
                <a16:creationId xmlns:a16="http://schemas.microsoft.com/office/drawing/2014/main" id="{5E7C668D-D77A-371F-8258-82E0EB0A46A4}"/>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90A460E-5885-3EBB-C38C-22BB8B13F2D2}"/>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映適に申請する旨及び就業改善の改善に関する取組を記載</a:t>
            </a:r>
            <a:endParaRPr lang="en-US" altLang="ja-JP" sz="1400" kern="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（実写のみ）</a:t>
            </a:r>
            <a:endParaRPr kumimoji="1" lang="en-US" altLang="ja-JP"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3C50397-EAAB-1BEF-72AB-5344DE715847}"/>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956F0AA-985C-3215-AD25-ADF898B0FEC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31F18F8D-AD95-3F79-5F35-ED6EA9A485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8814F28-209E-DB0B-30F3-B53552ED96C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1284CAE6-B4AF-33FD-7493-5A4B07DB072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9473E37A-9ECC-3B8A-F56B-9A12E0957E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92DC0F-9EBD-F643-1EE7-151546E922E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17BB5E-0F71-3740-E594-05E31CBF762C}"/>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7166C7B-4558-7FE3-F13B-3C104AC27216}"/>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0032A087-9C78-D31C-852B-E0847FA814AF}"/>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AFF18D1-F981-84D6-E7CD-E2B52FC201EE}"/>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216F2E5-3E39-39D7-B929-8553F44EEAD9}"/>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D83473B3-B16E-D97D-8D6B-8FFCEA807747}"/>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88EC9804-3082-4346-54D3-1B92A95C9F12}"/>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C57A1FB2-69C1-7996-3CAB-F54D4DD58102}"/>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0B633081-0F47-C58D-24F3-279B80668A6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926784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318B-CB92-3A6A-F6D3-8E0857756593}"/>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4DCA5A33-4469-3048-5A57-84AB156B01F4}"/>
              </a:ext>
            </a:extLst>
          </p:cNvPr>
          <p:cNvSpPr>
            <a:spLocks noGrp="1"/>
          </p:cNvSpPr>
          <p:nvPr>
            <p:ph type="title"/>
          </p:nvPr>
        </p:nvSpPr>
        <p:spPr>
          <a:xfrm>
            <a:off x="443073" y="397493"/>
            <a:ext cx="11305846" cy="523220"/>
          </a:xfrm>
        </p:spPr>
        <p:txBody>
          <a:bodyPr/>
          <a:lstStyle/>
          <a:p>
            <a:r>
              <a:rPr lang="en-US" altLang="ja-JP" sz="2800">
                <a:latin typeface="Meiryo UI" panose="020B0604030504040204" pitchFamily="50" charset="-128"/>
                <a:ea typeface="Meiryo UI" panose="020B0604030504040204" pitchFamily="50" charset="-128"/>
              </a:rPr>
              <a:t>MAU/</a:t>
            </a:r>
            <a:r>
              <a:rPr lang="ja-JP" altLang="en-US" sz="2800">
                <a:latin typeface="Meiryo UI" panose="020B0604030504040204" pitchFamily="50" charset="-128"/>
                <a:ea typeface="Meiryo UI" panose="020B0604030504040204" pitchFamily="50" charset="-128"/>
              </a:rPr>
              <a:t>有料会員数</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36206B-D7A6-BEAE-4020-03378718B8E6}"/>
              </a:ext>
            </a:extLst>
          </p:cNvPr>
          <p:cNvSpPr>
            <a:spLocks noGrp="1"/>
          </p:cNvSpPr>
          <p:nvPr>
            <p:ph type="sldNum" sz="quarter" idx="12"/>
          </p:nvPr>
        </p:nvSpPr>
        <p:spPr/>
        <p:txBody>
          <a:bodyPr/>
          <a:lstStyle/>
          <a:p>
            <a:fld id="{D9550142-B990-490A-A107-ED7302A7FD52}" type="slidenum">
              <a:rPr lang="en-US" altLang="ja-JP" smtClean="0"/>
              <a:pPr/>
              <a:t>13</a:t>
            </a:fld>
            <a:endParaRPr lang="en-US"/>
          </a:p>
        </p:txBody>
      </p:sp>
      <p:sp>
        <p:nvSpPr>
          <p:cNvPr id="81" name="正方形/長方形 80">
            <a:extLst>
              <a:ext uri="{FF2B5EF4-FFF2-40B4-BE49-F238E27FC236}">
                <a16:creationId xmlns:a16="http://schemas.microsoft.com/office/drawing/2014/main" id="{D82A6DE1-D57B-DC20-E902-44A7155BA72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8D7DF9E-8B2C-6871-F039-9DEBA96FECEF}"/>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en-US" altLang="ja-JP" sz="1400" kern="0">
                <a:solidFill>
                  <a:srgbClr val="FF0000"/>
                </a:solidFill>
                <a:latin typeface="Meiryo UI" panose="020B0604030504040204" pitchFamily="50" charset="-128"/>
                <a:ea typeface="Meiryo UI" panose="020B0604030504040204" pitchFamily="50" charset="-128"/>
              </a:rPr>
              <a:t>MAU/</a:t>
            </a:r>
            <a:r>
              <a:rPr lang="ja-JP" altLang="en-US" sz="1400" kern="0">
                <a:solidFill>
                  <a:srgbClr val="FF0000"/>
                </a:solidFill>
                <a:latin typeface="Meiryo UI" panose="020B0604030504040204" pitchFamily="50" charset="-128"/>
                <a:ea typeface="Meiryo UI" panose="020B0604030504040204" pitchFamily="50" charset="-128"/>
              </a:rPr>
              <a:t>有料会員数といった事業上重要な指標に関して、過去の推移と今後の伸張について課題と対策を記載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9CBDF052-825B-2002-5F8B-4E9CCE876F3B}"/>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9583C00B-D64F-675D-A5B5-93F4CF3CE7F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BD7959B-0D30-F2EB-93B4-4D24051EFB6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91E5227-D62A-5659-78CA-0DAD76D7F7F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0A1766F6-678C-641A-7C8C-CB996F434AE0}"/>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218C2C84-23CF-862C-6700-FD51B2D8A6D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B3AF89B-FB2B-998F-73EF-1FB7A3F65A9A}"/>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2AA18B8-41E2-C37F-F173-45F630C9EBF4}"/>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9E25457-F4AD-599B-5203-D96AED4B1DA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87FA9A13-D6B2-4C06-D86F-30608BC7A71D}"/>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3627BF45-F380-5C2F-CF78-32B5A16EC8E9}"/>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FEEAA9E-4FF8-A4E4-F5A6-39D5B7659E3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45DA966-BDDF-F22F-E171-2B6A40E9059C}"/>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555F09F-C467-CC42-2CD6-8DA80E473B3C}"/>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454ADEC-2F04-C919-4D14-D14875A6E828}"/>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3DE9381-A635-709D-D74D-2BC423F3B538}"/>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3915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EB348-FE20-261E-664D-6B92911397FE}"/>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C6E54CBE-48B2-52B1-7504-3DF4009C1052}"/>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訴求する海外ユーザー数</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A4ADFD-D69F-627F-B29D-134B17F26D18}"/>
              </a:ext>
            </a:extLst>
          </p:cNvPr>
          <p:cNvSpPr>
            <a:spLocks noGrp="1"/>
          </p:cNvSpPr>
          <p:nvPr>
            <p:ph type="sldNum" sz="quarter" idx="12"/>
          </p:nvPr>
        </p:nvSpPr>
        <p:spPr/>
        <p:txBody>
          <a:bodyPr/>
          <a:lstStyle/>
          <a:p>
            <a:fld id="{D9550142-B990-490A-A107-ED7302A7FD52}" type="slidenum">
              <a:rPr lang="en-US" altLang="ja-JP" smtClean="0"/>
              <a:pPr/>
              <a:t>14</a:t>
            </a:fld>
            <a:endParaRPr lang="en-US"/>
          </a:p>
        </p:txBody>
      </p:sp>
      <p:sp>
        <p:nvSpPr>
          <p:cNvPr id="81" name="正方形/長方形 80">
            <a:extLst>
              <a:ext uri="{FF2B5EF4-FFF2-40B4-BE49-F238E27FC236}">
                <a16:creationId xmlns:a16="http://schemas.microsoft.com/office/drawing/2014/main" id="{07FCE943-C25F-D0E8-1003-1369EF0CD15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97C2ED9A-4F05-8B16-EB4A-198D49C3C5D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プロモーション・ローカライズを実施する場合に個人又は法人のターゲット層や、訴求内容、訴求方法等のマーケティング戦略を記載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D5AB51A5-92E8-C5F6-7C07-F1753180382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5CB83224-FB97-A257-7682-110E35F2D0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D59FA5D-044E-51E5-21ED-1216834AA413}"/>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4E4DC71E-1F7A-6B8B-2D03-B58891A89C9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C049AEA-1A2D-37EE-CF27-CFFB76AA71A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395C1F2-9036-ABB7-461E-7E54A1367F0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A10BC133-10AE-B114-4F95-2CCF2CFC9AAF}"/>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BE50395-F4F7-7FA4-FA21-E194B7935F59}"/>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FF3A747C-4748-AF3A-AC15-51D2ABF8A133}"/>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1073F899-9566-58D6-12CE-758D37CB3E94}"/>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BF27766E-30C7-CCAA-D761-BF2B2687462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7286EAA0-B9E7-5BFF-8120-75B0C7B6728B}"/>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8EA2DD7-95BA-EE57-85C2-9D682BC16B92}"/>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9D2A989C-7C5A-13B4-62BF-9789B9DC6352}"/>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15AD022C-2F72-A953-1917-3E9EF0A3439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55B93480-F35C-5C22-761E-DF3BA0950DD5}"/>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137210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1AC8-492D-4A5A-DABA-7CE68F8C5EDB}"/>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F011B791-E2BC-768D-6E9F-51271696A0E6}"/>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イベント・メディア概要</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7018304-883E-EDCC-D726-BCD2FA72A05B}"/>
              </a:ext>
            </a:extLst>
          </p:cNvPr>
          <p:cNvSpPr>
            <a:spLocks noGrp="1"/>
          </p:cNvSpPr>
          <p:nvPr>
            <p:ph type="sldNum" sz="quarter" idx="12"/>
          </p:nvPr>
        </p:nvSpPr>
        <p:spPr/>
        <p:txBody>
          <a:bodyPr/>
          <a:lstStyle/>
          <a:p>
            <a:fld id="{D9550142-B990-490A-A107-ED7302A7FD52}" type="slidenum">
              <a:rPr lang="en-US" altLang="ja-JP" smtClean="0"/>
              <a:pPr/>
              <a:t>15</a:t>
            </a:fld>
            <a:endParaRPr lang="en-US"/>
          </a:p>
        </p:txBody>
      </p:sp>
      <p:sp>
        <p:nvSpPr>
          <p:cNvPr id="81" name="正方形/長方形 80">
            <a:extLst>
              <a:ext uri="{FF2B5EF4-FFF2-40B4-BE49-F238E27FC236}">
                <a16:creationId xmlns:a16="http://schemas.microsoft.com/office/drawing/2014/main" id="{1B9EF66C-86B8-B351-088B-6D7728E9CB4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AEB1E02B-C108-4573-1446-05BDD800D4B3}"/>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プロモーションを実施する場合に主催又は出展するイベントや広告を出稿するメディアといったプロモーション内容を記載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AC2B1E21-1867-D124-98F9-8B72EAFA47B5}"/>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6D8F5AD2-AC93-4AF7-67C0-3A110A2FD30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9890D3A-87EF-94F2-B8E8-E7D479F9168E}"/>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85498CB-43E5-E9B6-9CEF-01FC8851897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A0FB7080-21CE-95A8-64D0-34956FB445F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04C6F53B-219B-D02B-5213-CE7E2B683D8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8B3338D8-7399-3EB3-A1D0-9A31F5D141F1}"/>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D4F745C5-045D-21A7-AAF5-842EA07B0D5F}"/>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91B7A71-E2B7-F617-925F-8E62BBC829E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6FBC199-E9E3-F8B5-F98A-1848D51A5B87}"/>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7D8F6D8D-9378-0402-DFD0-208E403F153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31207722-DCF4-8E56-E4B4-05AB7AAEC120}"/>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209679A-912D-9EC0-D9DC-3AC879FEFE05}"/>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BF994F4D-1AF8-FE60-6372-40215BC33D65}"/>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96C3865B-09AC-5254-149D-385F25806E6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8AF6B0A6-CCAF-C0FA-916B-9575B40520FF}"/>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78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B0575-A66B-4A3A-C1F1-72CC2814D9B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CE6C35B-D1E7-D934-FF39-BCBA71DF1B38}"/>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高度な技術の活用</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0B37D50-43C3-BF4D-68E3-AE71EBF809E2}"/>
              </a:ext>
            </a:extLst>
          </p:cNvPr>
          <p:cNvSpPr>
            <a:spLocks noGrp="1"/>
          </p:cNvSpPr>
          <p:nvPr>
            <p:ph type="sldNum" sz="quarter" idx="12"/>
          </p:nvPr>
        </p:nvSpPr>
        <p:spPr/>
        <p:txBody>
          <a:bodyPr/>
          <a:lstStyle/>
          <a:p>
            <a:fld id="{D9550142-B990-490A-A107-ED7302A7FD52}" type="slidenum">
              <a:rPr lang="en-US" altLang="ja-JP" smtClean="0"/>
              <a:pPr/>
              <a:t>16</a:t>
            </a:fld>
            <a:endParaRPr lang="en-US"/>
          </a:p>
        </p:txBody>
      </p:sp>
      <p:sp>
        <p:nvSpPr>
          <p:cNvPr id="81" name="正方形/長方形 80">
            <a:extLst>
              <a:ext uri="{FF2B5EF4-FFF2-40B4-BE49-F238E27FC236}">
                <a16:creationId xmlns:a16="http://schemas.microsoft.com/office/drawing/2014/main" id="{DB64E28D-B776-7070-8642-DF4942E5B96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8D03007-1514-A739-23B2-E4B216F7BA6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開発プラットフォームにおける</a:t>
            </a:r>
            <a:r>
              <a:rPr lang="en-US" altLang="ja-JP" sz="1400" kern="0">
                <a:solidFill>
                  <a:srgbClr val="FF0000"/>
                </a:solidFill>
                <a:latin typeface="Meiryo UI" panose="020B0604030504040204" pitchFamily="50" charset="-128"/>
                <a:ea typeface="Meiryo UI" panose="020B0604030504040204" pitchFamily="50" charset="-128"/>
              </a:rPr>
              <a:t>AI</a:t>
            </a:r>
            <a:r>
              <a:rPr lang="ja-JP" altLang="en-US" sz="1400" kern="0">
                <a:solidFill>
                  <a:srgbClr val="FF0000"/>
                </a:solidFill>
                <a:latin typeface="Meiryo UI" panose="020B0604030504040204" pitchFamily="50" charset="-128"/>
                <a:ea typeface="Meiryo UI" panose="020B0604030504040204" pitchFamily="50" charset="-128"/>
              </a:rPr>
              <a:t>、</a:t>
            </a:r>
            <a:r>
              <a:rPr lang="en-US" altLang="ja-JP" sz="1400" kern="0">
                <a:solidFill>
                  <a:srgbClr val="FF0000"/>
                </a:solidFill>
                <a:latin typeface="Meiryo UI" panose="020B0604030504040204" pitchFamily="50" charset="-128"/>
                <a:ea typeface="Meiryo UI" panose="020B0604030504040204" pitchFamily="50" charset="-128"/>
              </a:rPr>
              <a:t>XR</a:t>
            </a:r>
            <a:r>
              <a:rPr lang="ja-JP" altLang="en-US" sz="1400" kern="0">
                <a:solidFill>
                  <a:srgbClr val="FF0000"/>
                </a:solidFill>
                <a:latin typeface="Meiryo UI" panose="020B0604030504040204" pitchFamily="50" charset="-128"/>
                <a:ea typeface="Meiryo UI" panose="020B0604030504040204" pitchFamily="50" charset="-128"/>
              </a:rPr>
              <a:t>又はブロックチェーンといった高度な技術の活用内容を記載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16DCC87-8D52-8572-7737-31C41C799062}"/>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01D1DB2C-F217-FF13-8F07-7CC4EEEF6B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989F0DE-BF29-8614-9A39-06D9A2B25B5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FACE996A-855E-4B2C-B6F5-8E4E9220BE17}"/>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330D6C3-297D-1129-9B60-06D4CC73AC3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F9046B68-B658-0B4E-653C-49B6AF2695A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005514FA-8660-CA54-0CFD-5EA5D0CACF75}"/>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CFA5311-2E48-DA52-BAD2-C51014FCE3DA}"/>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30D93520-6562-2A9B-1523-D7D8485A3F7D}"/>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D38828F9-CEF0-D471-7920-940E2715BE1E}"/>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8457B30-A340-6F33-02A9-037CDA384F91}"/>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2159CD5A-4A5A-2E9C-0DA3-8638DA0F3957}"/>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4372FA0-4C46-934C-1CB4-CBA1444AD1A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B802EF7-94C8-42F4-E2D7-CFC21604BCF7}"/>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F6D96F2E-6ADA-18F0-A2DF-B1DF955111ED}"/>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7EEF00A1-D9AA-CC1F-7B78-10FEBAEDBF3E}"/>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44728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21AAD-0C2D-98F9-C275-1C86BEA9AA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0A627443-9BFB-A972-8B6A-E9EDA23C5282}"/>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コンテンツ産業への裨益</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29AAD2-FAB8-2BBB-6113-FDB689D5CF7C}"/>
              </a:ext>
            </a:extLst>
          </p:cNvPr>
          <p:cNvSpPr>
            <a:spLocks noGrp="1"/>
          </p:cNvSpPr>
          <p:nvPr>
            <p:ph type="sldNum" sz="quarter" idx="12"/>
          </p:nvPr>
        </p:nvSpPr>
        <p:spPr/>
        <p:txBody>
          <a:bodyPr/>
          <a:lstStyle/>
          <a:p>
            <a:fld id="{D9550142-B990-490A-A107-ED7302A7FD52}" type="slidenum">
              <a:rPr lang="en-US" altLang="ja-JP" smtClean="0"/>
              <a:pPr/>
              <a:t>17</a:t>
            </a:fld>
            <a:endParaRPr lang="en-US"/>
          </a:p>
        </p:txBody>
      </p:sp>
      <p:sp>
        <p:nvSpPr>
          <p:cNvPr id="81" name="正方形/長方形 80">
            <a:extLst>
              <a:ext uri="{FF2B5EF4-FFF2-40B4-BE49-F238E27FC236}">
                <a16:creationId xmlns:a16="http://schemas.microsoft.com/office/drawing/2014/main" id="{18E35DE4-554B-AAAE-7D01-9F656F45D381}"/>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67992F2E-9586-EDEA-CF4C-FE02241BA6B9}"/>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開発プラットフォームの構築を通じて解決するコンテンツ産業の構造課題とその効果を記載あ</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1A40E5A9-6956-14C0-CCF0-0CFDF6CFCC61}"/>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0B412D1-784A-FC60-EE57-3D30F929271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F56CDC86-375F-8E07-B651-8E611150F082}"/>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FFF13C9-1BB4-8A70-D339-3D411A86E248}"/>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35E6D85-6FAD-E664-8AA8-804105873DE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1FBC9430-F218-1A39-7602-7C6E317CAF5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114544C-8260-F086-660E-2DCC6E1D8134}"/>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63BEF6D-C54B-01C2-9427-568C39EC3FD6}"/>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AE50DC4E-C8D9-120B-7BAF-78BF16469DFA}"/>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5C28282D-275C-9B2E-7C4D-A6C885B97C7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00433EA-7F6B-CE0C-CA3C-14D87F3A7A0D}"/>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5BE0C86-5649-58BD-A660-60F0190AB0A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582EA3E2-7919-D25E-46E7-296A8CD1CEC0}"/>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3AD4C33C-0882-4112-801E-C6BEB0F78CC3}"/>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D8A564F-B987-C2AC-657F-34A0A0C10594}"/>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3925D18-B56E-99ED-FD5E-D5D5E54636D5}"/>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225474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24C8E-E712-7489-7545-81E3A52C977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AFA40C8-0DEF-559E-B485-088E9724E524}"/>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生産性向上</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50C9927-F4D2-EBA8-9316-A1B0D9F6A8DD}"/>
              </a:ext>
            </a:extLst>
          </p:cNvPr>
          <p:cNvSpPr>
            <a:spLocks noGrp="1"/>
          </p:cNvSpPr>
          <p:nvPr>
            <p:ph type="sldNum" sz="quarter" idx="12"/>
          </p:nvPr>
        </p:nvSpPr>
        <p:spPr/>
        <p:txBody>
          <a:bodyPr/>
          <a:lstStyle/>
          <a:p>
            <a:fld id="{D9550142-B990-490A-A107-ED7302A7FD52}" type="slidenum">
              <a:rPr lang="en-US" altLang="ja-JP" smtClean="0"/>
              <a:pPr/>
              <a:t>18</a:t>
            </a:fld>
            <a:endParaRPr lang="en-US"/>
          </a:p>
        </p:txBody>
      </p:sp>
      <p:sp>
        <p:nvSpPr>
          <p:cNvPr id="81" name="正方形/長方形 80">
            <a:extLst>
              <a:ext uri="{FF2B5EF4-FFF2-40B4-BE49-F238E27FC236}">
                <a16:creationId xmlns:a16="http://schemas.microsoft.com/office/drawing/2014/main" id="{74ABC274-8A76-6B92-F8A6-DF4E4047DC4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F3C13A2-9D95-79A9-3ABF-EB279574B021}"/>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開発プラットフォームが社内利用の場合は、活用前と後の生産性（一人当たり付加価値額）及びその改善が期待される論理を記載</a:t>
            </a:r>
            <a:endParaRPr lang="en-US" altLang="ja-JP" sz="1400" kern="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（内販の場合）</a:t>
            </a:r>
          </a:p>
        </p:txBody>
      </p:sp>
      <p:grpSp>
        <p:nvGrpSpPr>
          <p:cNvPr id="7" name="グループ化 6">
            <a:extLst>
              <a:ext uri="{FF2B5EF4-FFF2-40B4-BE49-F238E27FC236}">
                <a16:creationId xmlns:a16="http://schemas.microsoft.com/office/drawing/2014/main" id="{06B43981-7F29-311A-E52B-8367CE8A502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7D1A458-5551-CDBC-9D02-E65B07F9537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9FC58738-C832-DDF9-D75C-C7F6DAD5D14F}"/>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013D3701-DE65-65BD-4146-E6EA0F81243F}"/>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5940DA94-900E-B8D6-77B0-74EE13401296}"/>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00FCF81-24EF-82BB-DAE5-BC284663228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24AAC9C-D79C-E1E5-F4FF-F626C9461148}"/>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8AC6154-4E14-FD82-F83D-5DE2817039FE}"/>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5919C8F4-B249-14D6-F921-D8EA14598ACE}"/>
              </a:ext>
            </a:extLst>
          </p:cNvPr>
          <p:cNvSpPr/>
          <p:nvPr/>
        </p:nvSpPr>
        <p:spPr bwMode="auto">
          <a:xfrm>
            <a:off x="333004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8D1EA1A-3F39-2CE0-5E4F-E38F4268AFF9}"/>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8A46769D-DEB3-E2AA-884A-03982654C1B3}"/>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8875CB4C-EC08-1DC0-DC3C-6C3530A88A05}"/>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E315B98-3B85-9687-EFFC-C630C6D8EB96}"/>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B2B7729-36A7-450A-8C5B-69147BE7BFEE}"/>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254EA877-8A92-4075-2E4E-2A022261C789}"/>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3B6A084-9B35-A87B-16CE-9F5099CFF511}"/>
              </a:ext>
            </a:extLst>
          </p:cNvPr>
          <p:cNvSpPr/>
          <p:nvPr/>
        </p:nvSpPr>
        <p:spPr bwMode="auto">
          <a:xfrm>
            <a:off x="240099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518649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614A-8175-4C7F-F4F1-6EF841CD3621}"/>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154312A-9FB7-EC15-D8F9-3D26347E079A}"/>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支出計画根拠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87AC69F-7C21-BA32-4DCA-584353DDD4B8}"/>
              </a:ext>
            </a:extLst>
          </p:cNvPr>
          <p:cNvSpPr>
            <a:spLocks noGrp="1"/>
          </p:cNvSpPr>
          <p:nvPr>
            <p:ph type="sldNum" sz="quarter" idx="12"/>
          </p:nvPr>
        </p:nvSpPr>
        <p:spPr/>
        <p:txBody>
          <a:bodyPr/>
          <a:lstStyle/>
          <a:p>
            <a:fld id="{D9550142-B990-490A-A107-ED7302A7FD52}" type="slidenum">
              <a:rPr lang="en-US" altLang="ja-JP" smtClean="0"/>
              <a:pPr/>
              <a:t>19</a:t>
            </a:fld>
            <a:endParaRPr lang="en-US"/>
          </a:p>
        </p:txBody>
      </p:sp>
      <p:sp>
        <p:nvSpPr>
          <p:cNvPr id="81" name="正方形/長方形 80">
            <a:extLst>
              <a:ext uri="{FF2B5EF4-FFF2-40B4-BE49-F238E27FC236}">
                <a16:creationId xmlns:a16="http://schemas.microsoft.com/office/drawing/2014/main" id="{A1E9CD53-CB12-1CE2-EDF6-5B58BF5D3435}"/>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C3EA0B3-43A9-6531-2A5B-96B6BDF6CAD6}"/>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支出計画の数値の蓋然性を説明する根拠を記載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722B78A5-FC04-E331-0404-068D55BE6C84}"/>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768BC58E-13AE-E607-5CD9-B87997556C5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E50E998-2591-4932-BC9D-7657D9F3925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F33D6DE-8865-00E6-BC54-EA795535CABC}"/>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BF1277FF-9465-814A-3DC2-471018B4642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8A5BB6A-BBB1-84E3-CE9F-F399050F8897}"/>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F71214EA-0A3B-D4AD-8344-86A2A7969F65}"/>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253B0CB-FC1D-9F0C-383E-4376793275C6}"/>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DE207EB-9161-DC4C-BC3B-5E4131DFE770}"/>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5DF1AA9-C9C4-E603-26D4-3FED2FDB9553}"/>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99F799CD-FEB5-EAFC-955B-F9E77D54552C}"/>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AAA0FC24-F1F6-C902-4399-CF5AEE72B4A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FB94414B-6C15-750A-DD7B-E116F5F254D1}"/>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062ECD7-82FE-FAA9-6D3D-87463106C63C}"/>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6E809595-1968-08CA-62CB-AB7E79DDAF54}"/>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D5EE930-0D9F-FEF6-2506-4B371D6FC7B1}"/>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870145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1DA-CC7B-E29B-3857-DF09CC730DB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5BE1BA44-A19A-9ECD-2742-EC58D11AB87F}"/>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収入計画根拠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3F6068F-2C2C-96C9-B33D-70274C8B8B29}"/>
              </a:ext>
            </a:extLst>
          </p:cNvPr>
          <p:cNvSpPr>
            <a:spLocks noGrp="1"/>
          </p:cNvSpPr>
          <p:nvPr>
            <p:ph type="sldNum" sz="quarter" idx="12"/>
          </p:nvPr>
        </p:nvSpPr>
        <p:spPr/>
        <p:txBody>
          <a:bodyPr/>
          <a:lstStyle/>
          <a:p>
            <a:fld id="{D9550142-B990-490A-A107-ED7302A7FD52}" type="slidenum">
              <a:rPr lang="en-US" altLang="ja-JP" smtClean="0"/>
              <a:pPr/>
              <a:t>20</a:t>
            </a:fld>
            <a:endParaRPr lang="en-US"/>
          </a:p>
        </p:txBody>
      </p:sp>
      <p:sp>
        <p:nvSpPr>
          <p:cNvPr id="81" name="正方形/長方形 80">
            <a:extLst>
              <a:ext uri="{FF2B5EF4-FFF2-40B4-BE49-F238E27FC236}">
                <a16:creationId xmlns:a16="http://schemas.microsoft.com/office/drawing/2014/main" id="{F53B45C1-807C-2175-3837-63C95BD73D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F5AC645-A2B9-C569-0240-3090FD79190A}"/>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収入計画の数値の蓋然性を説明する根拠を記載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DFB25E8-C582-9616-62A2-034547F2E3FA}"/>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E5283BA0-1933-FF18-6AFF-D28AB8F02B8F}"/>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058DA420-5C1C-34A2-9DA1-122C8640D641}"/>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13C0758E-F3CF-1C5C-50A3-F6CE1DC9A43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AAD5BA4-0945-034E-7E5E-DB1EF0AA667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419E303-5CEC-4A46-FDCD-FB3E35B86586}"/>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4F39CB4-D5CD-0284-6053-006C6C2B1D4A}"/>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1F0C1A7D-4225-7C59-2702-BE94FF730AAB}"/>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623DA8EE-7F6C-CF3A-F300-086615C7D719}"/>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C18A5296-9C13-7966-E0A3-75347E2F57F0}"/>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AC42797D-749C-ADEC-CC66-79C5C1583C74}"/>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EC19A91-C29B-6450-712F-EE1E4BBCA87B}"/>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35E25B9E-6118-15F5-09EB-44139829743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C1C74F1C-7E3F-D028-2B42-171995802D1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F065F00-33B6-F925-97CA-47DAC530AF96}"/>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9B914DF6-C811-E923-C59D-2E57560248C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9683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1C47-F8C8-5CDA-EAD3-8A4E1400EAE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2D6D8E3-C305-7630-734E-C8C2E55869CF}"/>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投資額</a:t>
            </a:r>
            <a:r>
              <a:rPr lang="en-US" altLang="ja-JP" sz="2800">
                <a:latin typeface="Meiryo UI" panose="020B0604030504040204" pitchFamily="50" charset="-128"/>
                <a:ea typeface="Meiryo UI" panose="020B0604030504040204" pitchFamily="50" charset="-128"/>
              </a:rPr>
              <a:t>ROI</a:t>
            </a:r>
            <a:r>
              <a:rPr lang="ja-JP" altLang="en-US" sz="2800">
                <a:latin typeface="Meiryo UI" panose="020B0604030504040204" pitchFamily="50" charset="-128"/>
                <a:ea typeface="Meiryo UI" panose="020B0604030504040204" pitchFamily="50" charset="-128"/>
              </a:rPr>
              <a:t>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CCB1DE-C427-A458-B87F-7F2BA563CD7B}"/>
              </a:ext>
            </a:extLst>
          </p:cNvPr>
          <p:cNvSpPr>
            <a:spLocks noGrp="1"/>
          </p:cNvSpPr>
          <p:nvPr>
            <p:ph type="sldNum" sz="quarter" idx="12"/>
          </p:nvPr>
        </p:nvSpPr>
        <p:spPr/>
        <p:txBody>
          <a:bodyPr/>
          <a:lstStyle/>
          <a:p>
            <a:fld id="{D9550142-B990-490A-A107-ED7302A7FD52}" type="slidenum">
              <a:rPr lang="en-US" altLang="ja-JP" smtClean="0"/>
              <a:pPr/>
              <a:t>21</a:t>
            </a:fld>
            <a:endParaRPr lang="en-US"/>
          </a:p>
        </p:txBody>
      </p:sp>
      <p:sp>
        <p:nvSpPr>
          <p:cNvPr id="81" name="正方形/長方形 80">
            <a:extLst>
              <a:ext uri="{FF2B5EF4-FFF2-40B4-BE49-F238E27FC236}">
                <a16:creationId xmlns:a16="http://schemas.microsoft.com/office/drawing/2014/main" id="{2285722D-1FFA-084C-57A8-4515E1FC392B}"/>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79CE772-AAF4-F81C-CACD-517355ADDE0D}"/>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補助金を活用した投資額の見通しと、補助金を活用しなかった場合の投資額の見通しの数値の蓋然性を説明する根拠を記載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871D50F0-8B6F-584E-454B-D800942BC4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A908B64-35E4-0123-73E0-840F124A60E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7CE65E2-09CC-BCBB-B6F6-6A14B2ED25C0}"/>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5711E08-61FF-3792-388D-3E255EE01C9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27670AF-D23D-756B-0598-6C073F8CA68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84B4113-0DCF-5BC0-E1AA-404470E693B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53DEED9E-D11D-1F10-31B3-B9822E433740}"/>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944A9CCA-EEF5-B153-289E-4F593E32C6E5}"/>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9D33878C-816A-97BC-668A-5B1D221A897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A6AF7835-1EE1-9FA2-7826-6AF7F85D3B1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1BA1F031-C7AF-71E7-70C5-CE8EF21D05D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195D4B6B-0BC3-DAC0-7E58-966AF9ABA38D}"/>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46FD152-75C3-1AEC-A0AF-8FD79ADE50CD}"/>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7054E739-EEC7-0F7B-8B5D-08AAC797BBCF}"/>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56E86AED-DDC9-2ABD-36FD-7939A996C50C}"/>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7CDE785-2F50-6F04-11C0-FCF725D82110}"/>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0938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E0260-C33A-EEF5-EAC8-626C6EF8963F}"/>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FED9E6F-DB5E-4F27-56E4-3F33A0809810}"/>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売上高</a:t>
            </a:r>
            <a:r>
              <a:rPr lang="en-US" altLang="ja-JP" sz="2800">
                <a:latin typeface="Meiryo UI" panose="020B0604030504040204" pitchFamily="50" charset="-128"/>
                <a:ea typeface="Meiryo UI" panose="020B0604030504040204" pitchFamily="50" charset="-128"/>
              </a:rPr>
              <a:t>ROI</a:t>
            </a:r>
            <a:r>
              <a:rPr lang="ja-JP" altLang="en-US" sz="2800">
                <a:latin typeface="Meiryo UI" panose="020B0604030504040204" pitchFamily="50" charset="-128"/>
                <a:ea typeface="Meiryo UI" panose="020B0604030504040204" pitchFamily="50" charset="-128"/>
              </a:rPr>
              <a:t>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ACA8326-85AE-C14D-FC35-589C160D35AD}"/>
              </a:ext>
            </a:extLst>
          </p:cNvPr>
          <p:cNvSpPr>
            <a:spLocks noGrp="1"/>
          </p:cNvSpPr>
          <p:nvPr>
            <p:ph type="sldNum" sz="quarter" idx="12"/>
          </p:nvPr>
        </p:nvSpPr>
        <p:spPr/>
        <p:txBody>
          <a:bodyPr/>
          <a:lstStyle/>
          <a:p>
            <a:fld id="{D9550142-B990-490A-A107-ED7302A7FD52}" type="slidenum">
              <a:rPr lang="en-US" altLang="ja-JP" smtClean="0"/>
              <a:pPr/>
              <a:t>22</a:t>
            </a:fld>
            <a:endParaRPr lang="en-US"/>
          </a:p>
        </p:txBody>
      </p:sp>
      <p:sp>
        <p:nvSpPr>
          <p:cNvPr id="81" name="正方形/長方形 80">
            <a:extLst>
              <a:ext uri="{FF2B5EF4-FFF2-40B4-BE49-F238E27FC236}">
                <a16:creationId xmlns:a16="http://schemas.microsoft.com/office/drawing/2014/main" id="{7E7B1E01-FE06-DF21-263C-5F27FF1F6772}"/>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35E8E3D-6D08-B5C7-D2BF-C992B4C25BA5}"/>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補助金を活用した売上高の見通しと、補助金を活用しなかった場合の売上高の見通しの数値の蓋然性を説明する根拠を記載</a:t>
            </a:r>
            <a:endParaRPr lang="en-US" altLang="ja-JP" sz="1400" kern="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指定されている売上高の計上期間・範囲を超えて、本追加投資による売上高に及ぼす効果を追加的に説明することも可</a:t>
            </a:r>
          </a:p>
        </p:txBody>
      </p:sp>
      <p:grpSp>
        <p:nvGrpSpPr>
          <p:cNvPr id="7" name="グループ化 6">
            <a:extLst>
              <a:ext uri="{FF2B5EF4-FFF2-40B4-BE49-F238E27FC236}">
                <a16:creationId xmlns:a16="http://schemas.microsoft.com/office/drawing/2014/main" id="{2F1CC1C7-CEA0-54C9-C50D-14E0FAEF9DA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4D4C3F4A-E65C-8BBC-06C4-6198B7BFC488}"/>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12F8335F-7C61-E3AC-474D-85555EDE47F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A10D9BB-4191-7A35-7E74-86271E4DF160}"/>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84150636-EDB2-7774-D63B-03E9B4ABFD5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CEBDD357-5707-A2C7-A1D7-03FE943EE1C5}"/>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C81C5D2-5547-DC2F-DD5F-283AA18BFF18}"/>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0C41913-FCFF-41CF-311D-D9F575F8CB9E}"/>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D975F1BB-6288-CA4D-5FBA-D68D427A981F}"/>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77E8E6B7-7787-5671-C3AC-2E91946162EE}"/>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46DB2E87-255B-9293-F5CA-49A0452DBABD}"/>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C221C87B-B847-3944-A96C-FA98F2203023}"/>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602A9D15-D556-F3C1-D155-D7953D2071B0}"/>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9637D03-C658-1824-BFAE-28D5C1E021B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D49D07D5-D835-350D-76A4-7FC274606F9E}"/>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BF1AA220-717E-CAE5-A60A-4B79433E03FA}"/>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69371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B996-A9B0-4EF9-E61C-028009C294B7}"/>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A76DB84-8276-515D-6A00-8996D31ED9EB}"/>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社内ベンチャー</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575F77E1-AB54-BA09-ADC6-DD64D8991111}"/>
              </a:ext>
            </a:extLst>
          </p:cNvPr>
          <p:cNvSpPr>
            <a:spLocks noGrp="1"/>
          </p:cNvSpPr>
          <p:nvPr>
            <p:ph type="sldNum" sz="quarter" idx="12"/>
          </p:nvPr>
        </p:nvSpPr>
        <p:spPr/>
        <p:txBody>
          <a:bodyPr/>
          <a:lstStyle/>
          <a:p>
            <a:fld id="{D9550142-B990-490A-A107-ED7302A7FD52}" type="slidenum">
              <a:rPr lang="en-US" altLang="ja-JP" smtClean="0"/>
              <a:pPr/>
              <a:t>23</a:t>
            </a:fld>
            <a:endParaRPr lang="en-US"/>
          </a:p>
        </p:txBody>
      </p:sp>
      <p:sp>
        <p:nvSpPr>
          <p:cNvPr id="81" name="正方形/長方形 80">
            <a:extLst>
              <a:ext uri="{FF2B5EF4-FFF2-40B4-BE49-F238E27FC236}">
                <a16:creationId xmlns:a16="http://schemas.microsoft.com/office/drawing/2014/main" id="{72BC89B0-77B8-BD9F-8071-12231EE971EA}"/>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B5DBF2D6-3F6B-D460-D6EC-2BC5D0E19CBB}"/>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採択された場合に設定する採択アーティストや採択作品に特化した会社、部署又はプロジェクトチームの体制を記載</a:t>
            </a:r>
            <a:endParaRPr lang="en-US" altLang="ja-JP" sz="1400" kern="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DA5ACC53-F0DD-3E09-AF96-85330D30C66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C13166E3-D27A-EB78-6DA5-37812060CA0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D50E2E14-F5FB-D14E-F37C-691AC407BEA7}"/>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FD209B8-F29A-8F49-2B0E-D9A81E0BA9C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4FDA8E5E-F731-3C25-A963-8BB82E150ED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5FCBB427-4805-F502-9E52-6DD60427F30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9AD1FC98-9457-5E8E-42B5-5B4A18BF2C00}"/>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C537C1E9-41CC-B812-F26F-C671113F7D55}"/>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3C9F3DD-9F63-8521-15E3-8FD3C1EE3A65}"/>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3EF09519-2A72-B419-5870-85CAA9DB8C15}"/>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CE1EA07B-DC25-2046-AFEB-C1FC73ACD0AA}"/>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ED1F348D-CE98-FE67-A6A4-327B5EC752FC}"/>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E6CB7F1A-7346-8F50-6144-51E5BA725344}"/>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10052A0A-D223-EEDB-1B07-AB89A5B1CCD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B21F4B4-96BE-B736-FE2C-97D71360BAF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6262FB7F-3631-4876-5EB1-E9665FF529AF}"/>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035850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258E-D6EC-40D8-9295-1B106F71AB24}"/>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98329848-D166-18BA-5EC2-0AB897B6FF3D}"/>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新規性</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7BF2235-0749-F0A7-43CB-7B18FB11F02E}"/>
              </a:ext>
            </a:extLst>
          </p:cNvPr>
          <p:cNvSpPr>
            <a:spLocks noGrp="1"/>
          </p:cNvSpPr>
          <p:nvPr>
            <p:ph type="sldNum" sz="quarter" idx="12"/>
          </p:nvPr>
        </p:nvSpPr>
        <p:spPr/>
        <p:txBody>
          <a:bodyPr/>
          <a:lstStyle/>
          <a:p>
            <a:fld id="{D9550142-B990-490A-A107-ED7302A7FD52}" type="slidenum">
              <a:rPr lang="en-US" altLang="ja-JP" smtClean="0"/>
              <a:pPr/>
              <a:t>24</a:t>
            </a:fld>
            <a:endParaRPr lang="en-US"/>
          </a:p>
        </p:txBody>
      </p:sp>
      <p:sp>
        <p:nvSpPr>
          <p:cNvPr id="81" name="正方形/長方形 80">
            <a:extLst>
              <a:ext uri="{FF2B5EF4-FFF2-40B4-BE49-F238E27FC236}">
                <a16:creationId xmlns:a16="http://schemas.microsoft.com/office/drawing/2014/main" id="{4D9A8447-86E8-028E-0DF9-7A3A7FB47F86}"/>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8BA7942E-F0F2-5BC7-A65D-0D80FE817D37}"/>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新市場への進出や新しいゲーム性の実装等の新規性を有する取組を記載</a:t>
            </a:r>
            <a:endParaRPr lang="en-US" altLang="ja-JP" sz="1400" kern="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rPr>
              <a:t>（ゲーム及び音楽のみ）</a:t>
            </a:r>
          </a:p>
        </p:txBody>
      </p:sp>
      <p:grpSp>
        <p:nvGrpSpPr>
          <p:cNvPr id="7" name="グループ化 6">
            <a:extLst>
              <a:ext uri="{FF2B5EF4-FFF2-40B4-BE49-F238E27FC236}">
                <a16:creationId xmlns:a16="http://schemas.microsoft.com/office/drawing/2014/main" id="{0329F2D3-A4D2-8A84-8DD7-C5BB5481B39D}"/>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EE792F1-BBD3-824F-0077-7918B60F6C71}"/>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4CD15873-C748-8C97-E152-C8513A58D4A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89FFB62-B9FA-78B5-2CED-9C4F0B96D8DD}"/>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5C1D2E5-2CEF-A694-4A7B-5DC8B763D4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7702479-257E-A620-CFAE-5EECD947AEFC}"/>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29A0B304-9C0F-03DD-F10B-575012732A51}"/>
              </a:ext>
            </a:extLst>
          </p:cNvPr>
          <p:cNvSpPr/>
          <p:nvPr/>
        </p:nvSpPr>
        <p:spPr bwMode="auto">
          <a:xfrm>
            <a:off x="54290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BEE467BC-1BE4-39E3-2CD3-FEE5568EC33B}"/>
              </a:ext>
            </a:extLst>
          </p:cNvPr>
          <p:cNvSpPr/>
          <p:nvPr/>
        </p:nvSpPr>
        <p:spPr bwMode="auto">
          <a:xfrm>
            <a:off x="147195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DF8688D-DF1F-A1A2-ED1B-44BA96F5DA57}"/>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B4755321-8A70-0720-9544-01ED1004B28A}"/>
              </a:ext>
            </a:extLst>
          </p:cNvPr>
          <p:cNvSpPr/>
          <p:nvPr/>
        </p:nvSpPr>
        <p:spPr bwMode="auto">
          <a:xfrm>
            <a:off x="425908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56CC4DD6-255E-CC46-2CDA-D69BBC6A23CF}"/>
              </a:ext>
            </a:extLst>
          </p:cNvPr>
          <p:cNvSpPr/>
          <p:nvPr/>
        </p:nvSpPr>
        <p:spPr bwMode="auto">
          <a:xfrm>
            <a:off x="518813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B370C19E-02B1-D3F7-EDE4-009D06318F08}"/>
              </a:ext>
            </a:extLst>
          </p:cNvPr>
          <p:cNvSpPr/>
          <p:nvPr/>
        </p:nvSpPr>
        <p:spPr bwMode="auto">
          <a:xfrm>
            <a:off x="611717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2EC6C3E9-F2A3-5949-B0A7-2C754C06C029}"/>
              </a:ext>
            </a:extLst>
          </p:cNvPr>
          <p:cNvSpPr/>
          <p:nvPr/>
        </p:nvSpPr>
        <p:spPr bwMode="auto">
          <a:xfrm>
            <a:off x="7046224"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645AE5A3-D4C6-CD58-EF9B-89E36A18B394}"/>
              </a:ext>
            </a:extLst>
          </p:cNvPr>
          <p:cNvSpPr/>
          <p:nvPr/>
        </p:nvSpPr>
        <p:spPr bwMode="auto">
          <a:xfrm>
            <a:off x="7975269"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712F54AB-2746-4079-B8DA-34B74477EE9F}"/>
              </a:ext>
            </a:extLst>
          </p:cNvPr>
          <p:cNvSpPr/>
          <p:nvPr/>
        </p:nvSpPr>
        <p:spPr bwMode="auto">
          <a:xfrm>
            <a:off x="8904312" y="67947"/>
            <a:ext cx="792088" cy="192676"/>
          </a:xfrm>
          <a:prstGeom prst="roundRect">
            <a:avLst/>
          </a:prstGeom>
          <a:solidFill>
            <a:schemeClr val="accent5"/>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16373298-637F-C365-E636-1C2B0CC1FB33}"/>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55752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EC7E-9603-97C8-F25A-2C5F1D02665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16D34EC-D94E-5847-D653-B374160EEB25}"/>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実施体制</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5F0233C-41B5-E1A7-F90A-C8BF54A3D92D}"/>
              </a:ext>
            </a:extLst>
          </p:cNvPr>
          <p:cNvSpPr>
            <a:spLocks noGrp="1"/>
          </p:cNvSpPr>
          <p:nvPr>
            <p:ph type="sldNum" sz="quarter" idx="12"/>
          </p:nvPr>
        </p:nvSpPr>
        <p:spPr/>
        <p:txBody>
          <a:bodyPr/>
          <a:lstStyle/>
          <a:p>
            <a:fld id="{D9550142-B990-490A-A107-ED7302A7FD52}" type="slidenum">
              <a:rPr lang="en-US" altLang="ja-JP" smtClean="0"/>
              <a:pPr/>
              <a:t>25</a:t>
            </a:fld>
            <a:endParaRPr lang="en-US"/>
          </a:p>
        </p:txBody>
      </p:sp>
      <p:sp>
        <p:nvSpPr>
          <p:cNvPr id="81" name="正方形/長方形 80">
            <a:extLst>
              <a:ext uri="{FF2B5EF4-FFF2-40B4-BE49-F238E27FC236}">
                <a16:creationId xmlns:a16="http://schemas.microsoft.com/office/drawing/2014/main" id="{872B0A98-07C1-0FF9-F6C9-FCBA1062FF3D}"/>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54525440-DC46-CF4D-D4A7-8AC473D68A6E}"/>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本申請書に記載の委託先・外注先（再委託先・再外注先含む）の実施体制を取引関係が分かるように図として記載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33784D77-88A8-3F52-453C-3027DE4DE0C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A60A3715-C242-5CE0-96CD-201D593C2BF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8D686C9A-2D13-B578-7F3B-EDC96DD80EBC}"/>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66D7E0E-C50C-A405-55C0-189143112EEB}"/>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F98D6141-3280-580C-1981-A92147A62434}"/>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EB9431A0-7CAE-187C-422C-ABC71D8596C3}"/>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D2B66FAA-A571-176C-3E77-951D9F0BD50F}"/>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2A01B97A-D656-92EE-F298-11FD632FB68D}"/>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B85EBF16-9A02-6D41-8952-2F20BBB3F901}"/>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9289985D-ACFC-A400-BAE0-EF614FE24339}"/>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07135F93-3D7E-CF1C-0B45-AEFF186D31C5}"/>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6995D29E-9156-17D7-6CD0-A19F173F77BF}"/>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9715886D-C9D2-1A23-5E02-768BD7C52C37}"/>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0E130B63-CE23-38E0-A6B0-EA4B19BE4DA6}"/>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8F2A71E6-E9EE-F9B6-7213-35D2C768BF6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AEF9FD6D-4061-C6DE-FC98-3B516099ECB5}"/>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026224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99E-D868-9F6B-D949-B33506B9579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7EE21A59-F188-233E-1EED-2FCEB2FC1FA7}"/>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スケジュール</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B42134-9C47-5F1C-340B-F0E0C8A9CE05}"/>
              </a:ext>
            </a:extLst>
          </p:cNvPr>
          <p:cNvSpPr>
            <a:spLocks noGrp="1"/>
          </p:cNvSpPr>
          <p:nvPr>
            <p:ph type="sldNum" sz="quarter" idx="12"/>
          </p:nvPr>
        </p:nvSpPr>
        <p:spPr/>
        <p:txBody>
          <a:bodyPr/>
          <a:lstStyle/>
          <a:p>
            <a:fld id="{D9550142-B990-490A-A107-ED7302A7FD52}" type="slidenum">
              <a:rPr lang="en-US" altLang="ja-JP" smtClean="0"/>
              <a:pPr/>
              <a:t>26</a:t>
            </a:fld>
            <a:endParaRPr lang="en-US"/>
          </a:p>
        </p:txBody>
      </p:sp>
      <p:sp>
        <p:nvSpPr>
          <p:cNvPr id="81" name="正方形/長方形 80">
            <a:extLst>
              <a:ext uri="{FF2B5EF4-FFF2-40B4-BE49-F238E27FC236}">
                <a16:creationId xmlns:a16="http://schemas.microsoft.com/office/drawing/2014/main" id="{BA85D9C7-6A91-791D-DFC8-FD0B63B87AF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145753" indent="-145753"/>
            <a:r>
              <a:rPr kumimoji="0" lang="ja-JP" altLang="en-US" sz="1600" kern="0">
                <a:solidFill>
                  <a:srgbClr val="000000"/>
                </a:solidFill>
                <a:latin typeface="Meiryo UI" panose="020B0604030504040204" pitchFamily="50" charset="-128"/>
                <a:ea typeface="Meiryo UI" panose="020B0604030504040204" pitchFamily="50" charset="-128"/>
              </a:rPr>
              <a:t>✓</a:t>
            </a:r>
            <a:r>
              <a:rPr kumimoji="0" lang="en-US" altLang="ja-JP" sz="1600" kern="0">
                <a:solidFill>
                  <a:srgbClr val="000000"/>
                </a:solidFill>
                <a:latin typeface="Meiryo UI" panose="020B0604030504040204" pitchFamily="50" charset="-128"/>
                <a:ea typeface="Meiryo UI" panose="020B0604030504040204" pitchFamily="50" charset="-128"/>
              </a:rPr>
              <a:t>XXX</a:t>
            </a:r>
            <a:endParaRPr lang="en-US" altLang="ja-JP" sz="1600">
              <a:uFill>
                <a:solidFill>
                  <a:srgbClr val="FF0000"/>
                </a:solidFill>
              </a:u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0D24480C-DFB2-052B-3680-026ACAA95274}"/>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事業全体の工程毎に予定しているスケジュール（このうち補助対象期間の工程は</a:t>
            </a:r>
            <a:r>
              <a:rPr lang="en-US" altLang="ja-JP" sz="1400" kern="0">
                <a:solidFill>
                  <a:srgbClr val="FF0000"/>
                </a:solidFill>
                <a:latin typeface="Meiryo UI" panose="020B0604030504040204" pitchFamily="50" charset="-128"/>
                <a:ea typeface="Meiryo UI" panose="020B0604030504040204" pitchFamily="50" charset="-128"/>
              </a:rPr>
              <a:t>WBS</a:t>
            </a:r>
            <a:r>
              <a:rPr lang="ja-JP" altLang="en-US" sz="1400" kern="0">
                <a:solidFill>
                  <a:srgbClr val="FF0000"/>
                </a:solidFill>
                <a:latin typeface="Meiryo UI" panose="020B0604030504040204" pitchFamily="50" charset="-128"/>
                <a:ea typeface="Meiryo UI" panose="020B0604030504040204" pitchFamily="50" charset="-128"/>
              </a:rPr>
              <a:t>として詳細を記載）</a:t>
            </a:r>
            <a:endParaRPr kumimoji="1" lang="ja-JP" altLang="en-US" sz="1400" i="0" u="none" strike="noStrike" kern="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7" name="グループ化 6">
            <a:extLst>
              <a:ext uri="{FF2B5EF4-FFF2-40B4-BE49-F238E27FC236}">
                <a16:creationId xmlns:a16="http://schemas.microsoft.com/office/drawing/2014/main" id="{5D5FA229-F97A-6037-4D4E-F2CA504B537E}"/>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13FF8F4D-9A5A-BABE-AA0C-860C34F938C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A064CB22-4599-9B0C-D8B5-4A0AED3EE64D}"/>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BE5F32F0-DCFA-3DDD-977C-DAE8908AB655}"/>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6A5A373A-9B28-BE5D-9786-90C557F8200A}"/>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a:solidFill>
                    <a:srgbClr val="000000"/>
                  </a:solidFill>
                  <a:latin typeface="Meiryo UI" panose="020B0604030504040204" pitchFamily="50" charset="-128"/>
                  <a:ea typeface="Meiryo UI" panose="020B0604030504040204" pitchFamily="50" charset="-128"/>
                </a:rPr>
                <a:t>XXX</a:t>
              </a:r>
              <a:endParaRPr kumimoji="0" lang="ja-JP" altLang="en-US" sz="1200" b="1">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32FE9AB1-EF9D-A7CB-4B22-ABB413B47EB4}"/>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四角形: 角を丸くする 2">
            <a:extLst>
              <a:ext uri="{FF2B5EF4-FFF2-40B4-BE49-F238E27FC236}">
                <a16:creationId xmlns:a16="http://schemas.microsoft.com/office/drawing/2014/main" id="{458CC31A-AD15-D4E3-B8A5-4CFFD7DC3032}"/>
              </a:ext>
            </a:extLst>
          </p:cNvPr>
          <p:cNvSpPr/>
          <p:nvPr/>
        </p:nvSpPr>
        <p:spPr bwMode="auto">
          <a:xfrm>
            <a:off x="54290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個人</a:t>
            </a:r>
          </a:p>
        </p:txBody>
      </p:sp>
      <p:sp>
        <p:nvSpPr>
          <p:cNvPr id="4" name="四角形: 角を丸くする 3">
            <a:extLst>
              <a:ext uri="{FF2B5EF4-FFF2-40B4-BE49-F238E27FC236}">
                <a16:creationId xmlns:a16="http://schemas.microsoft.com/office/drawing/2014/main" id="{6D988B52-FEB3-2DF4-2DEB-7B90B44F3F42}"/>
              </a:ext>
            </a:extLst>
          </p:cNvPr>
          <p:cNvSpPr/>
          <p:nvPr/>
        </p:nvSpPr>
        <p:spPr bwMode="auto">
          <a:xfrm>
            <a:off x="147195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1</a:t>
            </a:r>
            <a:r>
              <a:rPr kumimoji="0" lang="ja-JP" altLang="en-US" sz="900" b="1">
                <a:solidFill>
                  <a:schemeClr val="bg1"/>
                </a:solidFill>
                <a:latin typeface="Meiryo UI" panose="020B0604030504040204" pitchFamily="50" charset="-128"/>
                <a:ea typeface="Meiryo UI" panose="020B0604030504040204" pitchFamily="50" charset="-128"/>
              </a:rPr>
              <a:t>法人</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5" name="四角形: 角を丸くする 4">
            <a:extLst>
              <a:ext uri="{FF2B5EF4-FFF2-40B4-BE49-F238E27FC236}">
                <a16:creationId xmlns:a16="http://schemas.microsoft.com/office/drawing/2014/main" id="{C06D4213-CE78-0EAD-1753-0A9185A133D4}"/>
              </a:ext>
            </a:extLst>
          </p:cNvPr>
          <p:cNvSpPr/>
          <p:nvPr/>
        </p:nvSpPr>
        <p:spPr bwMode="auto">
          <a:xfrm>
            <a:off x="333004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3</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EA967859-61D2-81FE-3B1A-1C61FEA44B7B}"/>
              </a:ext>
            </a:extLst>
          </p:cNvPr>
          <p:cNvSpPr/>
          <p:nvPr/>
        </p:nvSpPr>
        <p:spPr bwMode="auto">
          <a:xfrm>
            <a:off x="425908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4</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4" name="四角形: 角を丸くする 13">
            <a:extLst>
              <a:ext uri="{FF2B5EF4-FFF2-40B4-BE49-F238E27FC236}">
                <a16:creationId xmlns:a16="http://schemas.microsoft.com/office/drawing/2014/main" id="{F4CF813E-4BD6-0F6B-346B-B903ED9595AA}"/>
              </a:ext>
            </a:extLst>
          </p:cNvPr>
          <p:cNvSpPr/>
          <p:nvPr/>
        </p:nvSpPr>
        <p:spPr bwMode="auto">
          <a:xfrm>
            <a:off x="518813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5</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5" name="四角形: 角を丸くする 14">
            <a:extLst>
              <a:ext uri="{FF2B5EF4-FFF2-40B4-BE49-F238E27FC236}">
                <a16:creationId xmlns:a16="http://schemas.microsoft.com/office/drawing/2014/main" id="{05331814-923B-CC9B-6911-BA3EEE27D2E6}"/>
              </a:ext>
            </a:extLst>
          </p:cNvPr>
          <p:cNvSpPr/>
          <p:nvPr/>
        </p:nvSpPr>
        <p:spPr bwMode="auto">
          <a:xfrm>
            <a:off x="611717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6</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6" name="四角形: 角を丸くする 15">
            <a:extLst>
              <a:ext uri="{FF2B5EF4-FFF2-40B4-BE49-F238E27FC236}">
                <a16:creationId xmlns:a16="http://schemas.microsoft.com/office/drawing/2014/main" id="{09565508-79FA-EAC5-1881-67984253C988}"/>
              </a:ext>
            </a:extLst>
          </p:cNvPr>
          <p:cNvSpPr/>
          <p:nvPr/>
        </p:nvSpPr>
        <p:spPr bwMode="auto">
          <a:xfrm>
            <a:off x="7046224"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7</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7" name="四角形: 角を丸くする 16">
            <a:extLst>
              <a:ext uri="{FF2B5EF4-FFF2-40B4-BE49-F238E27FC236}">
                <a16:creationId xmlns:a16="http://schemas.microsoft.com/office/drawing/2014/main" id="{F74E3019-96AD-A8EA-0A87-D828AA0A6B3B}"/>
              </a:ext>
            </a:extLst>
          </p:cNvPr>
          <p:cNvSpPr/>
          <p:nvPr/>
        </p:nvSpPr>
        <p:spPr bwMode="auto">
          <a:xfrm>
            <a:off x="797526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a:solidFill>
                  <a:schemeClr val="bg1"/>
                </a:solidFill>
                <a:latin typeface="Meiryo UI" panose="020B0604030504040204" pitchFamily="50" charset="-128"/>
                <a:ea typeface="Meiryo UI" panose="020B0604030504040204" pitchFamily="50" charset="-128"/>
              </a:rPr>
              <a:t>8</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8" name="四角形: 角を丸くする 17">
            <a:extLst>
              <a:ext uri="{FF2B5EF4-FFF2-40B4-BE49-F238E27FC236}">
                <a16:creationId xmlns:a16="http://schemas.microsoft.com/office/drawing/2014/main" id="{EB9504C5-1D5B-EF59-2879-2C1E157FB9A7}"/>
              </a:ext>
            </a:extLst>
          </p:cNvPr>
          <p:cNvSpPr/>
          <p:nvPr/>
        </p:nvSpPr>
        <p:spPr bwMode="auto">
          <a:xfrm>
            <a:off x="8904312"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9</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
        <p:nvSpPr>
          <p:cNvPr id="19" name="四角形: 角を丸くする 18">
            <a:extLst>
              <a:ext uri="{FF2B5EF4-FFF2-40B4-BE49-F238E27FC236}">
                <a16:creationId xmlns:a16="http://schemas.microsoft.com/office/drawing/2014/main" id="{D240C410-08CA-AAAC-B237-302C2FAFB87D}"/>
              </a:ext>
            </a:extLst>
          </p:cNvPr>
          <p:cNvSpPr/>
          <p:nvPr/>
        </p:nvSpPr>
        <p:spPr bwMode="auto">
          <a:xfrm>
            <a:off x="2400999" y="67947"/>
            <a:ext cx="792088" cy="192676"/>
          </a:xfrm>
          <a:prstGeom prst="roundRect">
            <a:avLst/>
          </a:prstGeom>
          <a:solidFill>
            <a:schemeClr val="accent1">
              <a:lumMod val="75000"/>
            </a:schemeClr>
          </a:solidFill>
          <a:ln w="9525">
            <a:noFill/>
            <a:miter lim="800000"/>
            <a:headEnd/>
            <a:tailEnd/>
          </a:ln>
          <a:effectLst/>
        </p:spPr>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メニュー</a:t>
            </a:r>
            <a:r>
              <a:rPr kumimoji="0" lang="en-US" altLang="ja-JP"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2</a:t>
            </a:r>
            <a:endParaRPr kumimoji="0"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813927495"/>
      </p:ext>
    </p:extLst>
  </p:cSld>
  <p:clrMapOvr>
    <a:masterClrMapping/>
  </p:clrMapOvr>
</p:sld>
</file>

<file path=ppt/theme/theme1.xml><?xml version="1.0" encoding="utf-8"?>
<a:theme xmlns:a="http://schemas.openxmlformats.org/drawingml/2006/main" name="【機○・記載例なし】">
  <a:themeElements>
    <a:clrScheme name="METI color palette">
      <a:dk1>
        <a:srgbClr val="000000"/>
      </a:dk1>
      <a:lt1>
        <a:srgbClr val="FEFFFF"/>
      </a:lt1>
      <a:dk2>
        <a:srgbClr val="000000"/>
      </a:dk2>
      <a:lt2>
        <a:srgbClr val="F8FBFB"/>
      </a:lt2>
      <a:accent1>
        <a:srgbClr val="016F96"/>
      </a:accent1>
      <a:accent2>
        <a:srgbClr val="0098D0"/>
      </a:accent2>
      <a:accent3>
        <a:srgbClr val="01AFDC"/>
      </a:accent3>
      <a:accent4>
        <a:srgbClr val="727070"/>
      </a:accent4>
      <a:accent5>
        <a:srgbClr val="DBDDDD"/>
      </a:accent5>
      <a:accent6>
        <a:srgbClr val="F6F9F7"/>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square" rtlCol="0" anchor="ctr"/>
      <a:lstStyle>
        <a:defPPr algn="l">
          <a:defRPr kumimoji="0" sz="1200" dirty="0" smtClean="0">
            <a:latin typeface="+mj-ea"/>
            <a:ea typeface="+mj-ea"/>
          </a:defRPr>
        </a:defPPr>
      </a:lstStyle>
    </a:spDef>
    <a:txDef>
      <a:spPr>
        <a:noFill/>
      </a:spPr>
      <a:bodyPr wrap="square" rtlCol="0">
        <a:spAutoFit/>
      </a:bodyPr>
      <a:lstStyle>
        <a:defPPr marL="285750" indent="-285750" algn="l">
          <a:buFont typeface="Arial" panose="020B0604020202020204" pitchFamily="34" charset="0"/>
          <a:buChar char="•"/>
          <a:defRPr kumimoji="1" sz="1600" dirty="0" smtClean="0">
            <a:latin typeface="+mn-ea"/>
            <a:cs typeface="Meiryo UI" panose="020B0604030504040204" pitchFamily="50" charset="-128"/>
          </a:defRPr>
        </a:defPPr>
      </a:lstStyle>
    </a:txDef>
  </a:objectDefaults>
  <a:extraClrSchemeLst/>
  <a:extLst>
    <a:ext uri="{05A4C25C-085E-4340-85A3-A5531E510DB2}">
      <thm15:themeFamily xmlns:thm15="http://schemas.microsoft.com/office/thememl/2012/main" name="METI Slide Format_DefaultTheme.pptx" id="{2F4818D7-655D-4077-89AA-242267508028}" vid="{0E5B690F-3A1C-4644-85FD-3F3212C1317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EEC8431F10A4B46A871FB4DCA84CF3F" ma:contentTypeVersion="17" ma:contentTypeDescription="新しいドキュメントを作成します。" ma:contentTypeScope="" ma:versionID="79c0548c069b0a9534d8705160794fd5">
  <xsd:schema xmlns:xsd="http://www.w3.org/2001/XMLSchema" xmlns:xs="http://www.w3.org/2001/XMLSchema" xmlns:p="http://schemas.microsoft.com/office/2006/metadata/properties" xmlns:ns2="547cdc3e-53dc-4fec-b50b-6d0fb9e24faf" xmlns:ns3="ce29d33a-a603-4662-b02e-6bb4e8c17e3e" targetNamespace="http://schemas.microsoft.com/office/2006/metadata/properties" ma:root="true" ma:fieldsID="e6dc18accbb765076d0a78710e44ac80" ns2:_="" ns3:_="">
    <xsd:import namespace="547cdc3e-53dc-4fec-b50b-6d0fb9e24faf"/>
    <xsd:import namespace="ce29d33a-a603-4662-b02e-6bb4e8c17e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_x79fb__x52d5__x7528_" minOccurs="0"/>
                <xsd:element ref="ns2:_x65e5__x4ed8__x3068__x6642__x523b_" minOccurs="0"/>
                <xsd:element ref="ns2:MediaServiceBillingMetadata" minOccurs="0"/>
                <xsd:element ref="ns2:_x0032_5Q2PWNsrhd_x002d_2025072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7cdc3e-53dc-4fec-b50b-6d0fb9e24f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f804ebf9-b652-43cc-9369-06696671cd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_x79fb__x52d5__x7528_" ma:index="21" nillable="true" ma:displayName="移動用" ma:format="Dropdown" ma:internalName="_x79fb__x52d5__x7528_">
      <xsd:simpleType>
        <xsd:restriction base="dms:Text">
          <xsd:maxLength value="255"/>
        </xsd:restriction>
      </xsd:simpleType>
    </xsd:element>
    <xsd:element name="_x65e5__x4ed8__x3068__x6642__x523b_" ma:index="22" nillable="true" ma:displayName="日付と時刻" ma:format="DateOnly" ma:internalName="_x65e5__x4ed8__x3068__x6642__x523b_">
      <xsd:simpleType>
        <xsd:restriction base="dms:DateTim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x0032_5Q2PWNsrhd_x002d_20250722" ma:index="24" nillable="true" ma:displayName="25Q2PW 　Nsrhd-20250722" ma:format="Dropdown" ma:internalName="_x0032_5Q2PWNsrhd_x002d_20250722">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29d33a-a603-4662-b02e-6bb4e8c17e3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f8ff2fe-8275-4dc4-a88a-3c2ebde197f1}" ma:internalName="TaxCatchAll" ma:showField="CatchAllData" ma:web="ce29d33a-a603-4662-b02e-6bb4e8c17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47cdc3e-53dc-4fec-b50b-6d0fb9e24faf">
      <Terms xmlns="http://schemas.microsoft.com/office/infopath/2007/PartnerControls"/>
    </lcf76f155ced4ddcb4097134ff3c332f>
    <TaxCatchAll xmlns="ce29d33a-a603-4662-b02e-6bb4e8c17e3e" xsi:nil="true"/>
    <_x65e5__x4ed8__x3068__x6642__x523b_ xmlns="547cdc3e-53dc-4fec-b50b-6d0fb9e24faf" xsi:nil="true"/>
    <_x0032_5Q2PWNsrhd_x002d_20250722 xmlns="547cdc3e-53dc-4fec-b50b-6d0fb9e24faf" xsi:nil="true"/>
    <_x79fb__x52d5__x7528_ xmlns="547cdc3e-53dc-4fec-b50b-6d0fb9e24fa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83CE61-4E9C-470A-9D63-790A71284C2E}">
  <ds:schemaRefs>
    <ds:schemaRef ds:uri="547cdc3e-53dc-4fec-b50b-6d0fb9e24faf"/>
    <ds:schemaRef ds:uri="ce29d33a-a603-4662-b02e-6bb4e8c17e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4B586FD-2218-4488-9BD2-8CF2CA96F8EB}">
  <ds:schemaRefs>
    <ds:schemaRef ds:uri="547cdc3e-53dc-4fec-b50b-6d0fb9e24faf"/>
    <ds:schemaRef ds:uri="ce29d33a-a603-4662-b02e-6bb4e8c17e3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8CA455B-B30B-4386-B4B2-E4CFAE0671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PresentationFormat>Widescreen</PresentationFormat>
  <Slides>26</Slides>
  <Notes>0</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【機○・記載例なし】</vt:lpstr>
      <vt:lpstr>【事業名】</vt:lpstr>
      <vt:lpstr>法人概要</vt:lpstr>
      <vt:lpstr>作品関係者概要</vt:lpstr>
      <vt:lpstr>作品一覧</vt:lpstr>
      <vt:lpstr>企業一覧</vt:lpstr>
      <vt:lpstr>作品概要</vt:lpstr>
      <vt:lpstr>海外展開国</vt:lpstr>
      <vt:lpstr>ローカライズ言語</vt:lpstr>
      <vt:lpstr>出資比率</vt:lpstr>
      <vt:lpstr>レベニューシェア</vt:lpstr>
      <vt:lpstr>資金調達比率</vt:lpstr>
      <vt:lpstr>就業環境</vt:lpstr>
      <vt:lpstr>MAU/有料会員数</vt:lpstr>
      <vt:lpstr>訴求する海外ユーザー数</vt:lpstr>
      <vt:lpstr>イベント・メディア概要</vt:lpstr>
      <vt:lpstr>高度な技術の活用</vt:lpstr>
      <vt:lpstr>コンテンツ産業への裨益</vt:lpstr>
      <vt:lpstr>生産性向上</vt:lpstr>
      <vt:lpstr>支出計画根拠</vt:lpstr>
      <vt:lpstr>収入計画根拠</vt:lpstr>
      <vt:lpstr>投資額ROI根拠</vt:lpstr>
      <vt:lpstr>売上高ROI根拠</vt:lpstr>
      <vt:lpstr>社内ベンチャー</vt:lpstr>
      <vt:lpstr>新規性</vt:lpstr>
      <vt:lpstr>実施体制</vt:lpstr>
      <vt:lpstr>スケジュール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Printed>2024-03-13T08:20:44Z</cp:lastPrinted>
  <dcterms:created xsi:type="dcterms:W3CDTF">2025-09-28T01:15:25Z</dcterms:created>
  <dcterms:modified xsi:type="dcterms:W3CDTF">2026-03-31T09:03:47Z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0x010100EEEC8431F10A4B46A871FB4DCA84CF3F</vt:lpwstr>
  </property>
  <property fmtid="{D5CDD505-2E9C-101B-9397-08002B2CF9AE}" pid="3" name="MediaServiceImageTags">
    <vt:lpwstr/>
  </property>
</Properties>
</file>