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7"/>
  </p:notesMasterIdLst>
  <p:handoutMasterIdLst>
    <p:handoutMasterId r:id="rId18"/>
  </p:handoutMasterIdLst>
  <p:sldIdLst>
    <p:sldId id="259" r:id="rId5"/>
    <p:sldId id="273" r:id="rId6"/>
    <p:sldId id="298" r:id="rId7"/>
    <p:sldId id="274" r:id="rId8"/>
    <p:sldId id="299" r:id="rId9"/>
    <p:sldId id="275" r:id="rId10"/>
    <p:sldId id="278" r:id="rId11"/>
    <p:sldId id="291" r:id="rId12"/>
    <p:sldId id="290" r:id="rId13"/>
    <p:sldId id="293" r:id="rId14"/>
    <p:sldId id="296" r:id="rId15"/>
    <p:sldId id="297" r:id="rId16"/>
  </p:sldIdLst>
  <p:sldSz cx="12192000" cy="6858000"/>
  <p:notesSz cx="6735763" cy="9866313"/>
  <p:custDataLst>
    <p:tags r:id="rId19"/>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FBAE40"/>
          </p15:clr>
        </p15:guide>
        <p15:guide id="2" orient="horz" pos="216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86854C-17B3-71D7-4F7B-DB826E80215D}" name="Windows ユーザー1" initials="W" userId="Windows ユーザー1" providerId="None"/>
  <p188:author id="{36F0469F-CD08-1E84-8F30-1AE9BBFD3085}" name="Ayaka Shindo" initials="AS" userId="S::Ayaka.Shindo@jp.ey.com::a887bd6b-edfb-4724-9d82-3694ec8f906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FFFFCC"/>
    <a:srgbClr val="016F96"/>
    <a:srgbClr val="A0153A"/>
    <a:srgbClr val="0064C8"/>
    <a:srgbClr val="C8E6E6"/>
    <a:srgbClr val="99D6EC"/>
    <a:srgbClr val="FFBE3C"/>
    <a:srgbClr val="E1BE3C"/>
    <a:srgbClr val="A0C8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727919-7AB2-468E-ACB8-BF34ABF1023C}" v="2" dt="2026-03-31T05:18:43.059"/>
    <p1510:client id="{79C8F601-421C-49EA-9B8B-186FD174CA36}" v="1" dt="2026-03-31T08:24:34.821"/>
    <p1510:client id="{949F70D1-9C56-4922-A00C-1BDABDEF4625}" v="24" dt="2026-03-31T09:56:51.655"/>
  </p1510:revLst>
</p1510:revInfo>
</file>

<file path=ppt/tableStyles.xml><?xml version="1.0" encoding="utf-8"?>
<a:tblStyleLst xmlns:a="http://schemas.openxmlformats.org/drawingml/2006/main" def="{7DF18680-E054-41AD-8BC1-D1AEF772440D}">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濃色スタイル 1 - アクセント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濃色スタイル 1 - アクセント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78" autoAdjust="0"/>
    <p:restoredTop sz="94660"/>
  </p:normalViewPr>
  <p:slideViewPr>
    <p:cSldViewPr>
      <p:cViewPr varScale="1">
        <p:scale>
          <a:sx n="110" d="100"/>
          <a:sy n="110" d="100"/>
        </p:scale>
        <p:origin x="1038" y="114"/>
      </p:cViewPr>
      <p:guideLst>
        <p:guide pos="3840"/>
        <p:guide orient="horz" pos="2160"/>
      </p:guideLst>
    </p:cSldViewPr>
  </p:slideViewPr>
  <p:notesTextViewPr>
    <p:cViewPr>
      <p:scale>
        <a:sx n="1" d="1"/>
        <a:sy n="1" d="1"/>
      </p:scale>
      <p:origin x="0" y="0"/>
    </p:cViewPr>
  </p:notesTextViewPr>
  <p:notesViewPr>
    <p:cSldViewPr>
      <p:cViewPr>
        <p:scale>
          <a:sx n="1" d="2"/>
          <a:sy n="1" d="2"/>
        </p:scale>
        <p:origin x="0" y="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原品 利治" userId="c6d85e7d-bb62-4bbd-bb13-b5234cdae73f" providerId="ADAL" clId="{E8DE9775-231F-4449-ACC3-14282B285823}"/>
    <pc:docChg chg="undo custSel addSld delSld modSld sldOrd">
      <pc:chgData name="原品 利治" userId="c6d85e7d-bb62-4bbd-bb13-b5234cdae73f" providerId="ADAL" clId="{E8DE9775-231F-4449-ACC3-14282B285823}" dt="2026-03-31T09:57:04.257" v="194" actId="1076"/>
      <pc:docMkLst>
        <pc:docMk/>
      </pc:docMkLst>
      <pc:sldChg chg="modSp mod">
        <pc:chgData name="原品 利治" userId="c6d85e7d-bb62-4bbd-bb13-b5234cdae73f" providerId="ADAL" clId="{E8DE9775-231F-4449-ACC3-14282B285823}" dt="2026-03-31T09:52:03.966" v="188" actId="14100"/>
        <pc:sldMkLst>
          <pc:docMk/>
          <pc:sldMk cId="1975367416" sldId="259"/>
        </pc:sldMkLst>
        <pc:spChg chg="mod">
          <ac:chgData name="原品 利治" userId="c6d85e7d-bb62-4bbd-bb13-b5234cdae73f" providerId="ADAL" clId="{E8DE9775-231F-4449-ACC3-14282B285823}" dt="2026-03-31T09:52:03.966" v="188" actId="14100"/>
          <ac:spMkLst>
            <pc:docMk/>
            <pc:sldMk cId="1975367416" sldId="259"/>
            <ac:spMk id="5" creationId="{61949D6D-18B4-2846-4AB0-163E34C2682B}"/>
          </ac:spMkLst>
        </pc:spChg>
        <pc:graphicFrameChg chg="modGraphic">
          <ac:chgData name="原品 利治" userId="c6d85e7d-bb62-4bbd-bb13-b5234cdae73f" providerId="ADAL" clId="{E8DE9775-231F-4449-ACC3-14282B285823}" dt="2026-03-31T09:51:13.428" v="164" actId="13926"/>
          <ac:graphicFrameMkLst>
            <pc:docMk/>
            <pc:sldMk cId="1975367416" sldId="259"/>
            <ac:graphicFrameMk id="6" creationId="{50E6A6EA-3626-227F-72A7-D9570B2C8E4C}"/>
          </ac:graphicFrameMkLst>
        </pc:graphicFrameChg>
      </pc:sldChg>
      <pc:sldChg chg="delSp modSp add mod ord">
        <pc:chgData name="原品 利治" userId="c6d85e7d-bb62-4bbd-bb13-b5234cdae73f" providerId="ADAL" clId="{E8DE9775-231F-4449-ACC3-14282B285823}" dt="2026-03-31T09:53:21.959" v="190"/>
        <pc:sldMkLst>
          <pc:docMk/>
          <pc:sldMk cId="1870145442" sldId="291"/>
        </pc:sldMkLst>
        <pc:spChg chg="mod">
          <ac:chgData name="原品 利治" userId="c6d85e7d-bb62-4bbd-bb13-b5234cdae73f" providerId="ADAL" clId="{E8DE9775-231F-4449-ACC3-14282B285823}" dt="2026-03-31T09:38:36.628" v="154"/>
          <ac:spMkLst>
            <pc:docMk/>
            <pc:sldMk cId="1870145442" sldId="291"/>
            <ac:spMk id="4" creationId="{59B219ED-785B-0195-78CA-F57E704F45A9}"/>
          </ac:spMkLst>
        </pc:spChg>
        <pc:spChg chg="del">
          <ac:chgData name="原品 利治" userId="c6d85e7d-bb62-4bbd-bb13-b5234cdae73f" providerId="ADAL" clId="{E8DE9775-231F-4449-ACC3-14282B285823}" dt="2026-03-31T09:38:43.446" v="157" actId="478"/>
          <ac:spMkLst>
            <pc:docMk/>
            <pc:sldMk cId="1870145442" sldId="291"/>
            <ac:spMk id="9" creationId="{EC3EA0B3-43A9-6531-2A5B-96B6BDF6CAD6}"/>
          </ac:spMkLst>
        </pc:spChg>
        <pc:spChg chg="mod">
          <ac:chgData name="原品 利治" userId="c6d85e7d-bb62-4bbd-bb13-b5234cdae73f" providerId="ADAL" clId="{E8DE9775-231F-4449-ACC3-14282B285823}" dt="2026-03-31T09:38:41.167" v="156"/>
          <ac:spMkLst>
            <pc:docMk/>
            <pc:sldMk cId="1870145442" sldId="291"/>
            <ac:spMk id="12" creationId="{18243089-23D1-06A2-80A0-96CD60333D9B}"/>
          </ac:spMkLst>
        </pc:spChg>
      </pc:sldChg>
      <pc:sldChg chg="del ord">
        <pc:chgData name="原品 利治" userId="c6d85e7d-bb62-4bbd-bb13-b5234cdae73f" providerId="ADAL" clId="{E8DE9775-231F-4449-ACC3-14282B285823}" dt="2026-03-31T09:09:17.100" v="116" actId="47"/>
        <pc:sldMkLst>
          <pc:docMk/>
          <pc:sldMk cId="3069371489" sldId="292"/>
        </pc:sldMkLst>
      </pc:sldChg>
      <pc:sldChg chg="addSp delSp modSp mod ord">
        <pc:chgData name="原品 利治" userId="c6d85e7d-bb62-4bbd-bb13-b5234cdae73f" providerId="ADAL" clId="{E8DE9775-231F-4449-ACC3-14282B285823}" dt="2026-03-31T09:57:04.257" v="194" actId="1076"/>
        <pc:sldMkLst>
          <pc:docMk/>
          <pc:sldMk cId="370938487" sldId="293"/>
        </pc:sldMkLst>
        <pc:spChg chg="add mod">
          <ac:chgData name="原品 利治" userId="c6d85e7d-bb62-4bbd-bb13-b5234cdae73f" providerId="ADAL" clId="{E8DE9775-231F-4449-ACC3-14282B285823}" dt="2026-03-31T09:57:04.257" v="194" actId="1076"/>
          <ac:spMkLst>
            <pc:docMk/>
            <pc:sldMk cId="370938487" sldId="293"/>
            <ac:spMk id="3" creationId="{0170FB02-20F9-9D3A-E53E-D7995E10264F}"/>
          </ac:spMkLst>
        </pc:spChg>
        <pc:spChg chg="mod">
          <ac:chgData name="原品 利治" userId="c6d85e7d-bb62-4bbd-bb13-b5234cdae73f" providerId="ADAL" clId="{E8DE9775-231F-4449-ACC3-14282B285823}" dt="2026-03-31T09:40:52.925" v="162" actId="20577"/>
          <ac:spMkLst>
            <pc:docMk/>
            <pc:sldMk cId="370938487" sldId="293"/>
            <ac:spMk id="9" creationId="{C79CE772-AAF4-F81C-CACD-517355ADDE0D}"/>
          </ac:spMkLst>
        </pc:spChg>
        <pc:spChg chg="del">
          <ac:chgData name="原品 利治" userId="c6d85e7d-bb62-4bbd-bb13-b5234cdae73f" providerId="ADAL" clId="{E8DE9775-231F-4449-ACC3-14282B285823}" dt="2026-03-31T09:56:50.745" v="191" actId="478"/>
          <ac:spMkLst>
            <pc:docMk/>
            <pc:sldMk cId="370938487" sldId="293"/>
            <ac:spMk id="81" creationId="{2285722D-1FFA-084C-57A8-4515E1FC392B}"/>
          </ac:spMkLst>
        </pc:spChg>
      </pc:sldChg>
      <pc:sldChg chg="modSp mod">
        <pc:chgData name="原品 利治" userId="c6d85e7d-bb62-4bbd-bb13-b5234cdae73f" providerId="ADAL" clId="{E8DE9775-231F-4449-ACC3-14282B285823}" dt="2026-03-31T09:22:07.861" v="120" actId="20577"/>
        <pc:sldMkLst>
          <pc:docMk/>
          <pc:sldMk cId="1026224414" sldId="296"/>
        </pc:sldMkLst>
        <pc:spChg chg="mod">
          <ac:chgData name="原品 利治" userId="c6d85e7d-bb62-4bbd-bb13-b5234cdae73f" providerId="ADAL" clId="{E8DE9775-231F-4449-ACC3-14282B285823}" dt="2026-03-31T09:22:07.861" v="120" actId="20577"/>
          <ac:spMkLst>
            <pc:docMk/>
            <pc:sldMk cId="1026224414" sldId="296"/>
            <ac:spMk id="2" creationId="{D4FEB4D2-D5A4-B4F2-3833-413ED42338D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メイリオ" panose="020B0604030504040204" pitchFamily="50" charset="-128"/>
                <a:ea typeface="メイリオ" panose="020B0604030504040204" pitchFamily="50" charset="-128"/>
              </a:rPr>
              <a:t>機密性○</a:t>
            </a: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latin typeface="メイリオ" panose="020B0604030504040204" pitchFamily="50" charset="-128"/>
                <a:ea typeface="メイリオ" panose="020B0604030504040204" pitchFamily="50" charset="-128"/>
              </a:rPr>
              <a:t>‹#›</a:t>
            </a:fld>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extLst>
    <p:ext uri="{56416CCD-93CA-4268-BC5B-53C4BB910035}">
      <p15:sldGuideLst xmlns:p15="http://schemas.microsoft.com/office/powerpoint/2012/main">
        <p15:guide id="1" orient="horz" pos="3107" userDrawn="1">
          <p15:clr>
            <a:srgbClr val="F26B43"/>
          </p15:clr>
        </p15:guide>
        <p15:guide id="2" pos="212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b="0" i="0">
                <a:latin typeface="メイリオ" panose="020B0604030504040204" pitchFamily="50" charset="-128"/>
                <a:ea typeface="メイリオ" panose="020B0604030504040204" pitchFamily="50" charset="-128"/>
              </a:defRPr>
            </a:lvl1pPr>
          </a:lstStyle>
          <a:p>
            <a:r>
              <a:rPr lang="ja-JP" altLang="en-US"/>
              <a:t>機密性○</a:t>
            </a:r>
            <a:endParaRPr lang="en-US" altLang="ja-JP"/>
          </a:p>
        </p:txBody>
      </p:sp>
      <p:sp>
        <p:nvSpPr>
          <p:cNvPr id="4" name="スライド イメージ プレースホルダー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b="0" i="0">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b="0" i="0">
                <a:latin typeface="メイリオ" panose="020B0604030504040204" pitchFamily="50" charset="-128"/>
                <a:ea typeface="メイリオ" panose="020B0604030504040204" pitchFamily="50" charset="-128"/>
              </a:defRPr>
            </a:lvl1pPr>
          </a:lstStyle>
          <a:p>
            <a:fld id="{FD35E722-DCEB-4B9B-850A-0990A504E40F}" type="slidenum">
              <a:rPr lang="ja-JP" altLang="en-US" smtClean="0"/>
              <a:pPr/>
              <a:t>‹#›</a:t>
            </a:fld>
            <a:endParaRPr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2pPr>
    <a:lvl3pPr marL="9144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3pPr>
    <a:lvl4pPr marL="13716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4pPr>
    <a:lvl5pPr marL="1828800" algn="l" defTabSz="914400" rtl="0" eaLnBrk="1" latinLnBrk="0" hangingPunct="1">
      <a:defRPr kumimoji="1" sz="1200" b="0" i="0" kern="1200">
        <a:solidFill>
          <a:schemeClr val="tx1"/>
        </a:solidFill>
        <a:latin typeface="メイリオ" panose="020B0604030504040204" pitchFamily="50" charset="-128"/>
        <a:ea typeface="メイリオ"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r>
              <a:rPr lang="ja-JP" altLang="en-US"/>
              <a:t>機密性○</a:t>
            </a:r>
            <a:endParaRPr lang="en-US" altLang="ja-JP"/>
          </a:p>
        </p:txBody>
      </p:sp>
    </p:spTree>
    <p:extLst>
      <p:ext uri="{BB962C8B-B14F-4D97-AF65-F5344CB8AC3E}">
        <p14:creationId xmlns:p14="http://schemas.microsoft.com/office/powerpoint/2010/main" val="1325256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over">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ctr">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ja-JP" altLang="en-US" dirty="0"/>
              <a:t>スライドタイトル</a:t>
            </a:r>
          </a:p>
        </p:txBody>
      </p:sp>
      <p:sp>
        <p:nvSpPr>
          <p:cNvPr id="3" name="サブタイトル 2"/>
          <p:cNvSpPr>
            <a:spLocks noGrp="1"/>
          </p:cNvSpPr>
          <p:nvPr>
            <p:ph type="subTitle" idx="1" hasCustomPrompt="1"/>
          </p:nvPr>
        </p:nvSpPr>
        <p:spPr>
          <a:xfrm>
            <a:off x="456094" y="5024337"/>
            <a:ext cx="11305845" cy="49244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lnSpc>
                <a:spcPct val="130000"/>
              </a:lnSpc>
              <a:buNone/>
              <a:defRPr lang="ja-JP" altLang="en-US" sz="1600" b="0" i="0">
                <a:latin typeface="メイリオ" panose="020B0604030504040204" pitchFamily="50" charset="-128"/>
                <a:ea typeface="メイリオ" panose="020B0604030504040204" pitchFamily="50" charset="-128"/>
                <a:cs typeface="メイリオ" panose="020B0604030504040204" pitchFamily="50" charset="-128"/>
              </a:defRPr>
            </a:lvl1pPr>
            <a:lvl4pPr>
              <a:defRPr>
                <a:latin typeface="+mj-ea"/>
                <a:ea typeface="+mj-ea"/>
              </a:defRPr>
            </a:lvl4pPr>
            <a:lvl5pPr>
              <a:defRPr>
                <a:latin typeface="+mj-ea"/>
                <a:ea typeface="+mj-ea"/>
              </a:defRPr>
            </a:lvl5pPr>
            <a:lvl6pPr>
              <a:defRPr sz="1600">
                <a:latin typeface="+mj-ea"/>
                <a:ea typeface="+mj-ea"/>
              </a:defRPr>
            </a:lvl6pPr>
            <a:lvl7pPr>
              <a:defRPr sz="1600">
                <a:latin typeface="+mn-ea"/>
                <a:ea typeface="+mn-ea"/>
              </a:defRPr>
            </a:lvl7pPr>
            <a:lvl8pPr>
              <a:defRPr sz="1600">
                <a:latin typeface="+mj-ea"/>
                <a:ea typeface="+mj-ea"/>
              </a:defRPr>
            </a:lvl8pPr>
            <a:lvl9pPr>
              <a:defRPr sz="1600">
                <a:latin typeface="+mn-ea"/>
                <a:ea typeface="+mn-ea"/>
              </a:defRPr>
            </a:lvl9pPr>
          </a:lstStyle>
          <a:p>
            <a:pPr marL="0" marR="0" lvl="0" indent="0" algn="ctr" defTabSz="914423" rtl="0" eaLnBrk="1" fontAlgn="auto" latinLnBrk="0" hangingPunct="1">
              <a:lnSpc>
                <a:spcPct val="100000"/>
              </a:lnSpc>
              <a:spcBef>
                <a:spcPts val="600"/>
              </a:spcBef>
              <a:spcAft>
                <a:spcPts val="600"/>
              </a:spcAft>
              <a:buClr>
                <a:srgbClr val="002060"/>
              </a:buClr>
              <a:buSzTx/>
              <a:buFont typeface="Wingdings" panose="05000000000000000000" pitchFamily="2" charset="2"/>
              <a:buNone/>
              <a:tabLst/>
              <a:defRPr/>
            </a:pPr>
            <a:r>
              <a:rPr kumimoji="1" lang="en-US" altLang="ja-JP" dirty="0"/>
              <a:t>20XX</a:t>
            </a:r>
            <a:r>
              <a:rPr kumimoji="1" lang="ja-JP" altLang="en-US" dirty="0"/>
              <a:t>年</a:t>
            </a:r>
            <a:r>
              <a:rPr kumimoji="1" lang="en-US" altLang="ja-JP" dirty="0"/>
              <a:t>XX</a:t>
            </a:r>
            <a:r>
              <a:rPr kumimoji="1" lang="ja-JP" altLang="en-US" dirty="0"/>
              <a:t>月</a:t>
            </a:r>
            <a:r>
              <a:rPr kumimoji="1" lang="en-US" altLang="ja-JP" dirty="0"/>
              <a:t>XX</a:t>
            </a:r>
            <a:r>
              <a:rPr kumimoji="1" lang="ja-JP" altLang="en-US" dirty="0"/>
              <a:t>日</a:t>
            </a:r>
            <a:br>
              <a:rPr kumimoji="1" lang="en-US" altLang="ja-JP" dirty="0"/>
            </a:br>
            <a:r>
              <a:rPr lang="en-US" altLang="zh-TW" dirty="0"/>
              <a:t>XXXX</a:t>
            </a:r>
            <a:r>
              <a:rPr lang="zh-TW" altLang="en-US" dirty="0"/>
              <a:t>部局 </a:t>
            </a:r>
            <a:r>
              <a:rPr lang="en-US" altLang="zh-TW" dirty="0"/>
              <a:t>XXXX</a:t>
            </a:r>
            <a:r>
              <a:rPr lang="zh-TW" altLang="en-US" dirty="0"/>
              <a:t>課</a:t>
            </a:r>
          </a:p>
        </p:txBody>
      </p:sp>
      <p:sp>
        <p:nvSpPr>
          <p:cNvPr id="6" name="スライド番号プレースホルダー 4">
            <a:extLst>
              <a:ext uri="{FF2B5EF4-FFF2-40B4-BE49-F238E27FC236}">
                <a16:creationId xmlns:a16="http://schemas.microsoft.com/office/drawing/2014/main" id="{BBCC16C2-9372-B05B-2EBA-2F71B019DDBC}"/>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425721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Index">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3" y="366716"/>
            <a:ext cx="11305846"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dirty="0"/>
              <a:t>目次</a:t>
            </a:r>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参考</a:t>
            </a:r>
            <a:r>
              <a:rPr kumimoji="1" lang="en-US" altLang="ja-JP"/>
              <a:t>/</a:t>
            </a:r>
            <a:r>
              <a:rPr kumimoji="1" lang="ja-JP" altLang="en-US"/>
              <a:t>引用文献等：</a:t>
            </a:r>
            <a:r>
              <a:rPr kumimoji="1" lang="en-US" altLang="ja-JP"/>
              <a:t>8pt</a:t>
            </a:r>
          </a:p>
        </p:txBody>
      </p:sp>
      <p:sp>
        <p:nvSpPr>
          <p:cNvPr id="3" name="テキスト プレースホルダー 8">
            <a:extLst>
              <a:ext uri="{FF2B5EF4-FFF2-40B4-BE49-F238E27FC236}">
                <a16:creationId xmlns:a16="http://schemas.microsoft.com/office/drawing/2014/main" id="{3EE3E01E-3F79-A45A-7179-85544275E81B}"/>
              </a:ext>
            </a:extLst>
          </p:cNvPr>
          <p:cNvSpPr>
            <a:spLocks noGrp="1"/>
          </p:cNvSpPr>
          <p:nvPr>
            <p:ph type="body" sz="quarter" idx="19" hasCustomPrompt="1"/>
          </p:nvPr>
        </p:nvSpPr>
        <p:spPr>
          <a:xfrm>
            <a:off x="443072" y="1138194"/>
            <a:ext cx="7330149" cy="2360234"/>
          </a:xfrm>
        </p:spPr>
        <p:txBody>
          <a:bodyPr/>
          <a:lstStyle>
            <a:lvl1pPr marL="342908" indent="-342908">
              <a:lnSpc>
                <a:spcPct val="130000"/>
              </a:lnSpc>
              <a:buClr>
                <a:schemeClr val="tx1"/>
              </a:buClr>
              <a:buFont typeface="+mj-lt"/>
              <a:buAutoNum type="arabicPeriod"/>
              <a:defRPr sz="1600" b="0" i="0">
                <a:latin typeface="+mn-ea"/>
                <a:ea typeface="+mn-ea"/>
              </a:defRPr>
            </a:lvl1pPr>
            <a:lvl4pPr>
              <a:defRPr sz="1600">
                <a:latin typeface="+mn-ea"/>
                <a:ea typeface="+mn-ea"/>
              </a:defRPr>
            </a:lvl4pPr>
            <a:lvl5pPr>
              <a:defRPr sz="1600">
                <a:latin typeface="+mn-ea"/>
                <a:ea typeface="+mn-ea"/>
              </a:defRPr>
            </a:lvl5pPr>
            <a:lvl6pPr>
              <a:defRPr sz="1600">
                <a:latin typeface="+mn-ea"/>
                <a:ea typeface="+mn-ea"/>
              </a:defRPr>
            </a:lvl6pPr>
          </a:lstStyle>
          <a:p>
            <a:pPr lvl="0"/>
            <a:r>
              <a:rPr kumimoji="1" lang="ja-JP" altLang="en-US" dirty="0"/>
              <a:t>セクション</a:t>
            </a:r>
            <a:r>
              <a:rPr kumimoji="1" lang="en-US" altLang="ja-JP" dirty="0"/>
              <a:t> 01</a:t>
            </a:r>
          </a:p>
          <a:p>
            <a:pPr lvl="0"/>
            <a:r>
              <a:rPr kumimoji="1" lang="ja-JP" altLang="en-US" dirty="0"/>
              <a:t>セクション</a:t>
            </a:r>
            <a:r>
              <a:rPr kumimoji="1" lang="en-US" altLang="ja-JP" dirty="0"/>
              <a:t> 02</a:t>
            </a:r>
          </a:p>
          <a:p>
            <a:pPr lvl="0"/>
            <a:r>
              <a:rPr kumimoji="1" lang="ja-JP" altLang="en-US" dirty="0"/>
              <a:t>セクション</a:t>
            </a:r>
            <a:r>
              <a:rPr kumimoji="1" lang="en-US" altLang="ja-JP" dirty="0"/>
              <a:t> 03</a:t>
            </a:r>
          </a:p>
          <a:p>
            <a:pPr lvl="0"/>
            <a:r>
              <a:rPr kumimoji="1" lang="ja-JP" altLang="en-US" dirty="0"/>
              <a:t>セクション</a:t>
            </a:r>
            <a:r>
              <a:rPr kumimoji="1" lang="en-US" altLang="ja-JP" dirty="0"/>
              <a:t> 04</a:t>
            </a:r>
          </a:p>
          <a:p>
            <a:pPr marL="342908" marR="0" lvl="0" indent="-342908" algn="l" defTabSz="914423" rtl="0" eaLnBrk="1" fontAlgn="auto" latinLnBrk="0" hangingPunct="1">
              <a:lnSpc>
                <a:spcPct val="100000"/>
              </a:lnSpc>
              <a:spcBef>
                <a:spcPts val="600"/>
              </a:spcBef>
              <a:spcAft>
                <a:spcPts val="600"/>
              </a:spcAft>
              <a:buClr>
                <a:srgbClr val="002060"/>
              </a:buClr>
              <a:buSzTx/>
              <a:buFont typeface="+mj-lt"/>
              <a:buAutoNum type="arabicPeriod"/>
              <a:tabLst/>
              <a:defRPr/>
            </a:pPr>
            <a:r>
              <a:rPr kumimoji="1" lang="ja-JP" altLang="en-US" dirty="0"/>
              <a:t>セクション</a:t>
            </a:r>
            <a:r>
              <a:rPr kumimoji="1" lang="en-US" altLang="ja-JP" dirty="0"/>
              <a:t> 05</a:t>
            </a:r>
          </a:p>
        </p:txBody>
      </p:sp>
      <p:sp>
        <p:nvSpPr>
          <p:cNvPr id="4" name="テキスト プレースホルダー 8">
            <a:extLst>
              <a:ext uri="{FF2B5EF4-FFF2-40B4-BE49-F238E27FC236}">
                <a16:creationId xmlns:a16="http://schemas.microsoft.com/office/drawing/2014/main" id="{66F75DC8-7F8B-DE8F-5A34-63C830C27B79}"/>
              </a:ext>
            </a:extLst>
          </p:cNvPr>
          <p:cNvSpPr>
            <a:spLocks noGrp="1"/>
          </p:cNvSpPr>
          <p:nvPr>
            <p:ph type="body" sz="quarter" idx="20" hasCustomPrompt="1"/>
          </p:nvPr>
        </p:nvSpPr>
        <p:spPr>
          <a:xfrm>
            <a:off x="7773220" y="1138194"/>
            <a:ext cx="2550466" cy="2360234"/>
          </a:xfrm>
        </p:spPr>
        <p:txBody>
          <a:bodyPr/>
          <a:lstStyle>
            <a:lvl1pPr marL="0" indent="0" algn="r">
              <a:lnSpc>
                <a:spcPct val="130000"/>
              </a:lnSpc>
              <a:buFont typeface="+mj-lt"/>
              <a:buNone/>
              <a:defRPr sz="1600" b="0" i="0">
                <a:latin typeface="+mj-ea"/>
                <a:ea typeface="+mj-ea"/>
              </a:defRPr>
            </a:lvl1pPr>
            <a:lvl4pPr>
              <a:defRPr sz="1600">
                <a:latin typeface="+mj-ea"/>
                <a:ea typeface="+mj-ea"/>
              </a:defRPr>
            </a:lvl4pPr>
            <a:lvl5pPr>
              <a:defRPr sz="1600">
                <a:latin typeface="+mj-ea"/>
                <a:ea typeface="+mj-ea"/>
              </a:defRPr>
            </a:lvl5pPr>
            <a:lvl6pPr>
              <a:defRPr>
                <a:latin typeface="+mj-ea"/>
                <a:ea typeface="+mj-ea"/>
              </a:defRPr>
            </a:lvl6pPr>
            <a:lvl7pPr>
              <a:defRPr>
                <a:latin typeface="+mj-ea"/>
                <a:ea typeface="+mj-ea"/>
              </a:defRPr>
            </a:lvl7pPr>
          </a:lstStyle>
          <a:p>
            <a:pPr marL="0" indent="0" algn="r">
              <a:buNone/>
            </a:pPr>
            <a:r>
              <a:rPr lang="en-US" altLang="ja-JP"/>
              <a:t>------- 001</a:t>
            </a:r>
            <a:endParaRPr lang="ja-JP" altLang="en-US"/>
          </a:p>
          <a:p>
            <a:pPr marL="0" lvl="0" indent="0" algn="r">
              <a:buNone/>
            </a:pPr>
            <a:r>
              <a:rPr lang="en-US" altLang="ja-JP"/>
              <a:t>------- 001</a:t>
            </a:r>
            <a:endParaRPr lang="ja-JP" altLang="en-US"/>
          </a:p>
          <a:p>
            <a:pPr marL="0" lvl="0" indent="0" algn="r">
              <a:buNone/>
            </a:pPr>
            <a:r>
              <a:rPr lang="en-US" altLang="ja-JP"/>
              <a:t>------- 001</a:t>
            </a:r>
          </a:p>
          <a:p>
            <a:pPr marL="0" indent="0" algn="r">
              <a:buNone/>
            </a:pPr>
            <a:r>
              <a:rPr lang="en-US" altLang="ja-JP"/>
              <a:t>------- 001</a:t>
            </a:r>
          </a:p>
          <a:p>
            <a:pPr marL="0" marR="0" lvl="0" indent="0" algn="r" defTabSz="914423" rtl="0" eaLnBrk="1" fontAlgn="auto" latinLnBrk="0" hangingPunct="1">
              <a:lnSpc>
                <a:spcPct val="100000"/>
              </a:lnSpc>
              <a:spcBef>
                <a:spcPts val="600"/>
              </a:spcBef>
              <a:spcAft>
                <a:spcPts val="600"/>
              </a:spcAft>
              <a:buClr>
                <a:srgbClr val="002060"/>
              </a:buClr>
              <a:buSzTx/>
              <a:buFont typeface="+mj-lt"/>
              <a:buNone/>
              <a:tabLst/>
              <a:defRPr/>
            </a:pPr>
            <a:r>
              <a:rPr lang="en-US" altLang="ja-JP"/>
              <a:t>------- 001</a:t>
            </a:r>
          </a:p>
        </p:txBody>
      </p:sp>
    </p:spTree>
    <p:extLst>
      <p:ext uri="{BB962C8B-B14F-4D97-AF65-F5344CB8AC3E}">
        <p14:creationId xmlns:p14="http://schemas.microsoft.com/office/powerpoint/2010/main" val="43507870"/>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2939" userDrawn="1">
          <p15:clr>
            <a:srgbClr val="FBAE40"/>
          </p15:clr>
        </p15:guide>
        <p15:guide id="3" pos="3301" userDrawn="1">
          <p15:clr>
            <a:srgbClr val="FBAE40"/>
          </p15:clr>
        </p15:guide>
        <p15:guide id="4" pos="3120" userDrawn="1">
          <p15:clr>
            <a:srgbClr val="FBAE40"/>
          </p15:clr>
        </p15:guide>
        <p15:guide id="5" pos="1646" userDrawn="1">
          <p15:clr>
            <a:srgbClr val="FBAE40"/>
          </p15:clr>
        </p15:guide>
        <p15:guide id="6" pos="1510" userDrawn="1">
          <p15:clr>
            <a:srgbClr val="FBAE40"/>
          </p15:clr>
        </p15:guide>
        <p15:guide id="7" pos="217" userDrawn="1">
          <p15:clr>
            <a:srgbClr val="FBAE40"/>
          </p15:clr>
        </p15:guide>
        <p15:guide id="8" pos="4594" userDrawn="1">
          <p15:clr>
            <a:srgbClr val="FBAE40"/>
          </p15:clr>
        </p15:guide>
        <p15:guide id="9" pos="4730" userDrawn="1">
          <p15:clr>
            <a:srgbClr val="FBAE40"/>
          </p15:clr>
        </p15:guide>
        <p15:guide id="10" pos="6023" userDrawn="1">
          <p15:clr>
            <a:srgbClr val="FBAE40"/>
          </p15:clr>
        </p15:guide>
        <p15:guide id="12" orient="horz" pos="4088" userDrawn="1">
          <p15:clr>
            <a:srgbClr val="FBAE40"/>
          </p15:clr>
        </p15:guide>
        <p15:guide id="13" orient="horz" pos="3861" userDrawn="1">
          <p15:clr>
            <a:srgbClr val="FBAE40"/>
          </p15:clr>
        </p15:guide>
        <p15:guide id="14" orient="horz" pos="595" userDrawn="1">
          <p15:clr>
            <a:srgbClr val="FBAE40"/>
          </p15:clr>
        </p15:guide>
        <p15:guide id="15" orient="horz" pos="709" userDrawn="1">
          <p15:clr>
            <a:srgbClr val="FBAE40"/>
          </p15:clr>
        </p15:guide>
        <p15:guide id="16" orient="horz" pos="1366" userDrawn="1">
          <p15:clr>
            <a:srgbClr val="FBAE40"/>
          </p15:clr>
        </p15:guide>
        <p15:guide id="17" orient="horz" pos="2614" userDrawn="1">
          <p15:clr>
            <a:srgbClr val="FBAE40"/>
          </p15:clr>
        </p15:guide>
        <p15:guide id="18" orient="horz" pos="1480" userDrawn="1">
          <p15:clr>
            <a:srgbClr val="FBAE40"/>
          </p15:clr>
        </p15:guide>
        <p15:guide id="19" orient="horz" pos="272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Section">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16547944-49EF-1EFF-32E6-905A8579D216}"/>
              </a:ext>
            </a:extLst>
          </p:cNvPr>
          <p:cNvSpPr>
            <a:spLocks noGrp="1"/>
          </p:cNvSpPr>
          <p:nvPr>
            <p:ph type="ctrTitle" hasCustomPrompt="1"/>
          </p:nvPr>
        </p:nvSpPr>
        <p:spPr>
          <a:xfrm>
            <a:off x="443076" y="3082756"/>
            <a:ext cx="11305846" cy="93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72000">
            <a:spAutoFit/>
          </a:bodyPr>
          <a:lstStyle>
            <a:lvl1pPr algn="l">
              <a:lnSpc>
                <a:spcPct val="130000"/>
              </a:lnSpc>
              <a:defRPr lang="ja-JP" altLang="en-US" sz="4000" b="1" i="0" dirty="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r>
              <a:rPr kumimoji="1" lang="en-US" altLang="ja-JP" dirty="0"/>
              <a:t>01. </a:t>
            </a:r>
            <a:r>
              <a:rPr kumimoji="1" lang="ja-JP" altLang="en-US" dirty="0"/>
              <a:t>セクション名</a:t>
            </a:r>
          </a:p>
        </p:txBody>
      </p:sp>
      <p:sp>
        <p:nvSpPr>
          <p:cNvPr id="4" name="スライド番号プレースホルダー 4">
            <a:extLst>
              <a:ext uri="{FF2B5EF4-FFF2-40B4-BE49-F238E27FC236}">
                <a16:creationId xmlns:a16="http://schemas.microsoft.com/office/drawing/2014/main" id="{DD9E6EA3-3310-5612-2D80-6F218C2F7510}"/>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bg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Tree>
    <p:extLst>
      <p:ext uri="{BB962C8B-B14F-4D97-AF65-F5344CB8AC3E}">
        <p14:creationId xmlns:p14="http://schemas.microsoft.com/office/powerpoint/2010/main" val="219464481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Basic">
    <p:spTree>
      <p:nvGrpSpPr>
        <p:cNvPr id="1" name=""/>
        <p:cNvGrpSpPr/>
        <p:nvPr/>
      </p:nvGrpSpPr>
      <p:grpSpPr>
        <a:xfrm>
          <a:off x="0" y="0"/>
          <a:ext cx="0" cy="0"/>
          <a:chOff x="0" y="0"/>
          <a:chExt cx="0" cy="0"/>
        </a:xfrm>
      </p:grpSpPr>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a:t>スライドタイトル：</a:t>
            </a:r>
            <a:r>
              <a:rPr kumimoji="1" lang="en-US" altLang="ja-JP"/>
              <a:t>13</a:t>
            </a:r>
            <a:r>
              <a:rPr kumimoji="1" lang="ja-JP" altLang="en-US"/>
              <a:t>字以内 </a:t>
            </a:r>
            <a:r>
              <a:rPr kumimoji="1" lang="en-US" altLang="ja-JP"/>
              <a:t>32pt</a:t>
            </a:r>
            <a:endParaRPr kumimoji="1" lang="ja-JP" altLang="en-US"/>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sp>
        <p:nvSpPr>
          <p:cNvPr id="52" name="テキスト プレースホルダー 11">
            <a:extLst>
              <a:ext uri="{FF2B5EF4-FFF2-40B4-BE49-F238E27FC236}">
                <a16:creationId xmlns:a16="http://schemas.microsoft.com/office/drawing/2014/main" id="{24C0F4B5-3232-8664-604F-8CF3AE3D63D5}"/>
              </a:ext>
            </a:extLst>
          </p:cNvPr>
          <p:cNvSpPr>
            <a:spLocks noGrp="1"/>
          </p:cNvSpPr>
          <p:nvPr>
            <p:ph type="body" sz="quarter" idx="17" hasCustomPrompt="1"/>
          </p:nvPr>
        </p:nvSpPr>
        <p:spPr>
          <a:xfrm>
            <a:off x="443070" y="1138195"/>
            <a:ext cx="11305846" cy="667839"/>
          </a:xfrm>
          <a:solidFill>
            <a:srgbClr val="F3F6F6"/>
          </a:solidFill>
          <a:ln>
            <a:noFill/>
          </a:ln>
        </p:spPr>
        <p:txBody>
          <a:bodyPr vert="horz" wrap="square" lIns="216000" tIns="144000" rIns="216000" bIns="144000" rtlCol="0" anchor="t" anchorCtr="0">
            <a:spAutoFit/>
          </a:bodyPr>
          <a:lstStyle>
            <a:lvl1pPr marL="285757" indent="-285757">
              <a:lnSpc>
                <a:spcPct val="130000"/>
              </a:lnSpc>
              <a:buClr>
                <a:schemeClr val="tx1"/>
              </a:buClr>
              <a:buSzPct val="100000"/>
              <a:buFont typeface="メイリオ" panose="020B0604030504040204" pitchFamily="50" charset="-128"/>
              <a:buChar char="•"/>
              <a:defRPr lang="ja-JP" altLang="en-US" sz="2000" b="0" i="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257181" lvl="0" indent="-257181">
              <a:spcBef>
                <a:spcPts val="600"/>
              </a:spcBef>
              <a:spcAft>
                <a:spcPts val="600"/>
              </a:spcAft>
              <a:buClr>
                <a:srgbClr val="002060"/>
              </a:buClr>
              <a:buFont typeface="Wingdings" panose="05000000000000000000" pitchFamily="2" charset="2"/>
              <a:buChar char="l"/>
            </a:pPr>
            <a:r>
              <a:rPr kumimoji="1" lang="ja-JP" altLang="en-US" dirty="0"/>
              <a:t>キーメッセージ：</a:t>
            </a:r>
            <a:r>
              <a:rPr kumimoji="1" lang="en-US" altLang="ja-JP" dirty="0"/>
              <a:t>1</a:t>
            </a:r>
            <a:r>
              <a:rPr kumimoji="1" lang="ja-JP" altLang="en-US" dirty="0"/>
              <a:t>行以内（約</a:t>
            </a:r>
            <a:r>
              <a:rPr kumimoji="1" lang="en-US" altLang="ja-JP" dirty="0"/>
              <a:t>35</a:t>
            </a:r>
            <a:r>
              <a:rPr kumimoji="1" lang="ja-JP" altLang="en-US" dirty="0"/>
              <a:t>字）３ポツまで </a:t>
            </a:r>
            <a:r>
              <a:rPr kumimoji="1" lang="en-US" altLang="ja-JP" dirty="0"/>
              <a:t>20pt</a:t>
            </a:r>
            <a:r>
              <a:rPr kumimoji="1" lang="ja-JP" altLang="en-US" dirty="0"/>
              <a:t>　行間はいじらない</a:t>
            </a:r>
            <a:endParaRPr kumimoji="1" lang="en-US" altLang="ja-JP" dirty="0"/>
          </a:p>
        </p:txBody>
      </p:sp>
      <p:sp>
        <p:nvSpPr>
          <p:cNvPr id="7" name="テキスト プレースホルダー 6">
            <a:extLst>
              <a:ext uri="{FF2B5EF4-FFF2-40B4-BE49-F238E27FC236}">
                <a16:creationId xmlns:a16="http://schemas.microsoft.com/office/drawing/2014/main" id="{9E5CEE60-90F4-9775-0CB9-B864463E973A}"/>
              </a:ext>
            </a:extLst>
          </p:cNvPr>
          <p:cNvSpPr>
            <a:spLocks noGrp="1"/>
          </p:cNvSpPr>
          <p:nvPr>
            <p:ph type="body" sz="quarter" idx="23" hasCustomPrompt="1"/>
          </p:nvPr>
        </p:nvSpPr>
        <p:spPr>
          <a:xfrm>
            <a:off x="443017" y="3290112"/>
            <a:ext cx="5316922" cy="293721"/>
          </a:xfrm>
        </p:spPr>
        <p:txBody>
          <a:bodyPr lIns="72000" tIns="72000" rIns="72000" bIns="36000"/>
          <a:lstStyle>
            <a:lvl1pPr marL="0" indent="0">
              <a:buFont typeface="Arial" panose="020B0604020202020204" pitchFamily="34" charset="0"/>
              <a:buNone/>
              <a:defRPr sz="1200"/>
            </a:lvl1pPr>
            <a:lvl2pPr marL="344497" indent="0">
              <a:buNone/>
              <a:defRPr sz="1200"/>
            </a:lvl2pPr>
            <a:lvl3pPr marL="668354" indent="0">
              <a:buNone/>
              <a:defRPr sz="1200"/>
            </a:lvl3pPr>
            <a:lvl4pPr marL="936648" indent="0">
              <a:buNone/>
              <a:defRPr sz="1200"/>
            </a:lvl4pPr>
            <a:lvl5pPr marL="1298607" indent="0" algn="l">
              <a:buNone/>
              <a:defRPr sz="1200"/>
            </a:lvl5pPr>
          </a:lstStyle>
          <a:p>
            <a:pPr marL="171455" marR="0" lvl="0" indent="-171455" algn="l" defTabSz="914423" rtl="0" eaLnBrk="1" fontAlgn="auto" latinLnBrk="0" hangingPunct="1">
              <a:lnSpc>
                <a:spcPct val="100000"/>
              </a:lnSpc>
              <a:spcBef>
                <a:spcPts val="600"/>
              </a:spcBef>
              <a:spcAft>
                <a:spcPts val="600"/>
              </a:spcAft>
              <a:buClr>
                <a:srgbClr val="002060"/>
              </a:buClr>
              <a:buSzTx/>
              <a:tabLst/>
              <a:defRPr/>
            </a:pPr>
            <a:r>
              <a:rPr kumimoji="1" lang="ja-JP" altLang="en-US" dirty="0"/>
              <a:t>本文：</a:t>
            </a:r>
            <a:r>
              <a:rPr kumimoji="1" lang="en-US" altLang="ja-JP" dirty="0"/>
              <a:t>40</a:t>
            </a:r>
            <a:r>
              <a:rPr kumimoji="1" lang="ja-JP" altLang="en-US" dirty="0"/>
              <a:t>字以内 </a:t>
            </a:r>
            <a:r>
              <a:rPr kumimoji="1" lang="en-US" altLang="ja-JP" dirty="0"/>
              <a:t>12pt /</a:t>
            </a:r>
            <a:r>
              <a:rPr kumimoji="1" lang="ja-JP" altLang="en-US" dirty="0"/>
              <a:t>プレゼン用 </a:t>
            </a:r>
            <a:r>
              <a:rPr kumimoji="1" lang="en-US" altLang="ja-JP" dirty="0"/>
              <a:t>16pt</a:t>
            </a:r>
            <a:endParaRPr kumimoji="1" lang="ja-JP" altLang="en-US" dirty="0"/>
          </a:p>
        </p:txBody>
      </p:sp>
      <p:sp>
        <p:nvSpPr>
          <p:cNvPr id="10" name="テキスト プレースホルダー 9">
            <a:extLst>
              <a:ext uri="{FF2B5EF4-FFF2-40B4-BE49-F238E27FC236}">
                <a16:creationId xmlns:a16="http://schemas.microsoft.com/office/drawing/2014/main" id="{E59F7C88-40C4-3D1C-3928-583676EC1764}"/>
              </a:ext>
            </a:extLst>
          </p:cNvPr>
          <p:cNvSpPr>
            <a:spLocks noGrp="1"/>
          </p:cNvSpPr>
          <p:nvPr>
            <p:ph type="body" sz="quarter" idx="24" hasCustomPrompt="1"/>
          </p:nvPr>
        </p:nvSpPr>
        <p:spPr>
          <a:xfrm>
            <a:off x="6471138" y="3290112"/>
            <a:ext cx="5316416" cy="293721"/>
          </a:xfrm>
          <a:noFill/>
        </p:spPr>
        <p:txBody>
          <a:bodyPr vert="horz" wrap="square" lIns="72000" tIns="72000" rIns="72000" bIns="36000" rtlCol="0">
            <a:spAutoFit/>
          </a:bodyPr>
          <a:lstStyle>
            <a:lvl1pPr marL="0" indent="0">
              <a:buNone/>
              <a:defRPr lang="ja-JP" altLang="en-US" sz="1200" smtClean="0"/>
            </a:lvl1pPr>
            <a:lvl2pPr>
              <a:defRPr lang="ja-JP" altLang="en-US" sz="1200" smtClean="0"/>
            </a:lvl2pPr>
            <a:lvl3pPr>
              <a:defRPr lang="ja-JP" altLang="en-US" sz="1200" smtClean="0"/>
            </a:lvl3pPr>
            <a:lvl4pPr>
              <a:defRPr lang="ja-JP" altLang="en-US" sz="1200" smtClean="0"/>
            </a:lvl4pPr>
            <a:lvl5pPr>
              <a:defRPr lang="ja-JP" altLang="en-US" sz="1200"/>
            </a:lvl5pPr>
          </a:lstStyle>
          <a:p>
            <a:pPr marL="342908" marR="0" lvl="0" indent="-342908" fontAlgn="auto">
              <a:lnSpc>
                <a:spcPct val="100000"/>
              </a:lnSpc>
              <a:buSzTx/>
              <a:tabLst/>
            </a:pPr>
            <a:r>
              <a:rPr kumimoji="1" lang="ja-JP" altLang="en-US"/>
              <a:t>本文：</a:t>
            </a:r>
            <a:r>
              <a:rPr kumimoji="1" lang="en-US" altLang="ja-JP"/>
              <a:t>40</a:t>
            </a:r>
            <a:r>
              <a:rPr kumimoji="1" lang="ja-JP" altLang="en-US"/>
              <a:t>字以内 </a:t>
            </a:r>
            <a:r>
              <a:rPr kumimoji="1" lang="en-US" altLang="ja-JP"/>
              <a:t>12pt /</a:t>
            </a:r>
            <a:r>
              <a:rPr kumimoji="1" lang="ja-JP" altLang="en-US"/>
              <a:t>プレゼン用 </a:t>
            </a:r>
            <a:r>
              <a:rPr kumimoji="1" lang="en-US" altLang="ja-JP"/>
              <a:t>16pt</a:t>
            </a:r>
            <a:endParaRPr kumimoji="1" lang="ja-JP" altLang="en-US"/>
          </a:p>
        </p:txBody>
      </p:sp>
      <p:sp>
        <p:nvSpPr>
          <p:cNvPr id="12" name="テキスト プレースホルダー 11">
            <a:extLst>
              <a:ext uri="{FF2B5EF4-FFF2-40B4-BE49-F238E27FC236}">
                <a16:creationId xmlns:a16="http://schemas.microsoft.com/office/drawing/2014/main" id="{E10F42EE-E182-F73B-ED47-4B1995A4EC23}"/>
              </a:ext>
            </a:extLst>
          </p:cNvPr>
          <p:cNvSpPr>
            <a:spLocks noGrp="1"/>
          </p:cNvSpPr>
          <p:nvPr>
            <p:ph type="body" sz="quarter" idx="25" hasCustomPrompt="1"/>
          </p:nvPr>
        </p:nvSpPr>
        <p:spPr>
          <a:xfrm>
            <a:off x="443017" y="2712318"/>
            <a:ext cx="5316922" cy="558784"/>
          </a:xfrm>
          <a:solidFill>
            <a:schemeClr val="tx1"/>
          </a:solidFill>
        </p:spPr>
        <p:txBody>
          <a:bodyPr vert="horz" wrap="square" lIns="108000" tIns="108000" rIns="108000" bIns="72000" rtlCol="0">
            <a:spAutoFit/>
          </a:bodyPr>
          <a:lstStyle>
            <a:lvl1pPr marL="0" indent="0">
              <a:buNone/>
              <a:defRPr lang="ja-JP" altLang="en-US" b="1" dirty="0" smtClean="0">
                <a:solidFill>
                  <a:schemeClr val="bg1"/>
                </a:solidFill>
              </a:defRPr>
            </a:lvl1pPr>
            <a:lvl2pPr>
              <a:defRPr lang="ja-JP" altLang="en-US" dirty="0" smtClean="0">
                <a:solidFill>
                  <a:schemeClr val="bg1"/>
                </a:solidFill>
              </a:defRPr>
            </a:lvl2pPr>
            <a:lvl3pPr>
              <a:defRPr lang="ja-JP" altLang="en-US" dirty="0" smtClean="0">
                <a:solidFill>
                  <a:schemeClr val="bg1"/>
                </a:solidFill>
              </a:defRPr>
            </a:lvl3pPr>
            <a:lvl4pPr>
              <a:defRPr lang="ja-JP" altLang="en-US" dirty="0" smtClean="0">
                <a:solidFill>
                  <a:schemeClr val="bg1"/>
                </a:solidFill>
              </a:defRPr>
            </a:lvl4pPr>
            <a:lvl5pPr>
              <a:defRPr lang="ja-JP" altLang="en-US" dirty="0">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r>
              <a:rPr kumimoji="1" lang="ja-JP" altLang="en-US" dirty="0"/>
              <a:t>　</a:t>
            </a:r>
          </a:p>
        </p:txBody>
      </p:sp>
      <p:sp>
        <p:nvSpPr>
          <p:cNvPr id="14" name="テキスト プレースホルダー 13">
            <a:extLst>
              <a:ext uri="{FF2B5EF4-FFF2-40B4-BE49-F238E27FC236}">
                <a16:creationId xmlns:a16="http://schemas.microsoft.com/office/drawing/2014/main" id="{F051B484-ADEC-D7B0-A0E2-ADD29C858959}"/>
              </a:ext>
            </a:extLst>
          </p:cNvPr>
          <p:cNvSpPr>
            <a:spLocks noGrp="1"/>
          </p:cNvSpPr>
          <p:nvPr>
            <p:ph type="body" sz="quarter" idx="26" hasCustomPrompt="1"/>
          </p:nvPr>
        </p:nvSpPr>
        <p:spPr>
          <a:xfrm>
            <a:off x="6470178" y="2707268"/>
            <a:ext cx="5317376" cy="558784"/>
          </a:xfrm>
          <a:solidFill>
            <a:schemeClr val="tx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fontAlgn="auto">
              <a:lnSpc>
                <a:spcPct val="130000"/>
              </a:lnSpc>
              <a:buSzTx/>
              <a:tabLst/>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endParaRPr kumimoji="1" lang="ja-JP" altLang="en-US" dirty="0"/>
          </a:p>
        </p:txBody>
      </p:sp>
    </p:spTree>
    <p:extLst>
      <p:ext uri="{BB962C8B-B14F-4D97-AF65-F5344CB8AC3E}">
        <p14:creationId xmlns:p14="http://schemas.microsoft.com/office/powerpoint/2010/main" val="2913739683"/>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68" userDrawn="1">
          <p15:clr>
            <a:srgbClr val="FBAE40"/>
          </p15:clr>
        </p15:guide>
        <p15:guide id="10" pos="7412" userDrawn="1">
          <p15:clr>
            <a:srgbClr val="FBAE40"/>
          </p15:clr>
        </p15:guide>
        <p15:guide id="13" orient="horz" pos="4065" userDrawn="1">
          <p15:clr>
            <a:srgbClr val="FBAE40"/>
          </p15:clr>
        </p15:guide>
        <p15:guide id="14"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Basic（essay）">
    <p:spTree>
      <p:nvGrpSpPr>
        <p:cNvPr id="1" name=""/>
        <p:cNvGrpSpPr/>
        <p:nvPr/>
      </p:nvGrpSpPr>
      <p:grpSpPr>
        <a:xfrm>
          <a:off x="0" y="0"/>
          <a:ext cx="0" cy="0"/>
          <a:chOff x="0" y="0"/>
          <a:chExt cx="0" cy="0"/>
        </a:xfrm>
      </p:grpSpPr>
      <p:sp>
        <p:nvSpPr>
          <p:cNvPr id="12" name="テキスト プレースホルダー 11">
            <a:extLst>
              <a:ext uri="{FF2B5EF4-FFF2-40B4-BE49-F238E27FC236}">
                <a16:creationId xmlns:a16="http://schemas.microsoft.com/office/drawing/2014/main" id="{C145B5D5-4B5E-6D2D-BAD5-72DE5A197CE1}"/>
              </a:ext>
            </a:extLst>
          </p:cNvPr>
          <p:cNvSpPr>
            <a:spLocks noGrp="1"/>
          </p:cNvSpPr>
          <p:nvPr>
            <p:ph type="body" sz="quarter" idx="24" hasCustomPrompt="1"/>
          </p:nvPr>
        </p:nvSpPr>
        <p:spPr>
          <a:xfrm>
            <a:off x="436775" y="3378480"/>
            <a:ext cx="11305845" cy="293721"/>
          </a:xfrm>
          <a:noFill/>
        </p:spPr>
        <p:txBody>
          <a:bodyPr vert="horz" wrap="square" lIns="72000" tIns="72000" rIns="72000" bIns="36000" rtlCol="0">
            <a:spAutoFit/>
          </a:bodyPr>
          <a:lstStyle>
            <a:lvl1pPr marL="0" indent="0">
              <a:buFont typeface="Arial" panose="020B0604020202020204" pitchFamily="34" charset="0"/>
              <a:buNone/>
              <a:defRPr lang="ja-JP" altLang="en-US" sz="1200" b="1" smtClean="0">
                <a:latin typeface="+mn-ea"/>
                <a:ea typeface="+mn-ea"/>
              </a:defRPr>
            </a:lvl1pPr>
            <a:lvl2pPr>
              <a:defRPr lang="ja-JP" altLang="en-US" sz="1200" smtClean="0">
                <a:latin typeface="+mn-ea"/>
                <a:ea typeface="+mn-ea"/>
              </a:defRPr>
            </a:lvl2pPr>
            <a:lvl3pPr>
              <a:defRPr lang="ja-JP" altLang="en-US" sz="1200" smtClean="0">
                <a:latin typeface="+mn-ea"/>
                <a:ea typeface="+mn-ea"/>
              </a:defRPr>
            </a:lvl3pPr>
            <a:lvl4pPr>
              <a:defRPr lang="ja-JP" altLang="en-US" sz="1200" smtClean="0">
                <a:latin typeface="+mn-ea"/>
                <a:ea typeface="+mn-ea"/>
              </a:defRPr>
            </a:lvl4pPr>
            <a:lvl5pPr>
              <a:defRPr lang="ja-JP" altLang="en-US" sz="1200">
                <a:latin typeface="+mn-ea"/>
                <a:ea typeface="+mn-ea"/>
              </a:defRPr>
            </a:lvl5pPr>
          </a:lstStyle>
          <a:p>
            <a:pPr lvl="0"/>
            <a:r>
              <a:rPr kumimoji="1" lang="ja-JP" altLang="en-US" dirty="0"/>
              <a:t>強調箇所は太字</a:t>
            </a:r>
            <a:endParaRPr kumimoji="1" lang="en-US" altLang="ja-JP" dirty="0"/>
          </a:p>
        </p:txBody>
      </p:sp>
      <p:sp>
        <p:nvSpPr>
          <p:cNvPr id="10" name="テキスト プレースホルダー 9">
            <a:extLst>
              <a:ext uri="{FF2B5EF4-FFF2-40B4-BE49-F238E27FC236}">
                <a16:creationId xmlns:a16="http://schemas.microsoft.com/office/drawing/2014/main" id="{7C26272D-E711-7BDA-C6B1-F6E5FC5BB955}"/>
              </a:ext>
            </a:extLst>
          </p:cNvPr>
          <p:cNvSpPr>
            <a:spLocks noGrp="1"/>
          </p:cNvSpPr>
          <p:nvPr>
            <p:ph type="body" sz="quarter" idx="23" hasCustomPrompt="1"/>
          </p:nvPr>
        </p:nvSpPr>
        <p:spPr>
          <a:xfrm>
            <a:off x="437662" y="1808201"/>
            <a:ext cx="11304954" cy="1452591"/>
          </a:xfrm>
          <a:noFill/>
        </p:spPr>
        <p:txBody>
          <a:bodyPr vert="horz" wrap="square" lIns="72000" tIns="72000" rIns="72000" bIns="36000" rtlCol="0">
            <a:noAutofit/>
          </a:bodyPr>
          <a:lstStyle>
            <a:lvl1pPr marL="0" indent="0">
              <a:buNone/>
              <a:defRPr lang="ja-JP" altLang="en-US" sz="1600" dirty="0" smtClean="0">
                <a:latin typeface="+mj-ea"/>
                <a:ea typeface="+mj-ea"/>
              </a:defRPr>
            </a:lvl1pPr>
            <a:lvl2pPr>
              <a:defRPr lang="ja-JP" altLang="en-US" sz="1200" dirty="0" smtClean="0">
                <a:latin typeface="+mj-ea"/>
                <a:ea typeface="+mj-ea"/>
              </a:defRPr>
            </a:lvl2pPr>
            <a:lvl3pPr>
              <a:defRPr lang="ja-JP" altLang="en-US" sz="1200" dirty="0" smtClean="0">
                <a:latin typeface="+mj-ea"/>
                <a:ea typeface="+mj-ea"/>
              </a:defRPr>
            </a:lvl3pPr>
            <a:lvl4pPr>
              <a:defRPr lang="ja-JP" altLang="en-US" sz="1200" dirty="0" smtClean="0">
                <a:latin typeface="+mj-ea"/>
                <a:ea typeface="+mj-ea"/>
              </a:defRPr>
            </a:lvl4pPr>
            <a:lvl5pPr>
              <a:defRPr lang="ja-JP" altLang="en-US" sz="1200" dirty="0">
                <a:latin typeface="+mj-ea"/>
                <a:ea typeface="+mj-ea"/>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本文：</a:t>
            </a:r>
            <a:r>
              <a:rPr kumimoji="1" lang="en-US" altLang="ja-JP" dirty="0"/>
              <a:t>40</a:t>
            </a:r>
            <a:r>
              <a:rPr kumimoji="1" lang="ja-JP" altLang="en-US" dirty="0"/>
              <a:t>字以内 </a:t>
            </a:r>
            <a:r>
              <a:rPr kumimoji="1" lang="en-US" altLang="ja-JP" dirty="0"/>
              <a:t>16pt /</a:t>
            </a:r>
            <a:r>
              <a:rPr kumimoji="1" lang="ja-JP" altLang="en-US" dirty="0"/>
              <a:t>プレゼン用 </a:t>
            </a:r>
            <a:r>
              <a:rPr kumimoji="1" lang="en-US" altLang="ja-JP" dirty="0"/>
              <a:t>16pt</a:t>
            </a:r>
            <a:r>
              <a:rPr kumimoji="1" lang="ja-JP" altLang="en-US" dirty="0"/>
              <a:t>　詳細はこの大きさで記載　</a:t>
            </a:r>
            <a:endParaRPr kumimoji="1" lang="en-US" altLang="ja-JP" dirty="0"/>
          </a:p>
        </p:txBody>
      </p:sp>
      <p:sp>
        <p:nvSpPr>
          <p:cNvPr id="6" name="テキスト プレースホルダー 5">
            <a:extLst>
              <a:ext uri="{FF2B5EF4-FFF2-40B4-BE49-F238E27FC236}">
                <a16:creationId xmlns:a16="http://schemas.microsoft.com/office/drawing/2014/main" id="{34F52397-F9BC-CBFD-BF51-54DD7A02B4DE}"/>
              </a:ext>
            </a:extLst>
          </p:cNvPr>
          <p:cNvSpPr>
            <a:spLocks noGrp="1"/>
          </p:cNvSpPr>
          <p:nvPr>
            <p:ph type="body" sz="quarter" idx="22" hasCustomPrompt="1"/>
          </p:nvPr>
        </p:nvSpPr>
        <p:spPr>
          <a:xfrm>
            <a:off x="437666" y="1160415"/>
            <a:ext cx="5318369" cy="558784"/>
          </a:xfrm>
          <a:solidFill>
            <a:schemeClr val="tx1"/>
          </a:solidFill>
        </p:spPr>
        <p:txBody>
          <a:bodyPr vert="horz" wrap="square" lIns="108000" tIns="108000" rIns="108000" bIns="72000" rtlCol="0">
            <a:spAutoFit/>
          </a:bodyPr>
          <a:lstStyle>
            <a:lvl1pPr marL="0" indent="0">
              <a:buNone/>
              <a:defRPr lang="ja-JP" altLang="en-US" b="1" smtClean="0">
                <a:solidFill>
                  <a:schemeClr val="bg1"/>
                </a:solidFill>
              </a:defRPr>
            </a:lvl1pPr>
            <a:lvl2pPr>
              <a:defRPr lang="ja-JP" altLang="en-US" smtClean="0">
                <a:solidFill>
                  <a:schemeClr val="bg1"/>
                </a:solidFill>
              </a:defRPr>
            </a:lvl2pPr>
            <a:lvl3pPr>
              <a:defRPr lang="ja-JP" altLang="en-US" smtClean="0">
                <a:solidFill>
                  <a:schemeClr val="bg1"/>
                </a:solidFill>
              </a:defRPr>
            </a:lvl3pPr>
            <a:lvl4pPr>
              <a:defRPr lang="ja-JP" altLang="en-US" smtClean="0">
                <a:solidFill>
                  <a:schemeClr val="bg1"/>
                </a:solidFill>
              </a:defRPr>
            </a:lvl4pPr>
            <a:lvl5pPr>
              <a:defRPr lang="ja-JP" altLang="en-US">
                <a:solidFill>
                  <a:schemeClr val="bg1"/>
                </a:solidFill>
              </a:defRPr>
            </a:lvl5pPr>
          </a:lstStyle>
          <a:p>
            <a:pPr marL="342908" marR="0" lvl="0" indent="-342908" algn="l" defTabSz="914423" rtl="0" eaLnBrk="1" fontAlgn="auto" latinLnBrk="0" hangingPunct="1">
              <a:lnSpc>
                <a:spcPct val="130000"/>
              </a:lnSpc>
              <a:spcBef>
                <a:spcPts val="600"/>
              </a:spcBef>
              <a:spcAft>
                <a:spcPts val="600"/>
              </a:spcAft>
              <a:buClr>
                <a:srgbClr val="002060"/>
              </a:buClr>
              <a:buSzTx/>
              <a:tabLst/>
              <a:defRPr/>
            </a:pPr>
            <a:r>
              <a:rPr kumimoji="1" lang="ja-JP" altLang="en-US" dirty="0"/>
              <a:t>見出し：</a:t>
            </a:r>
            <a:r>
              <a:rPr kumimoji="1" lang="en-US" altLang="ja-JP" dirty="0"/>
              <a:t>13</a:t>
            </a:r>
            <a:r>
              <a:rPr kumimoji="1" lang="ja-JP" altLang="en-US" dirty="0"/>
              <a:t>字以内 </a:t>
            </a:r>
            <a:r>
              <a:rPr kumimoji="1" lang="en-US" altLang="ja-JP" dirty="0"/>
              <a:t>16pt /</a:t>
            </a:r>
            <a:r>
              <a:rPr kumimoji="1" lang="ja-JP" altLang="en-US" dirty="0"/>
              <a:t>プレゼン用 </a:t>
            </a:r>
            <a:r>
              <a:rPr kumimoji="1" lang="en-US" altLang="ja-JP" dirty="0"/>
              <a:t>20pt</a:t>
            </a:r>
            <a:r>
              <a:rPr kumimoji="1" lang="ja-JP" altLang="en-US" dirty="0"/>
              <a:t>　</a:t>
            </a:r>
          </a:p>
        </p:txBody>
      </p:sp>
      <p:sp>
        <p:nvSpPr>
          <p:cNvPr id="45" name="スライド番号プレースホルダー 4">
            <a:extLst>
              <a:ext uri="{FF2B5EF4-FFF2-40B4-BE49-F238E27FC236}">
                <a16:creationId xmlns:a16="http://schemas.microsoft.com/office/drawing/2014/main" id="{7F8B39E5-E5C4-1549-647B-B2CE8575CB0A}"/>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a:t>
            </a:fld>
            <a:endParaRPr lang="en-US"/>
          </a:p>
        </p:txBody>
      </p:sp>
      <p:sp>
        <p:nvSpPr>
          <p:cNvPr id="50" name="タイトル 1">
            <a:extLst>
              <a:ext uri="{FF2B5EF4-FFF2-40B4-BE49-F238E27FC236}">
                <a16:creationId xmlns:a16="http://schemas.microsoft.com/office/drawing/2014/main" id="{CA219888-D0B6-F250-7902-1434DE0CF405}"/>
              </a:ext>
            </a:extLst>
          </p:cNvPr>
          <p:cNvSpPr>
            <a:spLocks noGrp="1"/>
          </p:cNvSpPr>
          <p:nvPr>
            <p:ph type="title" hasCustomPrompt="1"/>
          </p:nvPr>
        </p:nvSpPr>
        <p:spPr>
          <a:xfrm>
            <a:off x="443074" y="366716"/>
            <a:ext cx="11305842" cy="584775"/>
          </a:xfrm>
          <a:prstGeom prst="rect">
            <a:avLst/>
          </a:prstGeom>
        </p:spPr>
        <p:txBody>
          <a:bodyPr wrap="square">
            <a:spAutoFit/>
          </a:bodyPr>
          <a:lstStyle>
            <a:lvl1pPr algn="l">
              <a:defRPr lang="ja-JP" altLang="en-US" sz="3200" b="1" i="0">
                <a:latin typeface="メイリオ" panose="020B0604030504040204" pitchFamily="50" charset="-128"/>
                <a:ea typeface="メイリオ" panose="020B0604030504040204" pitchFamily="50" charset="-128"/>
                <a:cs typeface="メイリオ" panose="020B0604030504040204" pitchFamily="50" charset="-128"/>
              </a:defRPr>
            </a:lvl1pPr>
          </a:lstStyle>
          <a:p>
            <a:pPr marL="0" lvl="0" algn="l"/>
            <a:r>
              <a:rPr kumimoji="1" lang="ja-JP" altLang="en-US" dirty="0"/>
              <a:t>スライドタイトル：</a:t>
            </a:r>
            <a:r>
              <a:rPr kumimoji="1" lang="en-US" altLang="ja-JP" dirty="0"/>
              <a:t>13</a:t>
            </a:r>
            <a:r>
              <a:rPr kumimoji="1" lang="ja-JP" altLang="en-US" dirty="0"/>
              <a:t>字以内 </a:t>
            </a:r>
            <a:r>
              <a:rPr kumimoji="1" lang="en-US" altLang="ja-JP" dirty="0"/>
              <a:t>32pt</a:t>
            </a:r>
            <a:endParaRPr kumimoji="1" lang="ja-JP" altLang="en-US" dirty="0"/>
          </a:p>
        </p:txBody>
      </p:sp>
      <p:sp>
        <p:nvSpPr>
          <p:cNvPr id="51" name="テキスト プレースホルダー 9">
            <a:extLst>
              <a:ext uri="{FF2B5EF4-FFF2-40B4-BE49-F238E27FC236}">
                <a16:creationId xmlns:a16="http://schemas.microsoft.com/office/drawing/2014/main" id="{4894F5FE-60A5-361A-5A8D-0D265407E8DD}"/>
              </a:ext>
            </a:extLst>
          </p:cNvPr>
          <p:cNvSpPr>
            <a:spLocks noGrp="1"/>
          </p:cNvSpPr>
          <p:nvPr>
            <p:ph type="body" sz="quarter" idx="13" hasCustomPrompt="1"/>
          </p:nvPr>
        </p:nvSpPr>
        <p:spPr>
          <a:xfrm>
            <a:off x="443071" y="6498006"/>
            <a:ext cx="9880615" cy="123111"/>
          </a:xfrm>
          <a:noFill/>
        </p:spPr>
        <p:txBody>
          <a:bodyPr wrap="square" lIns="0" tIns="0" rIns="0" bIns="0" anchor="ctr">
            <a:spAutoFit/>
          </a:bodyPr>
          <a:lstStyle>
            <a:lvl1pPr marL="0" indent="0">
              <a:spcBef>
                <a:spcPts val="0"/>
              </a:spcBef>
              <a:spcAft>
                <a:spcPts val="0"/>
              </a:spcAft>
              <a:buFont typeface="Arial" panose="020B0604020202020204" pitchFamily="34" charset="0"/>
              <a:buNone/>
              <a:defRPr sz="800" b="0" i="0">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a:t>出典先：</a:t>
            </a:r>
            <a:r>
              <a:rPr kumimoji="1" lang="en-US" altLang="ja-JP"/>
              <a:t>8pt</a:t>
            </a:r>
          </a:p>
        </p:txBody>
      </p:sp>
    </p:spTree>
    <p:extLst>
      <p:ext uri="{BB962C8B-B14F-4D97-AF65-F5344CB8AC3E}">
        <p14:creationId xmlns:p14="http://schemas.microsoft.com/office/powerpoint/2010/main" val="2879147189"/>
      </p:ext>
    </p:extLst>
  </p:cSld>
  <p:clrMapOvr>
    <a:masterClrMapping/>
  </p:clrMapOvr>
  <p:extLst>
    <p:ext uri="{DCECCB84-F9BA-43D5-87BE-67443E8EF086}">
      <p15:sldGuideLst xmlns:p15="http://schemas.microsoft.com/office/powerpoint/2012/main">
        <p15:guide id="1" orient="horz" pos="232" userDrawn="1">
          <p15:clr>
            <a:srgbClr val="FBAE40"/>
          </p15:clr>
        </p15:guide>
        <p15:guide id="7" pos="249" userDrawn="1">
          <p15:clr>
            <a:srgbClr val="FBAE40"/>
          </p15:clr>
        </p15:guide>
        <p15:guide id="10" pos="7393" userDrawn="1">
          <p15:clr>
            <a:srgbClr val="FBAE40"/>
          </p15:clr>
        </p15:guide>
        <p15:guide id="13" orient="horz" pos="4050" userDrawn="1">
          <p15:clr>
            <a:srgbClr val="FBAE40"/>
          </p15:clr>
        </p15:guide>
        <p15:guide id="14"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43078" y="343154"/>
            <a:ext cx="11431385" cy="584774"/>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43078" y="1340773"/>
            <a:ext cx="11431385" cy="2067847"/>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endParaRPr kumimoji="1" lang="en-US" altLang="ja-JP" dirty="0"/>
          </a:p>
          <a:p>
            <a:pPr lvl="3"/>
            <a:r>
              <a:rPr kumimoji="1" lang="ja-JP" altLang="en-US" dirty="0"/>
              <a:t>第４レベル</a:t>
            </a:r>
            <a:endParaRPr kumimoji="1" lang="en-US" altLang="ja-JP" dirty="0"/>
          </a:p>
          <a:p>
            <a:pPr lvl="4"/>
            <a:r>
              <a:rPr kumimoji="1" lang="ja-JP" altLang="en-US" dirty="0"/>
              <a:t>第５レベル</a:t>
            </a:r>
            <a:endParaRPr kumimoji="1" lang="en-US" altLang="ja-JP" dirty="0"/>
          </a:p>
        </p:txBody>
      </p:sp>
      <p:sp>
        <p:nvSpPr>
          <p:cNvPr id="8" name="スライド番号プレースホルダー 4">
            <a:extLst>
              <a:ext uri="{FF2B5EF4-FFF2-40B4-BE49-F238E27FC236}">
                <a16:creationId xmlns:a16="http://schemas.microsoft.com/office/drawing/2014/main" id="{162C5DDE-FFB5-076B-4D7A-92D4A63EFFE7}"/>
              </a:ext>
            </a:extLst>
          </p:cNvPr>
          <p:cNvSpPr>
            <a:spLocks noGrp="1"/>
          </p:cNvSpPr>
          <p:nvPr>
            <p:ph type="sldNum" sz="quarter" idx="4"/>
          </p:nvPr>
        </p:nvSpPr>
        <p:spPr>
          <a:xfrm>
            <a:off x="11668515" y="6429024"/>
            <a:ext cx="523489" cy="424800"/>
          </a:xfrm>
          <a:prstGeom prst="rect">
            <a:avLst/>
          </a:prstGeom>
          <a:solidFill>
            <a:schemeClr val="accent5"/>
          </a:solidFill>
          <a:ln w="9525">
            <a:noFill/>
            <a:miter lim="800000"/>
            <a:headEnd/>
            <a:tailEnd/>
          </a:ln>
          <a:effectLst/>
        </p:spPr>
        <p:txBody>
          <a:bodyPr wrap="none" rtlCol="0" anchor="ctr"/>
          <a:lstStyle>
            <a:lvl1pPr algn="ctr">
              <a:defRPr kumimoji="0" lang="ja-JP" altLang="en-US" sz="1400" b="0" i="0" smtClean="0">
                <a:solidFill>
                  <a:schemeClr val="bg1"/>
                </a:solidFill>
                <a:latin typeface="メイリオ" panose="020B0604030504040204" pitchFamily="50" charset="-128"/>
                <a:ea typeface="メイリオ" panose="020B0604030504040204" pitchFamily="50" charset="-128"/>
              </a:defRPr>
            </a:lvl1pPr>
          </a:lstStyle>
          <a:p>
            <a:fld id="{D9550142-B990-490A-A107-ED7302A7FD52}" type="slidenum">
              <a:rPr lang="en-US" altLang="ja-JP" smtClean="0"/>
              <a:pPr/>
              <a:t>‹#›</a:t>
            </a:fld>
            <a:endParaRPr lang="en-US" altLang="ja-JP" dirty="0"/>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64" r:id="rId1"/>
    <p:sldLayoutId id="2147483679" r:id="rId2"/>
    <p:sldLayoutId id="2147483676" r:id="rId3"/>
    <p:sldLayoutId id="2147483681" r:id="rId4"/>
    <p:sldLayoutId id="2147483697" r:id="rId5"/>
  </p:sldLayoutIdLst>
  <p:hf hdr="0" ftr="0" dt="0"/>
  <p:txStyles>
    <p:titleStyle>
      <a:lvl1pPr algn="l" defTabSz="914423" rtl="0" eaLnBrk="1" latinLnBrk="0" hangingPunct="1">
        <a:spcBef>
          <a:spcPct val="0"/>
        </a:spcBef>
        <a:buNone/>
        <a:defRPr kumimoji="1" sz="3200" b="1" i="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p:titleStyle>
    <p:bodyStyle>
      <a:lvl1pPr marL="0" indent="0" algn="l" defTabSz="914423" rtl="0" eaLnBrk="1" latinLnBrk="0" hangingPunct="1">
        <a:spcBef>
          <a:spcPts val="600"/>
        </a:spcBef>
        <a:spcAft>
          <a:spcPts val="600"/>
        </a:spcAft>
        <a:buClr>
          <a:srgbClr val="002060"/>
        </a:buClr>
        <a:buFont typeface="Arial" panose="020B0604020202020204" pitchFamily="34" charset="0"/>
        <a:buNone/>
        <a:defRPr kumimoji="1" sz="2000" b="0" i="0" kern="1200">
          <a:solidFill>
            <a:schemeClr val="tx1"/>
          </a:solidFill>
          <a:latin typeface="+mj-ea"/>
          <a:ea typeface="+mj-ea"/>
          <a:cs typeface="メイリオ" panose="020B0604030504040204" pitchFamily="50" charset="-128"/>
        </a:defRPr>
      </a:lvl1pPr>
      <a:lvl2pPr marL="630254" indent="-285757"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2pPr>
      <a:lvl3pPr marL="896960" indent="-228606" algn="l" defTabSz="914423" rtl="0" eaLnBrk="1" latinLnBrk="0" hangingPunct="1">
        <a:spcBef>
          <a:spcPts val="600"/>
        </a:spcBef>
        <a:spcAft>
          <a:spcPts val="600"/>
        </a:spcAft>
        <a:buFont typeface="メイリオ" panose="020B0604030504040204" pitchFamily="50" charset="-128"/>
        <a:buChar char="‒"/>
        <a:defRPr kumimoji="1" sz="1600" b="0" i="0" kern="1200">
          <a:solidFill>
            <a:schemeClr val="tx1"/>
          </a:solidFill>
          <a:latin typeface="+mj-ea"/>
          <a:ea typeface="+mj-ea"/>
          <a:cs typeface="メイリオ" panose="020B0604030504040204" pitchFamily="50" charset="-128"/>
        </a:defRPr>
      </a:lvl3pPr>
      <a:lvl4pPr marL="1165254" indent="-228606" algn="l" defTabSz="914423" rtl="0" eaLnBrk="1" latinLnBrk="0" hangingPunct="1">
        <a:spcBef>
          <a:spcPct val="20000"/>
        </a:spcBef>
        <a:buFont typeface="Meiryo UI" panose="020B0604030504040204" pitchFamily="50" charset="-128"/>
        <a:buChar char="∗"/>
        <a:defRPr kumimoji="1" sz="1600" kern="1200">
          <a:solidFill>
            <a:schemeClr val="tx1"/>
          </a:solidFill>
          <a:latin typeface="+mj-ea"/>
          <a:ea typeface="+mj-ea"/>
          <a:cs typeface="Meiryo UI" panose="020B0604030504040204" pitchFamily="50" charset="-128"/>
        </a:defRPr>
      </a:lvl4pPr>
      <a:lvl5pPr marL="1527213" indent="-228606" algn="l" defTabSz="914423" rtl="0" eaLnBrk="1" latinLnBrk="0" hangingPunct="1">
        <a:spcBef>
          <a:spcPct val="20000"/>
        </a:spcBef>
        <a:buFont typeface="Arial" pitchFamily="34" charset="0"/>
        <a:buChar char="»"/>
        <a:defRPr kumimoji="1" sz="1600" kern="1200">
          <a:solidFill>
            <a:schemeClr val="tx1"/>
          </a:solidFill>
          <a:latin typeface="+mj-ea"/>
          <a:ea typeface="+mj-ea"/>
          <a:cs typeface="Meiryo UI" panose="020B0604030504040204" pitchFamily="50" charset="-128"/>
        </a:defRPr>
      </a:lvl5pPr>
      <a:lvl6pPr marL="2514663"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74"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97" indent="-228606" algn="l" defTabSz="914423"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23" rtl="0" eaLnBrk="1" latinLnBrk="0" hangingPunct="1">
        <a:defRPr kumimoji="1" sz="1800" kern="1200">
          <a:solidFill>
            <a:schemeClr val="tx1"/>
          </a:solidFill>
          <a:latin typeface="+mn-lt"/>
          <a:ea typeface="+mn-ea"/>
          <a:cs typeface="+mn-cs"/>
        </a:defRPr>
      </a:lvl1pPr>
      <a:lvl2pPr marL="457212" algn="l" defTabSz="914423" rtl="0" eaLnBrk="1" latinLnBrk="0" hangingPunct="1">
        <a:defRPr kumimoji="1" sz="1800" kern="1200">
          <a:solidFill>
            <a:schemeClr val="tx1"/>
          </a:solidFill>
          <a:latin typeface="+mn-lt"/>
          <a:ea typeface="+mn-ea"/>
          <a:cs typeface="+mn-cs"/>
        </a:defRPr>
      </a:lvl2pPr>
      <a:lvl3pPr marL="914423" algn="l" defTabSz="914423" rtl="0" eaLnBrk="1" latinLnBrk="0" hangingPunct="1">
        <a:defRPr kumimoji="1" sz="1800" kern="1200">
          <a:solidFill>
            <a:schemeClr val="tx1"/>
          </a:solidFill>
          <a:latin typeface="+mn-lt"/>
          <a:ea typeface="+mn-ea"/>
          <a:cs typeface="+mn-cs"/>
        </a:defRPr>
      </a:lvl3pPr>
      <a:lvl4pPr marL="1371634" algn="l" defTabSz="914423" rtl="0" eaLnBrk="1" latinLnBrk="0" hangingPunct="1">
        <a:defRPr kumimoji="1" sz="1800" kern="1200">
          <a:solidFill>
            <a:schemeClr val="tx1"/>
          </a:solidFill>
          <a:latin typeface="+mn-lt"/>
          <a:ea typeface="+mn-ea"/>
          <a:cs typeface="+mn-cs"/>
        </a:defRPr>
      </a:lvl4pPr>
      <a:lvl5pPr marL="1828846" algn="l" defTabSz="914423" rtl="0" eaLnBrk="1" latinLnBrk="0" hangingPunct="1">
        <a:defRPr kumimoji="1" sz="1800" kern="1200">
          <a:solidFill>
            <a:schemeClr val="tx1"/>
          </a:solidFill>
          <a:latin typeface="+mn-lt"/>
          <a:ea typeface="+mn-ea"/>
          <a:cs typeface="+mn-cs"/>
        </a:defRPr>
      </a:lvl5pPr>
      <a:lvl6pPr marL="2286057" algn="l" defTabSz="914423" rtl="0" eaLnBrk="1" latinLnBrk="0" hangingPunct="1">
        <a:defRPr kumimoji="1" sz="1800" kern="1200">
          <a:solidFill>
            <a:schemeClr val="tx1"/>
          </a:solidFill>
          <a:latin typeface="+mn-lt"/>
          <a:ea typeface="+mn-ea"/>
          <a:cs typeface="+mn-cs"/>
        </a:defRPr>
      </a:lvl6pPr>
      <a:lvl7pPr marL="2743269" algn="l" defTabSz="914423" rtl="0" eaLnBrk="1" latinLnBrk="0" hangingPunct="1">
        <a:defRPr kumimoji="1" sz="1800" kern="1200">
          <a:solidFill>
            <a:schemeClr val="tx1"/>
          </a:solidFill>
          <a:latin typeface="+mn-lt"/>
          <a:ea typeface="+mn-ea"/>
          <a:cs typeface="+mn-cs"/>
        </a:defRPr>
      </a:lvl7pPr>
      <a:lvl8pPr marL="3200480" algn="l" defTabSz="914423" rtl="0" eaLnBrk="1" latinLnBrk="0" hangingPunct="1">
        <a:defRPr kumimoji="1" sz="1800" kern="1200">
          <a:solidFill>
            <a:schemeClr val="tx1"/>
          </a:solidFill>
          <a:latin typeface="+mn-lt"/>
          <a:ea typeface="+mn-ea"/>
          <a:cs typeface="+mn-cs"/>
        </a:defRPr>
      </a:lvl8pPr>
      <a:lvl9pPr marL="3657691" algn="l" defTabSz="914423"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8F91ECA-713B-8465-1C59-BDAD7DFE13B3}"/>
              </a:ext>
            </a:extLst>
          </p:cNvPr>
          <p:cNvSpPr>
            <a:spLocks noGrp="1"/>
          </p:cNvSpPr>
          <p:nvPr>
            <p:ph type="ctrTitle"/>
          </p:nvPr>
        </p:nvSpPr>
        <p:spPr>
          <a:xfrm>
            <a:off x="443076" y="3108819"/>
            <a:ext cx="11305846" cy="883681"/>
          </a:xfrm>
        </p:spPr>
        <p:txBody>
          <a:bodyPr/>
          <a:lstStyle/>
          <a:p>
            <a:r>
              <a:rPr lang="en-US" altLang="ja-JP" dirty="0">
                <a:highlight>
                  <a:srgbClr val="FFFF00"/>
                </a:highlight>
                <a:latin typeface="Meiryo UI" panose="020B0604030504040204" pitchFamily="50" charset="-128"/>
                <a:ea typeface="Meiryo UI" panose="020B0604030504040204" pitchFamily="50" charset="-128"/>
              </a:rPr>
              <a:t>【</a:t>
            </a:r>
            <a:r>
              <a:rPr lang="ja-JP" altLang="en-US" dirty="0">
                <a:highlight>
                  <a:srgbClr val="FFFF00"/>
                </a:highlight>
                <a:latin typeface="Meiryo UI" panose="020B0604030504040204" pitchFamily="50" charset="-128"/>
                <a:ea typeface="Meiryo UI" panose="020B0604030504040204" pitchFamily="50" charset="-128"/>
              </a:rPr>
              <a:t>事業名</a:t>
            </a:r>
            <a:r>
              <a:rPr lang="en-US" altLang="ja-JP" dirty="0">
                <a:highlight>
                  <a:srgbClr val="FFFF00"/>
                </a:highlight>
                <a:latin typeface="Meiryo UI" panose="020B0604030504040204" pitchFamily="50" charset="-128"/>
                <a:ea typeface="Meiryo UI" panose="020B0604030504040204" pitchFamily="50" charset="-128"/>
              </a:rPr>
              <a:t>】</a:t>
            </a:r>
            <a:endParaRPr lang="ja-JP" altLang="en-US" dirty="0">
              <a:highlight>
                <a:srgbClr val="FFFF00"/>
              </a:highlight>
              <a:latin typeface="Meiryo UI" panose="020B0604030504040204" pitchFamily="50" charset="-128"/>
              <a:ea typeface="Meiryo UI" panose="020B0604030504040204" pitchFamily="50" charset="-128"/>
            </a:endParaRPr>
          </a:p>
        </p:txBody>
      </p:sp>
      <p:sp>
        <p:nvSpPr>
          <p:cNvPr id="7" name="スライド番号プレースホルダー 4">
            <a:extLst>
              <a:ext uri="{FF2B5EF4-FFF2-40B4-BE49-F238E27FC236}">
                <a16:creationId xmlns:a16="http://schemas.microsoft.com/office/drawing/2014/main" id="{8A1AAE99-8E86-3B1F-3EA1-B397594B340E}"/>
              </a:ext>
            </a:extLst>
          </p:cNvPr>
          <p:cNvSpPr>
            <a:spLocks noGrp="1"/>
          </p:cNvSpPr>
          <p:nvPr>
            <p:ph type="sldNum" sz="quarter" idx="12"/>
          </p:nvPr>
        </p:nvSpPr>
        <p:spPr>
          <a:xfrm>
            <a:off x="11669169" y="6433200"/>
            <a:ext cx="522831" cy="424800"/>
          </a:xfrm>
          <a:prstGeom prst="rect">
            <a:avLst/>
          </a:prstGeom>
          <a:noFill/>
        </p:spPr>
        <p:txBody>
          <a:bodyPr lIns="0" tIns="0" rIns="144000" bIns="144000"/>
          <a:lstStyle>
            <a:lvl1pPr algn="r">
              <a:defRPr sz="14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stStyle>
          <a:p>
            <a:fld id="{D9550142-B990-490A-A107-ED7302A7FD52}" type="slidenum">
              <a:rPr lang="en-US" altLang="ja-JP" smtClean="0"/>
              <a:pPr/>
              <a:t>1</a:t>
            </a:fld>
            <a:endParaRPr lang="en-US"/>
          </a:p>
        </p:txBody>
      </p:sp>
      <p:sp>
        <p:nvSpPr>
          <p:cNvPr id="5" name="正方形/長方形 4">
            <a:extLst>
              <a:ext uri="{FF2B5EF4-FFF2-40B4-BE49-F238E27FC236}">
                <a16:creationId xmlns:a16="http://schemas.microsoft.com/office/drawing/2014/main" id="{61949D6D-18B4-2846-4AB0-163E34C2682B}"/>
              </a:ext>
            </a:extLst>
          </p:cNvPr>
          <p:cNvSpPr/>
          <p:nvPr/>
        </p:nvSpPr>
        <p:spPr bwMode="auto">
          <a:xfrm>
            <a:off x="1091443" y="1196752"/>
            <a:ext cx="10009111" cy="1440160"/>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注意事項</a:t>
            </a:r>
            <a:r>
              <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endParaRPr lang="en-US" altLang="ja-JP" sz="1600" kern="0" dirty="0">
              <a:solidFill>
                <a:srgbClr val="FF0000"/>
              </a:solidFill>
              <a:latin typeface="Meiryo UI" panose="020B0604030504040204" pitchFamily="50" charset="-128"/>
              <a:ea typeface="Meiryo UI" panose="020B0604030504040204" pitchFamily="50" charset="-128"/>
            </a:endParaRPr>
          </a:p>
          <a:p>
            <a:pPr>
              <a:defRPr/>
            </a:pPr>
            <a:r>
              <a:rPr lang="ja-JP" altLang="en-US" sz="1600" kern="0" dirty="0">
                <a:solidFill>
                  <a:srgbClr val="FF0000"/>
                </a:solidFill>
                <a:latin typeface="Meiryo UI" panose="020B0604030504040204" pitchFamily="50" charset="-128"/>
                <a:ea typeface="Meiryo UI" panose="020B0604030504040204" pitchFamily="50" charset="-128"/>
              </a:rPr>
              <a:t>✓</a:t>
            </a: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事業計画書の様式は任意（</a:t>
            </a:r>
            <a:r>
              <a:rPr lang="ja-JP" altLang="en-US" sz="1600" kern="0" dirty="0">
                <a:solidFill>
                  <a:srgbClr val="FF0000"/>
                </a:solidFill>
                <a:latin typeface="Meiryo UI" panose="020B0604030504040204" pitchFamily="50" charset="-128"/>
                <a:ea typeface="Meiryo UI" panose="020B0604030504040204" pitchFamily="50" charset="-128"/>
              </a:rPr>
              <a:t>本資料は記載項目例を示すもの</a:t>
            </a: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✓必要に応じて複数のファイルに分割して提出することも可とするが、可能な限り、１つのファイルにまとめること。</a:t>
            </a:r>
            <a:endParaRPr lang="en-US" altLang="ja-JP" sz="1600" kern="0" dirty="0">
              <a:solidFill>
                <a:srgbClr val="FF0000"/>
              </a:solidFill>
              <a:latin typeface="Meiryo UI" panose="020B0604030504040204" pitchFamily="50" charset="-128"/>
              <a:ea typeface="Meiryo UI" panose="020B0604030504040204" pitchFamily="50" charset="-128"/>
            </a:endParaRPr>
          </a:p>
          <a:p>
            <a:pPr>
              <a:defRPr/>
            </a:pPr>
            <a:r>
              <a:rPr lang="ja-JP" altLang="en-US" sz="1600" kern="0" dirty="0">
                <a:solidFill>
                  <a:srgbClr val="FF0000"/>
                </a:solidFill>
                <a:latin typeface="Meiryo UI" panose="020B0604030504040204" pitchFamily="50" charset="-128"/>
                <a:ea typeface="Meiryo UI" panose="020B0604030504040204" pitchFamily="50" charset="-128"/>
              </a:rPr>
              <a:t>✓記載項目例以外に事業戦略など追加情報を記載することも可</a:t>
            </a:r>
            <a:endParaRPr kumimoji="1" lang="en-US" altLang="ja-JP" sz="1600" i="0" u="none" strike="noStrike" kern="0" cap="none" spc="0" normalizeH="0" baseline="0" noProof="0" dirty="0">
              <a:ln>
                <a:noFill/>
              </a:ln>
              <a:solidFill>
                <a:srgbClr val="FF0000"/>
              </a:solidFill>
              <a:effectLst/>
              <a:highlight>
                <a:srgbClr val="00FF00"/>
              </a:highligh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✓１つの記載項目に複数ページを割くことも可</a:t>
            </a:r>
            <a:endParaRPr kumimoji="1" lang="en-US" altLang="ja-JP" sz="16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p:txBody>
      </p:sp>
      <p:graphicFrame>
        <p:nvGraphicFramePr>
          <p:cNvPr id="6" name="表 5">
            <a:extLst>
              <a:ext uri="{FF2B5EF4-FFF2-40B4-BE49-F238E27FC236}">
                <a16:creationId xmlns:a16="http://schemas.microsoft.com/office/drawing/2014/main" id="{50E6A6EA-3626-227F-72A7-D9570B2C8E4C}"/>
              </a:ext>
            </a:extLst>
          </p:cNvPr>
          <p:cNvGraphicFramePr>
            <a:graphicFrameLocks noGrp="1"/>
          </p:cNvGraphicFramePr>
          <p:nvPr>
            <p:extLst>
              <p:ext uri="{D42A27DB-BD31-4B8C-83A1-F6EECF244321}">
                <p14:modId xmlns:p14="http://schemas.microsoft.com/office/powerpoint/2010/main" val="366166136"/>
              </p:ext>
            </p:extLst>
          </p:nvPr>
        </p:nvGraphicFramePr>
        <p:xfrm>
          <a:off x="1091443" y="4797152"/>
          <a:ext cx="10009112" cy="1112520"/>
        </p:xfrm>
        <a:graphic>
          <a:graphicData uri="http://schemas.openxmlformats.org/drawingml/2006/table">
            <a:tbl>
              <a:tblPr firstRow="1" bandRow="1">
                <a:tableStyleId>{2D5ABB26-0587-4C30-8999-92F81FD0307C}</a:tableStyleId>
              </a:tblPr>
              <a:tblGrid>
                <a:gridCol w="3803463">
                  <a:extLst>
                    <a:ext uri="{9D8B030D-6E8A-4147-A177-3AD203B41FA5}">
                      <a16:colId xmlns:a16="http://schemas.microsoft.com/office/drawing/2014/main" val="4290099040"/>
                    </a:ext>
                  </a:extLst>
                </a:gridCol>
                <a:gridCol w="6205649">
                  <a:extLst>
                    <a:ext uri="{9D8B030D-6E8A-4147-A177-3AD203B41FA5}">
                      <a16:colId xmlns:a16="http://schemas.microsoft.com/office/drawing/2014/main" val="1014541924"/>
                    </a:ext>
                  </a:extLst>
                </a:gridCol>
              </a:tblGrid>
              <a:tr h="370840">
                <a:tc>
                  <a:txBody>
                    <a:bodyPr/>
                    <a:lstStyle/>
                    <a:p>
                      <a:r>
                        <a:rPr kumimoji="1" lang="ja-JP" altLang="en-US" sz="1400" dirty="0">
                          <a:latin typeface="Meiryo UI" panose="020B0604030504040204" pitchFamily="50" charset="-128"/>
                          <a:ea typeface="Meiryo UI" panose="020B0604030504040204" pitchFamily="50" charset="-128"/>
                        </a:rPr>
                        <a:t>事業者名</a:t>
                      </a:r>
                    </a:p>
                  </a:txBody>
                  <a:tcPr marL="75570" marR="75570"/>
                </a:tc>
                <a:tc>
                  <a:txBody>
                    <a:bodyPr/>
                    <a:lstStyle/>
                    <a:p>
                      <a:r>
                        <a:rPr kumimoji="1" lang="en-US" altLang="ja-JP" sz="1400" dirty="0">
                          <a:highlight>
                            <a:srgbClr val="FFFF00"/>
                          </a:highlight>
                          <a:latin typeface="Meiryo UI" panose="020B0604030504040204" pitchFamily="50" charset="-128"/>
                          <a:ea typeface="Meiryo UI" panose="020B0604030504040204" pitchFamily="50" charset="-128"/>
                        </a:rPr>
                        <a:t>XXX</a:t>
                      </a:r>
                      <a:endParaRPr kumimoji="1" lang="ja-JP" altLang="en-US" sz="1400" dirty="0">
                        <a:highlight>
                          <a:srgbClr val="FFFF00"/>
                        </a:highlight>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02573702"/>
                  </a:ext>
                </a:extLst>
              </a:tr>
              <a:tr h="370840">
                <a:tc>
                  <a:txBody>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400" dirty="0">
                          <a:latin typeface="Meiryo UI" panose="020B0604030504040204" pitchFamily="50" charset="-128"/>
                          <a:ea typeface="Meiryo UI" panose="020B0604030504040204" pitchFamily="50" charset="-128"/>
                        </a:rPr>
                        <a:t>申請メニュー</a:t>
                      </a:r>
                    </a:p>
                  </a:txBody>
                  <a:tcPr marL="75570" marR="75570"/>
                </a:tc>
                <a:tc>
                  <a:txBody>
                    <a:bodyPr/>
                    <a:lstStyle/>
                    <a:p>
                      <a:r>
                        <a:rPr kumimoji="1" lang="zh-TW" altLang="en-US" sz="1400" dirty="0">
                          <a:latin typeface="Meiryo UI" panose="020B0604030504040204" pitchFamily="50" charset="-128"/>
                          <a:ea typeface="Meiryo UI" panose="020B0604030504040204" pitchFamily="50" charset="-128"/>
                        </a:rPr>
                        <a:t>ＩＰ新規創出支援（新規ＩＰ企画支援）</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ゲーム／アニメ／実写</a:t>
                      </a:r>
                      <a:r>
                        <a:rPr kumimoji="1" lang="en-US" altLang="ja-JP" sz="1400" dirty="0">
                          <a:latin typeface="Meiryo UI" panose="020B0604030504040204" pitchFamily="50" charset="-128"/>
                          <a:ea typeface="Meiryo UI" panose="020B0604030504040204" pitchFamily="50" charset="-128"/>
                        </a:rPr>
                        <a:t>】</a:t>
                      </a:r>
                      <a:endParaRPr kumimoji="1" lang="ja-JP" altLang="en-US" sz="1400" dirty="0">
                        <a:latin typeface="Meiryo UI" panose="020B0604030504040204" pitchFamily="50" charset="-128"/>
                        <a:ea typeface="Meiryo UI" panose="020B0604030504040204" pitchFamily="50" charset="-128"/>
                      </a:endParaRPr>
                    </a:p>
                  </a:txBody>
                  <a:tcPr marL="75570" marR="75570"/>
                </a:tc>
                <a:extLst>
                  <a:ext uri="{0D108BD9-81ED-4DB2-BD59-A6C34878D82A}">
                    <a16:rowId xmlns:a16="http://schemas.microsoft.com/office/drawing/2014/main" val="3243670574"/>
                  </a:ext>
                </a:extLst>
              </a:tr>
              <a:tr h="370840">
                <a:tc>
                  <a:txBody>
                    <a:bodyPr/>
                    <a:lstStyle/>
                    <a:p>
                      <a:r>
                        <a:rPr kumimoji="1" lang="ja-JP" altLang="en-US" sz="1400" dirty="0">
                          <a:latin typeface="Meiryo UI" panose="020B0604030504040204" pitchFamily="50" charset="-128"/>
                          <a:ea typeface="Meiryo UI" panose="020B0604030504040204" pitchFamily="50" charset="-128"/>
                        </a:rPr>
                        <a:t>申請日</a:t>
                      </a:r>
                    </a:p>
                  </a:txBody>
                  <a:tcPr marL="75570" marR="75570"/>
                </a:tc>
                <a:tc>
                  <a:txBody>
                    <a:bodyPr/>
                    <a:lstStyle/>
                    <a:p>
                      <a:r>
                        <a:rPr kumimoji="1" lang="en-US" altLang="ja-JP" sz="1400" dirty="0">
                          <a:latin typeface="Meiryo UI" panose="020B0604030504040204" pitchFamily="50" charset="-128"/>
                          <a:ea typeface="Meiryo UI" panose="020B0604030504040204" pitchFamily="50" charset="-128"/>
                        </a:rPr>
                        <a:t>2026</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highlight>
                            <a:srgbClr val="FFFF00"/>
                          </a:highlight>
                          <a:latin typeface="Meiryo UI" panose="020B0604030504040204" pitchFamily="50" charset="-128"/>
                          <a:ea typeface="Meiryo UI" panose="020B0604030504040204" pitchFamily="50" charset="-128"/>
                        </a:rPr>
                        <a:t>X</a:t>
                      </a:r>
                      <a:r>
                        <a:rPr kumimoji="1" lang="ja-JP" altLang="en-US" sz="1400" dirty="0">
                          <a:latin typeface="Meiryo UI" panose="020B0604030504040204" pitchFamily="50" charset="-128"/>
                          <a:ea typeface="Meiryo UI" panose="020B0604030504040204" pitchFamily="50" charset="-128"/>
                        </a:rPr>
                        <a:t>月</a:t>
                      </a:r>
                      <a:r>
                        <a:rPr kumimoji="1" lang="en-US" altLang="ja-JP" sz="1400" dirty="0">
                          <a:highlight>
                            <a:srgbClr val="FFFF00"/>
                          </a:highlight>
                          <a:latin typeface="Meiryo UI" panose="020B0604030504040204" pitchFamily="50" charset="-128"/>
                          <a:ea typeface="Meiryo UI" panose="020B0604030504040204" pitchFamily="50" charset="-128"/>
                        </a:rPr>
                        <a:t>X</a:t>
                      </a:r>
                      <a:r>
                        <a:rPr kumimoji="1" lang="ja-JP" altLang="en-US" sz="1400" dirty="0">
                          <a:latin typeface="Meiryo UI" panose="020B0604030504040204" pitchFamily="50" charset="-128"/>
                          <a:ea typeface="Meiryo UI" panose="020B0604030504040204" pitchFamily="50" charset="-128"/>
                        </a:rPr>
                        <a:t>日</a:t>
                      </a:r>
                    </a:p>
                  </a:txBody>
                  <a:tcPr marL="75570" marR="75570"/>
                </a:tc>
                <a:extLst>
                  <a:ext uri="{0D108BD9-81ED-4DB2-BD59-A6C34878D82A}">
                    <a16:rowId xmlns:a16="http://schemas.microsoft.com/office/drawing/2014/main" val="1189680194"/>
                  </a:ext>
                </a:extLst>
              </a:tr>
            </a:tbl>
          </a:graphicData>
        </a:graphic>
      </p:graphicFrame>
      <p:sp>
        <p:nvSpPr>
          <p:cNvPr id="9" name="正方形/長方形 8">
            <a:extLst>
              <a:ext uri="{FF2B5EF4-FFF2-40B4-BE49-F238E27FC236}">
                <a16:creationId xmlns:a16="http://schemas.microsoft.com/office/drawing/2014/main" id="{1FB5FC77-26BC-6722-E290-D8E8D895B8E1}"/>
              </a:ext>
            </a:extLst>
          </p:cNvPr>
          <p:cNvSpPr/>
          <p:nvPr/>
        </p:nvSpPr>
        <p:spPr bwMode="auto">
          <a:xfrm>
            <a:off x="415238" y="326732"/>
            <a:ext cx="1584176" cy="682774"/>
          </a:xfrm>
          <a:prstGeom prst="rect">
            <a:avLst/>
          </a:prstGeom>
          <a:noFill/>
          <a:ln w="9525">
            <a:solidFill>
              <a:schemeClr val="tx1"/>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a:t>
            </a:r>
            <a:r>
              <a:rPr kumimoji="1" lang="ja-JP" altLang="en-US"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法人ロゴ</a:t>
            </a:r>
            <a:r>
              <a:rPr kumimoji="1" lang="en-US" altLang="ja-JP" sz="1600" i="0" u="none" strike="noStrike" kern="0" cap="none" spc="0" normalizeH="0" baseline="0" noProof="0" dirty="0">
                <a:ln>
                  <a:noFill/>
                </a:ln>
                <a:effectLst/>
                <a:highlight>
                  <a:srgbClr val="FFFF00"/>
                </a:highlight>
                <a:uLnTx/>
                <a:uFillTx/>
                <a:latin typeface="Meiryo UI" panose="020B0604030504040204" pitchFamily="50" charset="-128"/>
                <a:ea typeface="Meiryo UI" panose="020B0604030504040204" pitchFamily="50" charset="-128"/>
                <a:cs typeface="+mn-cs"/>
              </a:rPr>
              <a:t>】</a:t>
            </a:r>
          </a:p>
        </p:txBody>
      </p:sp>
    </p:spTree>
    <p:extLst>
      <p:ext uri="{BB962C8B-B14F-4D97-AF65-F5344CB8AC3E}">
        <p14:creationId xmlns:p14="http://schemas.microsoft.com/office/powerpoint/2010/main" val="1975367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タイトル 2">
            <a:extLst>
              <a:ext uri="{FF2B5EF4-FFF2-40B4-BE49-F238E27FC236}">
                <a16:creationId xmlns:a16="http://schemas.microsoft.com/office/drawing/2014/main" id="{9BA44ADA-6ADC-FBDA-DE1A-108B71EA29E6}"/>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法人概要①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5FA2AA0-76B3-C826-7446-5F7AD81C3A57}"/>
              </a:ext>
            </a:extLst>
          </p:cNvPr>
          <p:cNvSpPr>
            <a:spLocks noGrp="1"/>
          </p:cNvSpPr>
          <p:nvPr>
            <p:ph type="sldNum" sz="quarter" idx="12"/>
          </p:nvPr>
        </p:nvSpPr>
        <p:spPr/>
        <p:txBody>
          <a:bodyPr/>
          <a:lstStyle/>
          <a:p>
            <a:fld id="{D9550142-B990-490A-A107-ED7302A7FD52}" type="slidenum">
              <a:rPr lang="en-US" altLang="ja-JP" smtClean="0"/>
              <a:pPr/>
              <a:t>2</a:t>
            </a:fld>
            <a:endParaRPr lang="en-US"/>
          </a:p>
        </p:txBody>
      </p:sp>
      <p:sp>
        <p:nvSpPr>
          <p:cNvPr id="81" name="正方形/長方形 80">
            <a:extLst>
              <a:ext uri="{FF2B5EF4-FFF2-40B4-BE49-F238E27FC236}">
                <a16:creationId xmlns:a16="http://schemas.microsoft.com/office/drawing/2014/main" id="{C341BC93-CB47-F046-4867-5A8968D38007}"/>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285750" indent="-285750">
              <a:buFont typeface="Wingdings" panose="05000000000000000000" pitchFamily="2" charset="2"/>
              <a:buChar char="ü"/>
            </a:pPr>
            <a:r>
              <a:rPr kumimoji="0" lang="en-US" altLang="ja-JP" sz="1600" kern="0" dirty="0">
                <a:solidFill>
                  <a:srgbClr val="000000"/>
                </a:solidFill>
                <a:latin typeface="Meiryo UI" panose="020B0604030504040204" pitchFamily="50" charset="-128"/>
                <a:ea typeface="Meiryo UI" panose="020B0604030504040204" pitchFamily="50" charset="-128"/>
              </a:rPr>
              <a:t>XXX</a:t>
            </a:r>
            <a:r>
              <a:rPr kumimoji="0" lang="ja-JP" altLang="en-US" sz="1600" kern="0" dirty="0">
                <a:solidFill>
                  <a:srgbClr val="000000"/>
                </a:solidFill>
                <a:latin typeface="Meiryo UI" panose="020B0604030504040204" pitchFamily="50" charset="-128"/>
                <a:ea typeface="Meiryo UI" panose="020B0604030504040204" pitchFamily="50" charset="-128"/>
              </a:rPr>
              <a:t>　</a:t>
            </a:r>
            <a:r>
              <a:rPr kumimoji="0" lang="ja-JP" altLang="en-US" sz="1600" kern="0" dirty="0">
                <a:solidFill>
                  <a:srgbClr val="FF0000"/>
                </a:solidFill>
                <a:latin typeface="Meiryo UI" panose="020B0604030504040204" pitchFamily="50" charset="-128"/>
                <a:ea typeface="Meiryo UI" panose="020B0604030504040204" pitchFamily="50" charset="-128"/>
              </a:rPr>
              <a:t>事業者の社風や理念、目指している方向性などを自由に記載。</a:t>
            </a:r>
            <a:endParaRPr kumimoji="0" lang="en-US" altLang="ja-JP" sz="1600" kern="0" dirty="0">
              <a:solidFill>
                <a:srgbClr val="FF0000"/>
              </a:solid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ü"/>
            </a:pPr>
            <a:endParaRPr lang="en-US" altLang="ja-JP" sz="1600" dirty="0">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A4D7B302-F5F6-C3AC-F41F-9871A0629D16}"/>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2ACF45A3-B642-FB58-E5A6-5E155B14BA2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基本情報</a:t>
              </a:r>
            </a:p>
          </p:txBody>
        </p:sp>
        <p:cxnSp>
          <p:nvCxnSpPr>
            <p:cNvPr id="5" name="直線コネクタ 4">
              <a:extLst>
                <a:ext uri="{FF2B5EF4-FFF2-40B4-BE49-F238E27FC236}">
                  <a16:creationId xmlns:a16="http://schemas.microsoft.com/office/drawing/2014/main" id="{F69B978F-C13B-CF00-187B-191DB4964685}"/>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6C6D35E-BEDA-32F7-43CE-F124DB9F8D2A}"/>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0EDB6A9-8D33-8BC9-6986-64A962FC406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dirty="0">
                  <a:solidFill>
                    <a:srgbClr val="000000"/>
                  </a:solidFill>
                  <a:latin typeface="Meiryo UI" panose="020B0604030504040204" pitchFamily="50" charset="-128"/>
                  <a:ea typeface="Meiryo UI" panose="020B0604030504040204" pitchFamily="50" charset="-128"/>
                </a:rPr>
                <a:t>実績①</a:t>
              </a:r>
            </a:p>
          </p:txBody>
        </p:sp>
        <p:cxnSp>
          <p:nvCxnSpPr>
            <p:cNvPr id="16" name="直線コネクタ 15">
              <a:extLst>
                <a:ext uri="{FF2B5EF4-FFF2-40B4-BE49-F238E27FC236}">
                  <a16:creationId xmlns:a16="http://schemas.microsoft.com/office/drawing/2014/main" id="{2B387865-63CA-954C-5261-08D621B840D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86FCDF66-D8C1-714F-8200-D074EBC7F18C}"/>
              </a:ext>
            </a:extLst>
          </p:cNvPr>
          <p:cNvSpPr/>
          <p:nvPr/>
        </p:nvSpPr>
        <p:spPr bwMode="auto">
          <a:xfrm>
            <a:off x="6555697" y="4653136"/>
            <a:ext cx="5156927" cy="2169147"/>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申請する法人の申請事業と同種の事業（ゲーム、アニメ、実写）に関する過去の主な実績を最大３件まで記載する。</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kern="0" dirty="0">
              <a:solidFill>
                <a:srgbClr val="FF0000"/>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具体的には、作品タイトル、主なスタッフ、主なキャスト、媒体（パッケージ、映画、テレビ、配信）、成果（売上額、売上本数、興行収入、累計再生数など、表現可能なもの）等を記載する。</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kern="0" dirty="0">
              <a:solidFill>
                <a:srgbClr val="FF0000"/>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製作・開発事業者から独立した法人や合弁会社については、設立５年以内であれば、法人実績として、独立する前の法人又は親会社において、自らがプロデューサー等として主導した作品の実績も提出できる。</a:t>
            </a:r>
          </a:p>
        </p:txBody>
      </p:sp>
      <p:graphicFrame>
        <p:nvGraphicFramePr>
          <p:cNvPr id="7" name="表 6">
            <a:extLst>
              <a:ext uri="{FF2B5EF4-FFF2-40B4-BE49-F238E27FC236}">
                <a16:creationId xmlns:a16="http://schemas.microsoft.com/office/drawing/2014/main" id="{AC803529-3118-C5FA-C398-F708CD385898}"/>
              </a:ext>
            </a:extLst>
          </p:cNvPr>
          <p:cNvGraphicFramePr>
            <a:graphicFrameLocks noGrp="1"/>
          </p:cNvGraphicFramePr>
          <p:nvPr>
            <p:extLst>
              <p:ext uri="{D42A27DB-BD31-4B8C-83A1-F6EECF244321}">
                <p14:modId xmlns:p14="http://schemas.microsoft.com/office/powerpoint/2010/main" val="2820550869"/>
              </p:ext>
            </p:extLst>
          </p:nvPr>
        </p:nvGraphicFramePr>
        <p:xfrm>
          <a:off x="519987" y="2511285"/>
          <a:ext cx="5236676" cy="2931160"/>
        </p:xfrm>
        <a:graphic>
          <a:graphicData uri="http://schemas.openxmlformats.org/drawingml/2006/table">
            <a:tbl>
              <a:tblPr firstRow="1" bandRow="1">
                <a:tableStyleId>{3B4B98B0-60AC-42C2-AFA5-B58CD77FA1E5}</a:tableStyleId>
              </a:tblPr>
              <a:tblGrid>
                <a:gridCol w="1183525">
                  <a:extLst>
                    <a:ext uri="{9D8B030D-6E8A-4147-A177-3AD203B41FA5}">
                      <a16:colId xmlns:a16="http://schemas.microsoft.com/office/drawing/2014/main" val="2020573040"/>
                    </a:ext>
                  </a:extLst>
                </a:gridCol>
                <a:gridCol w="4053151">
                  <a:extLst>
                    <a:ext uri="{9D8B030D-6E8A-4147-A177-3AD203B41FA5}">
                      <a16:colId xmlns:a16="http://schemas.microsoft.com/office/drawing/2014/main" val="2401545852"/>
                    </a:ext>
                  </a:extLst>
                </a:gridCol>
              </a:tblGrid>
              <a:tr h="370840">
                <a:tc>
                  <a:txBody>
                    <a:bodyPr/>
                    <a:lstStyle/>
                    <a:p>
                      <a:r>
                        <a:rPr kumimoji="1" lang="ja-JP" altLang="en-US" sz="1200" dirty="0"/>
                        <a:t>項目</a:t>
                      </a:r>
                    </a:p>
                  </a:txBody>
                  <a:tcPr/>
                </a:tc>
                <a:tc>
                  <a:txBody>
                    <a:bodyPr/>
                    <a:lstStyle/>
                    <a:p>
                      <a:r>
                        <a:rPr kumimoji="1" lang="ja-JP" altLang="en-US" sz="1200" dirty="0"/>
                        <a:t>内容</a:t>
                      </a:r>
                    </a:p>
                  </a:txBody>
                  <a:tcPr/>
                </a:tc>
                <a:extLst>
                  <a:ext uri="{0D108BD9-81ED-4DB2-BD59-A6C34878D82A}">
                    <a16:rowId xmlns:a16="http://schemas.microsoft.com/office/drawing/2014/main" val="3775723266"/>
                  </a:ext>
                </a:extLst>
              </a:tr>
              <a:tr h="185420">
                <a:tc>
                  <a:txBody>
                    <a:bodyPr/>
                    <a:lstStyle/>
                    <a:p>
                      <a:r>
                        <a:rPr kumimoji="1" lang="ja-JP" altLang="en-US" sz="1200" dirty="0"/>
                        <a:t>資本金</a:t>
                      </a:r>
                    </a:p>
                  </a:txBody>
                  <a:tcPr/>
                </a:tc>
                <a:tc>
                  <a:txBody>
                    <a:bodyPr/>
                    <a:lstStyle/>
                    <a:p>
                      <a:pPr algn="r"/>
                      <a:r>
                        <a:rPr kumimoji="1" lang="ja-JP" altLang="en-US" sz="1200" dirty="0"/>
                        <a:t>〇円</a:t>
                      </a:r>
                    </a:p>
                  </a:txBody>
                  <a:tcPr/>
                </a:tc>
                <a:extLst>
                  <a:ext uri="{0D108BD9-81ED-4DB2-BD59-A6C34878D82A}">
                    <a16:rowId xmlns:a16="http://schemas.microsoft.com/office/drawing/2014/main" val="1582932298"/>
                  </a:ext>
                </a:extLst>
              </a:tr>
              <a:tr h="185420">
                <a:tc>
                  <a:txBody>
                    <a:bodyPr/>
                    <a:lstStyle/>
                    <a:p>
                      <a:r>
                        <a:rPr kumimoji="1" lang="ja-JP" altLang="en-US" sz="1200" dirty="0"/>
                        <a:t>従業員数</a:t>
                      </a:r>
                    </a:p>
                  </a:txBody>
                  <a:tcPr/>
                </a:tc>
                <a:tc>
                  <a:txBody>
                    <a:bodyPr/>
                    <a:lstStyle/>
                    <a:p>
                      <a:pPr algn="r"/>
                      <a:r>
                        <a:rPr kumimoji="1" lang="ja-JP" altLang="en-US" sz="1200" dirty="0"/>
                        <a:t>〇人（</a:t>
                      </a:r>
                      <a:r>
                        <a:rPr kumimoji="1" lang="en-US" altLang="ja-JP" sz="1200" dirty="0"/>
                        <a:t>20</a:t>
                      </a:r>
                      <a:r>
                        <a:rPr kumimoji="1" lang="ja-JP" altLang="en-US" sz="1200" dirty="0"/>
                        <a:t>〇〇年〇〇月時点）</a:t>
                      </a:r>
                    </a:p>
                  </a:txBody>
                  <a:tcPr/>
                </a:tc>
                <a:extLst>
                  <a:ext uri="{0D108BD9-81ED-4DB2-BD59-A6C34878D82A}">
                    <a16:rowId xmlns:a16="http://schemas.microsoft.com/office/drawing/2014/main" val="154477786"/>
                  </a:ext>
                </a:extLst>
              </a:tr>
              <a:tr h="185420">
                <a:tc>
                  <a:txBody>
                    <a:bodyPr/>
                    <a:lstStyle/>
                    <a:p>
                      <a:r>
                        <a:rPr kumimoji="1" lang="ja-JP" altLang="en-US" sz="1200" dirty="0"/>
                        <a:t>役員・顧問</a:t>
                      </a:r>
                    </a:p>
                  </a:txBody>
                  <a:tcPr/>
                </a:tc>
                <a:tc>
                  <a:txBody>
                    <a:bodyPr/>
                    <a:lstStyle/>
                    <a:p>
                      <a:r>
                        <a:rPr kumimoji="1" lang="ja-JP" altLang="en-US" sz="1200" dirty="0"/>
                        <a:t>代表取締役社長：</a:t>
                      </a:r>
                      <a:endParaRPr kumimoji="1" lang="en-US" altLang="ja-JP" sz="1200" dirty="0"/>
                    </a:p>
                    <a:p>
                      <a:r>
                        <a:rPr kumimoji="1" lang="ja-JP" altLang="en-US" sz="1200" dirty="0"/>
                        <a:t>取締役副社長：</a:t>
                      </a:r>
                      <a:endParaRPr kumimoji="1" lang="en-US" altLang="ja-JP" sz="1200" dirty="0"/>
                    </a:p>
                    <a:p>
                      <a:r>
                        <a:rPr kumimoji="1" lang="ja-JP" altLang="en-US" sz="1200" dirty="0"/>
                        <a:t>・・・</a:t>
                      </a:r>
                      <a:endParaRPr kumimoji="1" lang="en-US" altLang="ja-JP" sz="1200" dirty="0"/>
                    </a:p>
                    <a:p>
                      <a:endParaRPr kumimoji="1" lang="en-US" altLang="ja-JP" sz="1200" dirty="0"/>
                    </a:p>
                    <a:p>
                      <a:endParaRPr kumimoji="1" lang="ja-JP" altLang="en-US" sz="1200" dirty="0"/>
                    </a:p>
                  </a:txBody>
                  <a:tcPr/>
                </a:tc>
                <a:extLst>
                  <a:ext uri="{0D108BD9-81ED-4DB2-BD59-A6C34878D82A}">
                    <a16:rowId xmlns:a16="http://schemas.microsoft.com/office/drawing/2014/main" val="1504444571"/>
                  </a:ext>
                </a:extLst>
              </a:tr>
              <a:tr h="185420">
                <a:tc>
                  <a:txBody>
                    <a:bodyPr/>
                    <a:lstStyle/>
                    <a:p>
                      <a:r>
                        <a:rPr kumimoji="1" lang="ja-JP" altLang="en-US" sz="1200" dirty="0"/>
                        <a:t>主な事業内容</a:t>
                      </a:r>
                      <a:br>
                        <a:rPr kumimoji="1" lang="en-US" altLang="ja-JP" sz="1200" dirty="0"/>
                      </a:br>
                      <a:r>
                        <a:rPr kumimoji="1" lang="ja-JP" altLang="en-US" sz="1200" dirty="0"/>
                        <a:t>（業務内容）</a:t>
                      </a:r>
                    </a:p>
                  </a:txBody>
                  <a:tcPr/>
                </a:tc>
                <a:tc>
                  <a:txBody>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200" dirty="0"/>
                        <a:t>・・・・・・・・・・・・・・・・・・・・・・・・・・・・・・・・・・・・・・・・・・・・・・・・・・・・・・・・・・・・・・・・・・・・・・・・・・・・・・・・・・・・・・・・・・・・・・・・・・・・</a:t>
                      </a:r>
                      <a:endParaRPr kumimoji="1" lang="en-US" altLang="ja-JP" sz="1200" dirty="0"/>
                    </a:p>
                    <a:p>
                      <a:pPr marL="0" marR="0" lvl="0" indent="0" algn="l" defTabSz="914423" rtl="0" eaLnBrk="1" fontAlgn="auto" latinLnBrk="0" hangingPunct="1">
                        <a:lnSpc>
                          <a:spcPct val="100000"/>
                        </a:lnSpc>
                        <a:spcBef>
                          <a:spcPts val="0"/>
                        </a:spcBef>
                        <a:spcAft>
                          <a:spcPts val="0"/>
                        </a:spcAft>
                        <a:buClrTx/>
                        <a:buSzTx/>
                        <a:buFontTx/>
                        <a:buNone/>
                        <a:tabLst/>
                        <a:defRPr/>
                      </a:pPr>
                      <a:r>
                        <a:rPr kumimoji="1" lang="ja-JP" altLang="en-US" sz="1200" dirty="0"/>
                        <a:t>・・・・・・・・・・・・・・・・・・・・・・・・・</a:t>
                      </a:r>
                    </a:p>
                  </a:txBody>
                  <a:tcPr/>
                </a:tc>
                <a:extLst>
                  <a:ext uri="{0D108BD9-81ED-4DB2-BD59-A6C34878D82A}">
                    <a16:rowId xmlns:a16="http://schemas.microsoft.com/office/drawing/2014/main" val="3416941498"/>
                  </a:ext>
                </a:extLst>
              </a:tr>
            </a:tbl>
          </a:graphicData>
        </a:graphic>
      </p:graphicFrame>
      <p:sp>
        <p:nvSpPr>
          <p:cNvPr id="8" name="正方形/長方形 7">
            <a:extLst>
              <a:ext uri="{FF2B5EF4-FFF2-40B4-BE49-F238E27FC236}">
                <a16:creationId xmlns:a16="http://schemas.microsoft.com/office/drawing/2014/main" id="{A12C2452-9DC2-6054-9181-4F920258DBD2}"/>
              </a:ext>
            </a:extLst>
          </p:cNvPr>
          <p:cNvSpPr/>
          <p:nvPr/>
        </p:nvSpPr>
        <p:spPr bwMode="auto">
          <a:xfrm>
            <a:off x="518453" y="5589719"/>
            <a:ext cx="5236676" cy="1151649"/>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上表を記載</a:t>
            </a:r>
          </a:p>
        </p:txBody>
      </p:sp>
      <p:sp>
        <p:nvSpPr>
          <p:cNvPr id="10" name="正方形/長方形 9">
            <a:extLst>
              <a:ext uri="{FF2B5EF4-FFF2-40B4-BE49-F238E27FC236}">
                <a16:creationId xmlns:a16="http://schemas.microsoft.com/office/drawing/2014/main" id="{6FD79023-4997-C512-7E0F-98B8A8840C09}"/>
              </a:ext>
            </a:extLst>
          </p:cNvPr>
          <p:cNvSpPr/>
          <p:nvPr/>
        </p:nvSpPr>
        <p:spPr bwMode="auto">
          <a:xfrm>
            <a:off x="6600056" y="2511285"/>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j-ea"/>
                <a:ea typeface="+mj-ea"/>
              </a:rPr>
              <a:t>作品イメージ</a:t>
            </a:r>
          </a:p>
        </p:txBody>
      </p:sp>
    </p:spTree>
    <p:extLst>
      <p:ext uri="{BB962C8B-B14F-4D97-AF65-F5344CB8AC3E}">
        <p14:creationId xmlns:p14="http://schemas.microsoft.com/office/powerpoint/2010/main" val="1210996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82C5D-59F6-646F-1FA7-1DB2251BE65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1B00FB20-1EAC-51C5-8D23-A60BBC108588}"/>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法人概要②</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558D872-AA5D-0A98-B9EC-3E9EA2628732}"/>
              </a:ext>
            </a:extLst>
          </p:cNvPr>
          <p:cNvSpPr>
            <a:spLocks noGrp="1"/>
          </p:cNvSpPr>
          <p:nvPr>
            <p:ph type="sldNum" sz="quarter" idx="12"/>
          </p:nvPr>
        </p:nvSpPr>
        <p:spPr/>
        <p:txBody>
          <a:bodyPr/>
          <a:lstStyle/>
          <a:p>
            <a:fld id="{D9550142-B990-490A-A107-ED7302A7FD52}" type="slidenum">
              <a:rPr lang="en-US" altLang="ja-JP" smtClean="0"/>
              <a:pPr/>
              <a:t>3</a:t>
            </a:fld>
            <a:endParaRPr lang="en-US"/>
          </a:p>
        </p:txBody>
      </p:sp>
      <p:grpSp>
        <p:nvGrpSpPr>
          <p:cNvPr id="3" name="グループ化 2">
            <a:extLst>
              <a:ext uri="{FF2B5EF4-FFF2-40B4-BE49-F238E27FC236}">
                <a16:creationId xmlns:a16="http://schemas.microsoft.com/office/drawing/2014/main" id="{41792CCE-485F-6981-0BEC-19CCE4314638}"/>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911450BD-1163-B36A-1358-EC835B5072B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dirty="0">
                  <a:solidFill>
                    <a:srgbClr val="000000"/>
                  </a:solidFill>
                  <a:latin typeface="Meiryo UI" panose="020B0604030504040204" pitchFamily="50" charset="-128"/>
                  <a:ea typeface="Meiryo UI" panose="020B0604030504040204" pitchFamily="50" charset="-128"/>
                </a:rPr>
                <a:t>実績②</a:t>
              </a:r>
            </a:p>
          </p:txBody>
        </p:sp>
        <p:cxnSp>
          <p:nvCxnSpPr>
            <p:cNvPr id="5" name="直線コネクタ 4">
              <a:extLst>
                <a:ext uri="{FF2B5EF4-FFF2-40B4-BE49-F238E27FC236}">
                  <a16:creationId xmlns:a16="http://schemas.microsoft.com/office/drawing/2014/main" id="{E3FDCDA1-13E6-40DA-6099-F7D6B985082F}"/>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A1F4393B-76B5-C281-3CE6-6C9DC70111E7}"/>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DADD07D5-738E-4AFE-45A0-228934402E72}"/>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dirty="0">
                  <a:solidFill>
                    <a:srgbClr val="000000"/>
                  </a:solidFill>
                  <a:latin typeface="Meiryo UI" panose="020B0604030504040204" pitchFamily="50" charset="-128"/>
                  <a:ea typeface="Meiryo UI" panose="020B0604030504040204" pitchFamily="50" charset="-128"/>
                </a:rPr>
                <a:t>実績③</a:t>
              </a:r>
            </a:p>
          </p:txBody>
        </p:sp>
        <p:cxnSp>
          <p:nvCxnSpPr>
            <p:cNvPr id="16" name="直線コネクタ 15">
              <a:extLst>
                <a:ext uri="{FF2B5EF4-FFF2-40B4-BE49-F238E27FC236}">
                  <a16:creationId xmlns:a16="http://schemas.microsoft.com/office/drawing/2014/main" id="{40348C7F-5250-9B64-FB0A-A7ED5904230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0" name="正方形/長方形 9">
            <a:extLst>
              <a:ext uri="{FF2B5EF4-FFF2-40B4-BE49-F238E27FC236}">
                <a16:creationId xmlns:a16="http://schemas.microsoft.com/office/drawing/2014/main" id="{10612D44-1D02-F43F-5A82-E12B348E68EF}"/>
              </a:ext>
            </a:extLst>
          </p:cNvPr>
          <p:cNvSpPr/>
          <p:nvPr/>
        </p:nvSpPr>
        <p:spPr bwMode="auto">
          <a:xfrm>
            <a:off x="507025" y="4653136"/>
            <a:ext cx="5156927" cy="2169147"/>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申請する法人の申請事業と同種の事業（ゲーム、アニメ、実写）に関する過去の主な実績を最大３件まで記載する。</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kern="0" dirty="0">
              <a:solidFill>
                <a:srgbClr val="FF0000"/>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具体的には、作品タイトル、主なスタッフ、主なキャスト、媒体（パッケージ、映画、テレビ、配信）、成果（売上額、売上本数、興行収入、累計再生数など、表現可能なもの）等を記載。</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kern="0" dirty="0">
              <a:solidFill>
                <a:srgbClr val="FF0000"/>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製作・開発事業者から独立した法人や合弁会社については、設立５年以内であれば、法人実績として、独立する前の法人又は親会社において、自らがプロデューサー等として主導した作品の実績も提出できる。</a:t>
            </a:r>
          </a:p>
        </p:txBody>
      </p:sp>
      <p:sp>
        <p:nvSpPr>
          <p:cNvPr id="11" name="正方形/長方形 10">
            <a:extLst>
              <a:ext uri="{FF2B5EF4-FFF2-40B4-BE49-F238E27FC236}">
                <a16:creationId xmlns:a16="http://schemas.microsoft.com/office/drawing/2014/main" id="{5D44D108-48B6-F18F-DFE4-F2E769150082}"/>
              </a:ext>
            </a:extLst>
          </p:cNvPr>
          <p:cNvSpPr/>
          <p:nvPr/>
        </p:nvSpPr>
        <p:spPr bwMode="auto">
          <a:xfrm>
            <a:off x="551384" y="2511285"/>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j-ea"/>
                <a:ea typeface="+mj-ea"/>
              </a:rPr>
              <a:t>作品イメージ</a:t>
            </a:r>
          </a:p>
        </p:txBody>
      </p:sp>
      <p:sp>
        <p:nvSpPr>
          <p:cNvPr id="12" name="正方形/長方形 11">
            <a:extLst>
              <a:ext uri="{FF2B5EF4-FFF2-40B4-BE49-F238E27FC236}">
                <a16:creationId xmlns:a16="http://schemas.microsoft.com/office/drawing/2014/main" id="{5EDF798F-B0EA-BB87-D59D-DEC92B5F1E8A}"/>
              </a:ext>
            </a:extLst>
          </p:cNvPr>
          <p:cNvSpPr/>
          <p:nvPr/>
        </p:nvSpPr>
        <p:spPr bwMode="auto">
          <a:xfrm>
            <a:off x="6483689" y="4653136"/>
            <a:ext cx="5156927" cy="2169147"/>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申請する法人の申請事業と同種の事業（ゲーム、アニメ、実写）に関する過去の主な実績を最大３件まで記載する。</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kern="0" dirty="0">
              <a:solidFill>
                <a:srgbClr val="FF0000"/>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具体的には、作品タイトル、主なスタッフ、主なキャスト、媒体（パッケージ、映画、テレビ、配信）、成果（売上額、売上本数、興行収入、累計再生数など、表現可能なもの）等を記載。</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kern="0" dirty="0">
              <a:solidFill>
                <a:srgbClr val="FF0000"/>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製作・開発事業者から独立した法人や合弁会社については、設立５年以内であれば、法人実績として、独立する前の法人又は親会社において、自らがプロデューサー等として主導した作品の実績も提出できる。</a:t>
            </a:r>
          </a:p>
        </p:txBody>
      </p:sp>
      <p:sp>
        <p:nvSpPr>
          <p:cNvPr id="13" name="正方形/長方形 12">
            <a:extLst>
              <a:ext uri="{FF2B5EF4-FFF2-40B4-BE49-F238E27FC236}">
                <a16:creationId xmlns:a16="http://schemas.microsoft.com/office/drawing/2014/main" id="{58C3A7B5-0BE9-E088-3748-EEC22BB9A3A4}"/>
              </a:ext>
            </a:extLst>
          </p:cNvPr>
          <p:cNvSpPr/>
          <p:nvPr/>
        </p:nvSpPr>
        <p:spPr bwMode="auto">
          <a:xfrm>
            <a:off x="6528048" y="2511285"/>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j-ea"/>
                <a:ea typeface="+mj-ea"/>
              </a:rPr>
              <a:t>作品イメージ</a:t>
            </a:r>
          </a:p>
        </p:txBody>
      </p:sp>
    </p:spTree>
    <p:extLst>
      <p:ext uri="{BB962C8B-B14F-4D97-AF65-F5344CB8AC3E}">
        <p14:creationId xmlns:p14="http://schemas.microsoft.com/office/powerpoint/2010/main" val="1337724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CC645-6122-330C-81EC-7C6086240E3A}"/>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0965F3A-F2B3-90F7-55D1-E11020780D50}"/>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作品関係者概要①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E60F50A-B28C-3DA1-9579-06DC3944BA8E}"/>
              </a:ext>
            </a:extLst>
          </p:cNvPr>
          <p:cNvSpPr>
            <a:spLocks noGrp="1"/>
          </p:cNvSpPr>
          <p:nvPr>
            <p:ph type="sldNum" sz="quarter" idx="12"/>
          </p:nvPr>
        </p:nvSpPr>
        <p:spPr/>
        <p:txBody>
          <a:bodyPr/>
          <a:lstStyle/>
          <a:p>
            <a:fld id="{D9550142-B990-490A-A107-ED7302A7FD52}" type="slidenum">
              <a:rPr lang="en-US" altLang="ja-JP" smtClean="0"/>
              <a:pPr/>
              <a:t>4</a:t>
            </a:fld>
            <a:endParaRPr lang="en-US"/>
          </a:p>
        </p:txBody>
      </p:sp>
      <p:sp>
        <p:nvSpPr>
          <p:cNvPr id="81" name="正方形/長方形 80">
            <a:extLst>
              <a:ext uri="{FF2B5EF4-FFF2-40B4-BE49-F238E27FC236}">
                <a16:creationId xmlns:a16="http://schemas.microsoft.com/office/drawing/2014/main" id="{D31C85BC-431A-2437-7433-255B484ECC2E}"/>
              </a:ext>
            </a:extLst>
          </p:cNvPr>
          <p:cNvSpPr/>
          <p:nvPr/>
        </p:nvSpPr>
        <p:spPr bwMode="auto">
          <a:xfrm>
            <a:off x="442912" y="915839"/>
            <a:ext cx="11398212" cy="673372"/>
          </a:xfrm>
          <a:prstGeom prst="rect">
            <a:avLst/>
          </a:prstGeom>
          <a:noFill/>
          <a:ln w="9525">
            <a:noFill/>
            <a:miter lim="800000"/>
            <a:headEnd/>
            <a:tailEnd/>
          </a:ln>
          <a:effectLst/>
        </p:spPr>
        <p:txBody>
          <a:bodyPr wrap="square" rtlCol="0" anchor="t"/>
          <a:lstStyle/>
          <a:p>
            <a:pPr marL="285750" indent="-285750">
              <a:buFont typeface="Wingdings" panose="05000000000000000000" pitchFamily="2" charset="2"/>
              <a:buChar char="ü"/>
            </a:pPr>
            <a:r>
              <a:rPr kumimoji="0" lang="ja-JP" altLang="en-US" sz="1600" kern="0" dirty="0">
                <a:solidFill>
                  <a:srgbClr val="000000"/>
                </a:solidFill>
                <a:latin typeface="Meiryo UI" panose="020B0604030504040204" pitchFamily="50" charset="-128"/>
                <a:ea typeface="Meiryo UI" panose="020B0604030504040204" pitchFamily="50" charset="-128"/>
              </a:rPr>
              <a:t>　</a:t>
            </a:r>
            <a:r>
              <a:rPr kumimoji="0" lang="ja-JP" altLang="en-US" sz="1600" kern="0" dirty="0">
                <a:solidFill>
                  <a:srgbClr val="FF0000"/>
                </a:solidFill>
                <a:latin typeface="Meiryo UI" panose="020B0604030504040204" pitchFamily="50" charset="-128"/>
                <a:ea typeface="Meiryo UI" panose="020B0604030504040204" pitchFamily="50" charset="-128"/>
              </a:rPr>
              <a:t>作品関係者のアピールポイントがあれば、簡潔に記載。</a:t>
            </a:r>
            <a:endParaRPr lang="en-US" altLang="ja-JP" sz="1600" dirty="0">
              <a:solidFill>
                <a:srgbClr val="FF0000"/>
              </a:solidFill>
              <a:uFill>
                <a:solidFill>
                  <a:srgbClr val="FF0000"/>
                </a:solidFill>
              </a:u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FB2B125E-49B4-F2AE-5822-EFB87CAD4AA3}"/>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FE01875C-229F-3C8D-E70A-49E21D8EAC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主なスタッフ名（職種（監督、プロデューサー等））①</a:t>
              </a:r>
            </a:p>
          </p:txBody>
        </p:sp>
        <p:cxnSp>
          <p:nvCxnSpPr>
            <p:cNvPr id="5" name="直線コネクタ 4">
              <a:extLst>
                <a:ext uri="{FF2B5EF4-FFF2-40B4-BE49-F238E27FC236}">
                  <a16:creationId xmlns:a16="http://schemas.microsoft.com/office/drawing/2014/main" id="{3A4D0D4A-61DD-9C86-2C82-22C95736A5E9}"/>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129FE532-DF94-56FD-D174-F866E96EF969}"/>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CEC2F2FA-98FE-6373-F782-0E605FB385B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dirty="0">
                  <a:solidFill>
                    <a:srgbClr val="000000"/>
                  </a:solidFill>
                  <a:latin typeface="Meiryo UI" panose="020B0604030504040204" pitchFamily="50" charset="-128"/>
                  <a:ea typeface="Meiryo UI" panose="020B0604030504040204" pitchFamily="50" charset="-128"/>
                </a:rPr>
                <a:t>主なスタッフ名（職種（監督、プロデューサー等））②</a:t>
              </a:r>
            </a:p>
          </p:txBody>
        </p:sp>
        <p:cxnSp>
          <p:nvCxnSpPr>
            <p:cNvPr id="16" name="直線コネクタ 15">
              <a:extLst>
                <a:ext uri="{FF2B5EF4-FFF2-40B4-BE49-F238E27FC236}">
                  <a16:creationId xmlns:a16="http://schemas.microsoft.com/office/drawing/2014/main" id="{E85DF6BA-4075-F1D2-1A33-F2A9BDB6BBF0}"/>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754EEAEF-061C-20F1-A30A-D1EDB61091C6}"/>
              </a:ext>
            </a:extLst>
          </p:cNvPr>
          <p:cNvSpPr/>
          <p:nvPr/>
        </p:nvSpPr>
        <p:spPr bwMode="auto">
          <a:xfrm>
            <a:off x="539643" y="4670464"/>
            <a:ext cx="5243006" cy="2069840"/>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申請する作品の主なスタッフ（監督、プロデューサー等）の過去の実績（従事した作品タイトルや受賞歴など）を記載する。</a:t>
            </a:r>
          </a:p>
        </p:txBody>
      </p:sp>
      <p:sp>
        <p:nvSpPr>
          <p:cNvPr id="10" name="正方形/長方形 9">
            <a:extLst>
              <a:ext uri="{FF2B5EF4-FFF2-40B4-BE49-F238E27FC236}">
                <a16:creationId xmlns:a16="http://schemas.microsoft.com/office/drawing/2014/main" id="{756C19E6-3432-94E8-686D-44E6017049A2}"/>
              </a:ext>
            </a:extLst>
          </p:cNvPr>
          <p:cNvSpPr/>
          <p:nvPr/>
        </p:nvSpPr>
        <p:spPr bwMode="auto">
          <a:xfrm>
            <a:off x="551384" y="2492896"/>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j-ea"/>
                <a:ea typeface="+mj-ea"/>
              </a:rPr>
              <a:t>人物写真</a:t>
            </a:r>
            <a:endParaRPr kumimoji="0" lang="en-US" altLang="ja-JP" sz="1200" dirty="0">
              <a:latin typeface="+mj-ea"/>
              <a:ea typeface="+mj-ea"/>
            </a:endParaRPr>
          </a:p>
          <a:p>
            <a:pPr algn="ctr"/>
            <a:r>
              <a:rPr kumimoji="0" lang="ja-JP" altLang="en-US" sz="1200" dirty="0">
                <a:latin typeface="+mj-ea"/>
                <a:ea typeface="+mj-ea"/>
              </a:rPr>
              <a:t>（公表ベースのものでよい。省略可。）</a:t>
            </a:r>
          </a:p>
        </p:txBody>
      </p:sp>
      <p:sp>
        <p:nvSpPr>
          <p:cNvPr id="11" name="正方形/長方形 10">
            <a:extLst>
              <a:ext uri="{FF2B5EF4-FFF2-40B4-BE49-F238E27FC236}">
                <a16:creationId xmlns:a16="http://schemas.microsoft.com/office/drawing/2014/main" id="{1CF6FA87-7DD1-993A-8DFF-DE95542F9335}"/>
              </a:ext>
            </a:extLst>
          </p:cNvPr>
          <p:cNvSpPr/>
          <p:nvPr/>
        </p:nvSpPr>
        <p:spPr bwMode="auto">
          <a:xfrm>
            <a:off x="6528048" y="4670464"/>
            <a:ext cx="5243006" cy="2069840"/>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申請する作品の主なスタッフ（監督、プロデューサー等）の過去の実績（従事した作品タイトルや受賞歴など）を記載する。</a:t>
            </a:r>
          </a:p>
        </p:txBody>
      </p:sp>
      <p:sp>
        <p:nvSpPr>
          <p:cNvPr id="12" name="正方形/長方形 11">
            <a:extLst>
              <a:ext uri="{FF2B5EF4-FFF2-40B4-BE49-F238E27FC236}">
                <a16:creationId xmlns:a16="http://schemas.microsoft.com/office/drawing/2014/main" id="{A9219265-908E-B3FE-6130-8A0DACC5EF64}"/>
              </a:ext>
            </a:extLst>
          </p:cNvPr>
          <p:cNvSpPr/>
          <p:nvPr/>
        </p:nvSpPr>
        <p:spPr bwMode="auto">
          <a:xfrm>
            <a:off x="6539789" y="2492896"/>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j-ea"/>
                <a:ea typeface="+mj-ea"/>
              </a:rPr>
              <a:t>人物写真</a:t>
            </a:r>
            <a:endParaRPr kumimoji="0" lang="en-US" altLang="ja-JP" sz="1200" dirty="0">
              <a:latin typeface="+mj-ea"/>
              <a:ea typeface="+mj-ea"/>
            </a:endParaRPr>
          </a:p>
          <a:p>
            <a:pPr algn="ctr"/>
            <a:r>
              <a:rPr kumimoji="0" lang="ja-JP" altLang="en-US" sz="1200" dirty="0">
                <a:latin typeface="+mj-ea"/>
                <a:ea typeface="+mj-ea"/>
              </a:rPr>
              <a:t>（公表ベースのものでよい。省略可。）</a:t>
            </a:r>
          </a:p>
        </p:txBody>
      </p:sp>
    </p:spTree>
    <p:extLst>
      <p:ext uri="{BB962C8B-B14F-4D97-AF65-F5344CB8AC3E}">
        <p14:creationId xmlns:p14="http://schemas.microsoft.com/office/powerpoint/2010/main" val="1368641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7C371-D9C5-08F7-D285-F6CA82275A66}"/>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AAF17AE-3393-967D-0654-DC223817AF97}"/>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作品関係者概要②</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4F016EA-1B5D-006A-5D00-1AF602AAE8C4}"/>
              </a:ext>
            </a:extLst>
          </p:cNvPr>
          <p:cNvSpPr>
            <a:spLocks noGrp="1"/>
          </p:cNvSpPr>
          <p:nvPr>
            <p:ph type="sldNum" sz="quarter" idx="12"/>
          </p:nvPr>
        </p:nvSpPr>
        <p:spPr/>
        <p:txBody>
          <a:bodyPr/>
          <a:lstStyle/>
          <a:p>
            <a:fld id="{D9550142-B990-490A-A107-ED7302A7FD52}" type="slidenum">
              <a:rPr lang="en-US" altLang="ja-JP" smtClean="0"/>
              <a:pPr/>
              <a:t>5</a:t>
            </a:fld>
            <a:endParaRPr lang="en-US"/>
          </a:p>
        </p:txBody>
      </p:sp>
      <p:grpSp>
        <p:nvGrpSpPr>
          <p:cNvPr id="3" name="グループ化 2">
            <a:extLst>
              <a:ext uri="{FF2B5EF4-FFF2-40B4-BE49-F238E27FC236}">
                <a16:creationId xmlns:a16="http://schemas.microsoft.com/office/drawing/2014/main" id="{628EE399-E2B2-1D19-74D2-A5FC726F0180}"/>
              </a:ext>
            </a:extLst>
          </p:cNvPr>
          <p:cNvGrpSpPr/>
          <p:nvPr/>
        </p:nvGrpSpPr>
        <p:grpSpPr>
          <a:xfrm>
            <a:off x="539643" y="2132856"/>
            <a:ext cx="5243006" cy="270703"/>
            <a:chOff x="436484" y="1013524"/>
            <a:chExt cx="5457319" cy="270703"/>
          </a:xfrm>
        </p:grpSpPr>
        <p:sp>
          <p:nvSpPr>
            <p:cNvPr id="4" name="正方形/長方形 3">
              <a:extLst>
                <a:ext uri="{FF2B5EF4-FFF2-40B4-BE49-F238E27FC236}">
                  <a16:creationId xmlns:a16="http://schemas.microsoft.com/office/drawing/2014/main" id="{8A57E52F-4DB4-7A12-7041-1B8304AF385E}"/>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主なスタッフ名（職種（監督、プロデューサー等））①</a:t>
              </a:r>
            </a:p>
          </p:txBody>
        </p:sp>
        <p:cxnSp>
          <p:nvCxnSpPr>
            <p:cNvPr id="5" name="直線コネクタ 4">
              <a:extLst>
                <a:ext uri="{FF2B5EF4-FFF2-40B4-BE49-F238E27FC236}">
                  <a16:creationId xmlns:a16="http://schemas.microsoft.com/office/drawing/2014/main" id="{013F8308-EAC6-293E-992C-0669D478B800}"/>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F0FB75A0-0D30-CBE3-2868-4742B851DAF2}"/>
              </a:ext>
            </a:extLst>
          </p:cNvPr>
          <p:cNvGrpSpPr/>
          <p:nvPr/>
        </p:nvGrpSpPr>
        <p:grpSpPr>
          <a:xfrm>
            <a:off x="6505913" y="2132856"/>
            <a:ext cx="5243006" cy="270703"/>
            <a:chOff x="436484" y="1013524"/>
            <a:chExt cx="5457319" cy="270703"/>
          </a:xfrm>
        </p:grpSpPr>
        <p:sp>
          <p:nvSpPr>
            <p:cNvPr id="15" name="正方形/長方形 14">
              <a:extLst>
                <a:ext uri="{FF2B5EF4-FFF2-40B4-BE49-F238E27FC236}">
                  <a16:creationId xmlns:a16="http://schemas.microsoft.com/office/drawing/2014/main" id="{AC896D4B-F456-D02E-B254-C3ED2E903887}"/>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dirty="0">
                  <a:solidFill>
                    <a:srgbClr val="000000"/>
                  </a:solidFill>
                  <a:latin typeface="Meiryo UI" panose="020B0604030504040204" pitchFamily="50" charset="-128"/>
                  <a:ea typeface="Meiryo UI" panose="020B0604030504040204" pitchFamily="50" charset="-128"/>
                </a:rPr>
                <a:t>主なスタッフ名（職種（監督、プロデューサー等））②</a:t>
              </a:r>
            </a:p>
          </p:txBody>
        </p:sp>
        <p:cxnSp>
          <p:nvCxnSpPr>
            <p:cNvPr id="16" name="直線コネクタ 15">
              <a:extLst>
                <a:ext uri="{FF2B5EF4-FFF2-40B4-BE49-F238E27FC236}">
                  <a16:creationId xmlns:a16="http://schemas.microsoft.com/office/drawing/2014/main" id="{234FE9B2-985C-A213-1C7E-D6B4B1FAE612}"/>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83843706-B5D3-D9F0-3D6E-F242D5355314}"/>
              </a:ext>
            </a:extLst>
          </p:cNvPr>
          <p:cNvSpPr/>
          <p:nvPr/>
        </p:nvSpPr>
        <p:spPr bwMode="auto">
          <a:xfrm>
            <a:off x="539643" y="4670464"/>
            <a:ext cx="5243006" cy="2069840"/>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申請する作品の主なスタッフ（監督、プロデューサー等）の過去の実績（従事した作品タイトルや受賞歴など）を記載する。</a:t>
            </a:r>
          </a:p>
        </p:txBody>
      </p:sp>
      <p:sp>
        <p:nvSpPr>
          <p:cNvPr id="10" name="正方形/長方形 9">
            <a:extLst>
              <a:ext uri="{FF2B5EF4-FFF2-40B4-BE49-F238E27FC236}">
                <a16:creationId xmlns:a16="http://schemas.microsoft.com/office/drawing/2014/main" id="{2A3C9012-A919-8E7A-77E8-58DA5B6EAAAB}"/>
              </a:ext>
            </a:extLst>
          </p:cNvPr>
          <p:cNvSpPr/>
          <p:nvPr/>
        </p:nvSpPr>
        <p:spPr bwMode="auto">
          <a:xfrm>
            <a:off x="551384" y="2492896"/>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j-ea"/>
                <a:ea typeface="+mj-ea"/>
              </a:rPr>
              <a:t>人物写真</a:t>
            </a:r>
            <a:endParaRPr kumimoji="0" lang="en-US" altLang="ja-JP" sz="1200" dirty="0">
              <a:latin typeface="+mj-ea"/>
              <a:ea typeface="+mj-ea"/>
            </a:endParaRPr>
          </a:p>
          <a:p>
            <a:pPr algn="ctr"/>
            <a:r>
              <a:rPr kumimoji="0" lang="ja-JP" altLang="en-US" sz="1200" dirty="0">
                <a:latin typeface="+mj-ea"/>
                <a:ea typeface="+mj-ea"/>
              </a:rPr>
              <a:t>（公表ベースのものでよい。省略可。）</a:t>
            </a:r>
          </a:p>
        </p:txBody>
      </p:sp>
      <p:sp>
        <p:nvSpPr>
          <p:cNvPr id="11" name="正方形/長方形 10">
            <a:extLst>
              <a:ext uri="{FF2B5EF4-FFF2-40B4-BE49-F238E27FC236}">
                <a16:creationId xmlns:a16="http://schemas.microsoft.com/office/drawing/2014/main" id="{845D56B6-5E27-C9FB-B693-2388E87BFDC0}"/>
              </a:ext>
            </a:extLst>
          </p:cNvPr>
          <p:cNvSpPr/>
          <p:nvPr/>
        </p:nvSpPr>
        <p:spPr bwMode="auto">
          <a:xfrm>
            <a:off x="6528048" y="4670464"/>
            <a:ext cx="5243006" cy="2069840"/>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申請する作品の主なスタッフ（監督、プロデューサー等）の過去の実績（従事した作品タイトルや受賞歴など）を記載する。</a:t>
            </a:r>
          </a:p>
        </p:txBody>
      </p:sp>
      <p:sp>
        <p:nvSpPr>
          <p:cNvPr id="12" name="正方形/長方形 11">
            <a:extLst>
              <a:ext uri="{FF2B5EF4-FFF2-40B4-BE49-F238E27FC236}">
                <a16:creationId xmlns:a16="http://schemas.microsoft.com/office/drawing/2014/main" id="{9A79310E-AB69-0B55-3185-899EABF7A34C}"/>
              </a:ext>
            </a:extLst>
          </p:cNvPr>
          <p:cNvSpPr/>
          <p:nvPr/>
        </p:nvSpPr>
        <p:spPr bwMode="auto">
          <a:xfrm>
            <a:off x="6539789" y="2492896"/>
            <a:ext cx="1584176" cy="206984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j-ea"/>
                <a:ea typeface="+mj-ea"/>
              </a:rPr>
              <a:t>人物写真</a:t>
            </a:r>
            <a:endParaRPr kumimoji="0" lang="en-US" altLang="ja-JP" sz="1200" dirty="0">
              <a:latin typeface="+mj-ea"/>
              <a:ea typeface="+mj-ea"/>
            </a:endParaRPr>
          </a:p>
          <a:p>
            <a:pPr algn="ctr"/>
            <a:r>
              <a:rPr kumimoji="0" lang="ja-JP" altLang="en-US" sz="1200" dirty="0">
                <a:latin typeface="+mj-ea"/>
                <a:ea typeface="+mj-ea"/>
              </a:rPr>
              <a:t>（公表ベースのものでよい。省略可。）</a:t>
            </a:r>
          </a:p>
        </p:txBody>
      </p:sp>
    </p:spTree>
    <p:extLst>
      <p:ext uri="{BB962C8B-B14F-4D97-AF65-F5344CB8AC3E}">
        <p14:creationId xmlns:p14="http://schemas.microsoft.com/office/powerpoint/2010/main" val="149734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4AA0B-C39D-9A21-0D12-28A025E100E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B9577872-8C72-4E02-F025-867C63AAA6FA}"/>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作品一覧・作品概要</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E46B1DC7-039A-086C-DAF1-D16F39DEC1C0}"/>
              </a:ext>
            </a:extLst>
          </p:cNvPr>
          <p:cNvSpPr>
            <a:spLocks noGrp="1"/>
          </p:cNvSpPr>
          <p:nvPr>
            <p:ph type="sldNum" sz="quarter" idx="12"/>
          </p:nvPr>
        </p:nvSpPr>
        <p:spPr/>
        <p:txBody>
          <a:bodyPr/>
          <a:lstStyle/>
          <a:p>
            <a:fld id="{D9550142-B990-490A-A107-ED7302A7FD52}" type="slidenum">
              <a:rPr lang="en-US" altLang="ja-JP" smtClean="0"/>
              <a:pPr/>
              <a:t>6</a:t>
            </a:fld>
            <a:endParaRPr lang="en-US"/>
          </a:p>
        </p:txBody>
      </p:sp>
      <p:sp>
        <p:nvSpPr>
          <p:cNvPr id="9" name="正方形/長方形 8">
            <a:extLst>
              <a:ext uri="{FF2B5EF4-FFF2-40B4-BE49-F238E27FC236}">
                <a16:creationId xmlns:a16="http://schemas.microsoft.com/office/drawing/2014/main" id="{210E9D39-8C08-F5D6-0F19-53B9BB93F29A}"/>
              </a:ext>
            </a:extLst>
          </p:cNvPr>
          <p:cNvSpPr/>
          <p:nvPr/>
        </p:nvSpPr>
        <p:spPr bwMode="auto">
          <a:xfrm>
            <a:off x="539643" y="1988841"/>
            <a:ext cx="11129526" cy="4404808"/>
          </a:xfrm>
          <a:prstGeom prst="rect">
            <a:avLst/>
          </a:prstGeom>
          <a:noFill/>
          <a:ln w="9525">
            <a:solidFill>
              <a:srgbClr val="FF0000"/>
            </a:solidFill>
            <a:miter lim="800000"/>
            <a:headEnd/>
            <a:tailEnd/>
          </a:ln>
          <a:effectLst/>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申請する作品の概要を記載する。</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具体的には、</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・媒体・形式：（例）</a:t>
            </a: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TV</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アニメ／全</a:t>
            </a: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12</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話（各</a:t>
            </a: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24</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分）</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lvl="0">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・ジャンル：</a:t>
            </a:r>
            <a:r>
              <a:rPr lang="ja-JP" altLang="en-US" sz="1400" kern="0" dirty="0">
                <a:solidFill>
                  <a:srgbClr val="FF0000"/>
                </a:solidFill>
                <a:latin typeface="Meiryo UI" panose="020B0604030504040204" pitchFamily="50" charset="-128"/>
                <a:ea typeface="Meiryo UI" panose="020B0604030504040204" pitchFamily="50" charset="-128"/>
              </a:rPr>
              <a:t> （例）</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ファンタジー／バトル／日常系／アクション／</a:t>
            </a: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RPG</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 など</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lvl="0">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・制作：</a:t>
            </a:r>
            <a:r>
              <a:rPr lang="ja-JP" altLang="en-US" sz="1400" kern="0" dirty="0">
                <a:solidFill>
                  <a:srgbClr val="FF0000"/>
                </a:solidFill>
                <a:latin typeface="Meiryo UI" panose="020B0604030504040204" pitchFamily="50" charset="-128"/>
                <a:ea typeface="Meiryo UI" panose="020B0604030504040204" pitchFamily="50" charset="-128"/>
              </a:rPr>
              <a:t> （例）</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制作会社名、制作委員会 など</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lvl="0">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・プロダクション移行予定：</a:t>
            </a:r>
            <a:r>
              <a:rPr lang="ja-JP" altLang="en-US" sz="1400" kern="0" dirty="0">
                <a:solidFill>
                  <a:srgbClr val="FF0000"/>
                </a:solidFill>
                <a:latin typeface="Meiryo UI" panose="020B0604030504040204" pitchFamily="50" charset="-128"/>
                <a:ea typeface="Meiryo UI" panose="020B0604030504040204" pitchFamily="50" charset="-128"/>
              </a:rPr>
              <a:t> （例） </a:t>
            </a:r>
            <a:r>
              <a:rPr lang="en-US" altLang="ja-JP" sz="1400" kern="0" dirty="0">
                <a:solidFill>
                  <a:srgbClr val="FF0000"/>
                </a:solidFill>
                <a:latin typeface="Meiryo UI" panose="020B0604030504040204" pitchFamily="50" charset="-128"/>
                <a:ea typeface="Meiryo UI" panose="020B0604030504040204" pitchFamily="50" charset="-128"/>
              </a:rPr>
              <a:t>2027</a:t>
            </a:r>
            <a:r>
              <a:rPr lang="ja-JP" altLang="en-US" sz="1400" kern="0" dirty="0">
                <a:solidFill>
                  <a:srgbClr val="FF0000"/>
                </a:solidFill>
                <a:latin typeface="Meiryo UI" panose="020B0604030504040204" pitchFamily="50" charset="-128"/>
                <a:ea typeface="Meiryo UI" panose="020B0604030504040204" pitchFamily="50" charset="-128"/>
              </a:rPr>
              <a:t>年</a:t>
            </a:r>
            <a:r>
              <a:rPr lang="en-US" altLang="ja-JP" sz="1400" kern="0" dirty="0">
                <a:solidFill>
                  <a:srgbClr val="FF0000"/>
                </a:solidFill>
                <a:latin typeface="Meiryo UI" panose="020B0604030504040204" pitchFamily="50" charset="-128"/>
                <a:ea typeface="Meiryo UI" panose="020B0604030504040204" pitchFamily="50" charset="-128"/>
              </a:rPr>
              <a:t>4</a:t>
            </a:r>
            <a:r>
              <a:rPr lang="ja-JP" altLang="en-US" sz="1400" kern="0" dirty="0">
                <a:solidFill>
                  <a:srgbClr val="FF0000"/>
                </a:solidFill>
                <a:latin typeface="Meiryo UI" panose="020B0604030504040204" pitchFamily="50" charset="-128"/>
                <a:ea typeface="Meiryo UI" panose="020B0604030504040204" pitchFamily="50" charset="-128"/>
              </a:rPr>
              <a:t>月予定</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lvl="0">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・公開／放送／リリース予定：</a:t>
            </a:r>
            <a:r>
              <a:rPr lang="ja-JP" altLang="en-US" sz="1400" kern="0" dirty="0">
                <a:solidFill>
                  <a:srgbClr val="FF0000"/>
                </a:solidFill>
                <a:latin typeface="Meiryo UI" panose="020B0604030504040204" pitchFamily="50" charset="-128"/>
                <a:ea typeface="Meiryo UI" panose="020B0604030504040204" pitchFamily="50" charset="-128"/>
              </a:rPr>
              <a:t> （例） </a:t>
            </a: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2029</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年</a:t>
            </a: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4</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月予定</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・あらすじ：</a:t>
            </a: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200</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字以内を目安に記載</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lvl="0">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・ターゲット：</a:t>
            </a:r>
            <a:r>
              <a:rPr lang="ja-JP" altLang="en-US" sz="1400" kern="0" dirty="0">
                <a:solidFill>
                  <a:srgbClr val="FF0000"/>
                </a:solidFill>
                <a:latin typeface="Meiryo UI" panose="020B0604030504040204" pitchFamily="50" charset="-128"/>
                <a:ea typeface="Meiryo UI" panose="020B0604030504040204" pitchFamily="50" charset="-128"/>
              </a:rPr>
              <a:t> （例） </a:t>
            </a: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10</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30</a:t>
            </a: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代のアニメ視聴層／海外ファンタジー市場 </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などを想定している。</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1400" kern="0" dirty="0">
              <a:solidFill>
                <a:srgbClr val="FF0000"/>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適宜、図表を挿入してもよい。</a:t>
            </a:r>
          </a:p>
        </p:txBody>
      </p:sp>
      <p:sp>
        <p:nvSpPr>
          <p:cNvPr id="3" name="正方形/長方形 2">
            <a:extLst>
              <a:ext uri="{FF2B5EF4-FFF2-40B4-BE49-F238E27FC236}">
                <a16:creationId xmlns:a16="http://schemas.microsoft.com/office/drawing/2014/main" id="{50196AE4-47DC-DE67-8116-3306452421CD}"/>
              </a:ext>
            </a:extLst>
          </p:cNvPr>
          <p:cNvSpPr/>
          <p:nvPr/>
        </p:nvSpPr>
        <p:spPr bwMode="auto">
          <a:xfrm>
            <a:off x="539643" y="920713"/>
            <a:ext cx="11129526" cy="924234"/>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l"/>
            <a:r>
              <a:rPr kumimoji="0" lang="ja-JP" altLang="en-US" sz="1600" b="1" dirty="0">
                <a:latin typeface="+mj-ea"/>
                <a:ea typeface="+mj-ea"/>
              </a:rPr>
              <a:t>作品名（事業名）：〇〇〇〇</a:t>
            </a:r>
          </a:p>
        </p:txBody>
      </p:sp>
      <p:sp>
        <p:nvSpPr>
          <p:cNvPr id="4" name="正方形/長方形 3">
            <a:extLst>
              <a:ext uri="{FF2B5EF4-FFF2-40B4-BE49-F238E27FC236}">
                <a16:creationId xmlns:a16="http://schemas.microsoft.com/office/drawing/2014/main" id="{EB30DEDB-C2F1-A318-EDDA-C6CBFF430219}"/>
              </a:ext>
            </a:extLst>
          </p:cNvPr>
          <p:cNvSpPr/>
          <p:nvPr/>
        </p:nvSpPr>
        <p:spPr bwMode="auto">
          <a:xfrm>
            <a:off x="3287684" y="1559409"/>
            <a:ext cx="5616624" cy="231156"/>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作品名が決定していない場合は仮称を記載する。</a:t>
            </a:r>
          </a:p>
        </p:txBody>
      </p:sp>
    </p:spTree>
    <p:extLst>
      <p:ext uri="{BB962C8B-B14F-4D97-AF65-F5344CB8AC3E}">
        <p14:creationId xmlns:p14="http://schemas.microsoft.com/office/powerpoint/2010/main" val="2090104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59EF-7324-067B-4B3B-0004613F1AF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284FD39E-7812-8F63-0C36-0AA4A0348519}"/>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海外展開国</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4A4697-9C93-0072-D74D-F2FE56AF3D4A}"/>
              </a:ext>
            </a:extLst>
          </p:cNvPr>
          <p:cNvSpPr>
            <a:spLocks noGrp="1"/>
          </p:cNvSpPr>
          <p:nvPr>
            <p:ph type="sldNum" sz="quarter" idx="12"/>
          </p:nvPr>
        </p:nvSpPr>
        <p:spPr/>
        <p:txBody>
          <a:bodyPr/>
          <a:lstStyle/>
          <a:p>
            <a:fld id="{D9550142-B990-490A-A107-ED7302A7FD52}" type="slidenum">
              <a:rPr lang="en-US" altLang="ja-JP" smtClean="0"/>
              <a:pPr/>
              <a:t>7</a:t>
            </a:fld>
            <a:endParaRPr lang="en-US"/>
          </a:p>
        </p:txBody>
      </p:sp>
      <p:sp>
        <p:nvSpPr>
          <p:cNvPr id="9" name="正方形/長方形 8">
            <a:extLst>
              <a:ext uri="{FF2B5EF4-FFF2-40B4-BE49-F238E27FC236}">
                <a16:creationId xmlns:a16="http://schemas.microsoft.com/office/drawing/2014/main" id="{F7C9F97E-835F-5E60-90D0-D6734F78CC85}"/>
              </a:ext>
            </a:extLst>
          </p:cNvPr>
          <p:cNvSpPr/>
          <p:nvPr/>
        </p:nvSpPr>
        <p:spPr bwMode="auto">
          <a:xfrm>
            <a:off x="492954" y="935055"/>
            <a:ext cx="5243006" cy="545859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作品を提供する国の一覧を記載する。</a:t>
            </a:r>
          </a:p>
        </p:txBody>
      </p:sp>
      <p:sp>
        <p:nvSpPr>
          <p:cNvPr id="20" name="タイトル 2">
            <a:extLst>
              <a:ext uri="{FF2B5EF4-FFF2-40B4-BE49-F238E27FC236}">
                <a16:creationId xmlns:a16="http://schemas.microsoft.com/office/drawing/2014/main" id="{309431F3-54AE-6A8F-0517-BDC4A21B6688}"/>
              </a:ext>
            </a:extLst>
          </p:cNvPr>
          <p:cNvSpPr txBox="1">
            <a:spLocks/>
          </p:cNvSpPr>
          <p:nvPr/>
        </p:nvSpPr>
        <p:spPr>
          <a:xfrm>
            <a:off x="6237826" y="404664"/>
            <a:ext cx="3962630" cy="523220"/>
          </a:xfrm>
          <a:prstGeom prst="rect">
            <a:avLst/>
          </a:prstGeom>
        </p:spPr>
        <p:txBody>
          <a:bodyPr vert="horz" wrap="square" lIns="91440" tIns="45720" rIns="91440" bIns="45720" rtlCol="0" anchor="ctr">
            <a:spAutoFit/>
          </a:bodyPr>
          <a:lstStyle>
            <a:lvl1pPr algn="l" defTabSz="914423" rtl="0" eaLnBrk="1" latinLnBrk="0" hangingPunct="1">
              <a:spcBef>
                <a:spcPct val="0"/>
              </a:spcBef>
              <a:buNone/>
              <a:defRPr kumimoji="1" lang="ja-JP" altLang="en-US" sz="3200" b="1" i="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sz="2800">
                <a:latin typeface="Meiryo UI" panose="020B0604030504040204" pitchFamily="50" charset="-128"/>
                <a:ea typeface="Meiryo UI" panose="020B0604030504040204" pitchFamily="50" charset="-128"/>
              </a:rPr>
              <a:t>ローカライズ言語</a:t>
            </a:r>
            <a:endParaRPr lang="ja-JP" altLang="en-US" sz="2800" dirty="0">
              <a:latin typeface="Meiryo UI" panose="020B0604030504040204" pitchFamily="50" charset="-128"/>
              <a:ea typeface="Meiryo UI" panose="020B0604030504040204" pitchFamily="50" charset="-128"/>
            </a:endParaRPr>
          </a:p>
        </p:txBody>
      </p:sp>
      <p:sp>
        <p:nvSpPr>
          <p:cNvPr id="21" name="正方形/長方形 20">
            <a:extLst>
              <a:ext uri="{FF2B5EF4-FFF2-40B4-BE49-F238E27FC236}">
                <a16:creationId xmlns:a16="http://schemas.microsoft.com/office/drawing/2014/main" id="{352F7CF9-9337-7052-120C-4BF1E6518683}"/>
              </a:ext>
            </a:extLst>
          </p:cNvPr>
          <p:cNvSpPr/>
          <p:nvPr/>
        </p:nvSpPr>
        <p:spPr bwMode="auto">
          <a:xfrm>
            <a:off x="6520618" y="935055"/>
            <a:ext cx="5192006" cy="5458593"/>
          </a:xfrm>
          <a:prstGeom prst="rect">
            <a:avLst/>
          </a:prstGeom>
          <a:noFill/>
          <a:ln w="9525">
            <a:solidFill>
              <a:srgbClr val="FF0000"/>
            </a:solid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ローカライズする場合は作品毎に翻訳する言語を記載する。</a:t>
            </a: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ja-JP" sz="1400" kern="0" dirty="0">
              <a:solidFill>
                <a:srgbClr val="FF0000"/>
              </a:solidFill>
              <a:latin typeface="Meiryo UI" panose="020B0604030504040204" pitchFamily="50" charset="-128"/>
              <a:ea typeface="Meiryo UI" panose="020B0604030504040204" pitchFamily="50" charset="-128"/>
            </a:endParaRPr>
          </a:p>
          <a:p>
            <a:pPr marL="285750" lvl="0" indent="-285750">
              <a:buFont typeface="Arial" panose="020B0604020202020204" pitchFamily="34" charset="0"/>
              <a:buChar char="•"/>
              <a:defRPr/>
            </a:pPr>
            <a:r>
              <a:rPr lang="ja-JP" altLang="en-US" sz="1400" dirty="0">
                <a:solidFill>
                  <a:srgbClr val="FF0000"/>
                </a:solidFill>
                <a:latin typeface="Meiryo UI" panose="020B0604030504040204" pitchFamily="50" charset="-128"/>
                <a:ea typeface="Meiryo UI" panose="020B0604030504040204" pitchFamily="50" charset="-128"/>
              </a:rPr>
              <a:t>ローカライズする言語数が多い場合は、代表的な言語及び言語総数を記載</a:t>
            </a:r>
            <a:endParaRPr lang="en-US" altLang="ja-JP" sz="1400" dirty="0">
              <a:solidFill>
                <a:srgbClr val="FF0000"/>
              </a:solidFill>
              <a:latin typeface="Meiryo UI" panose="020B0604030504040204" pitchFamily="50" charset="-128"/>
              <a:ea typeface="Meiryo UI" panose="020B0604030504040204" pitchFamily="50" charset="-128"/>
            </a:endParaRPr>
          </a:p>
          <a:p>
            <a:pPr marL="285750" lvl="0" indent="-285750">
              <a:buFont typeface="Arial" panose="020B0604020202020204" pitchFamily="34" charset="0"/>
              <a:buChar char="•"/>
              <a:defRPr/>
            </a:pPr>
            <a:r>
              <a:rPr lang="ja-JP" altLang="en-US" sz="1400" dirty="0">
                <a:solidFill>
                  <a:srgbClr val="FF0000"/>
                </a:solidFill>
                <a:latin typeface="Meiryo UI" panose="020B0604030504040204" pitchFamily="50" charset="-128"/>
                <a:ea typeface="Meiryo UI" panose="020B0604030504040204" pitchFamily="50" charset="-128"/>
              </a:rPr>
              <a:t>ローカライズする作品数が多い場合は、代表的な作品及び作品総数を記載</a:t>
            </a:r>
            <a:endParaRPr lang="en-US" altLang="ja-JP" sz="1400" dirty="0">
              <a:solidFill>
                <a:srgbClr val="FF0000"/>
              </a:solidFill>
              <a:latin typeface="Meiryo UI" panose="020B0604030504040204" pitchFamily="50" charset="-128"/>
              <a:ea typeface="Meiryo UI" panose="020B0604030504040204" pitchFamily="50" charset="-128"/>
            </a:endParaRPr>
          </a:p>
          <a:p>
            <a:pPr marL="285750" lvl="0" indent="-285750">
              <a:buFont typeface="Arial" panose="020B0604020202020204" pitchFamily="34" charset="0"/>
              <a:buChar char="•"/>
              <a:defRPr/>
            </a:pPr>
            <a:r>
              <a:rPr lang="ja-JP" altLang="en-US" sz="1400" dirty="0">
                <a:solidFill>
                  <a:srgbClr val="FF0000"/>
                </a:solidFill>
                <a:latin typeface="Meiryo UI" panose="020B0604030504040204" pitchFamily="50" charset="-128"/>
                <a:ea typeface="Meiryo UI" panose="020B0604030504040204" pitchFamily="50" charset="-128"/>
              </a:rPr>
              <a:t>未確定の作品や言語がある場合は、現時点での見込みの数量等を記載</a:t>
            </a:r>
            <a:endPar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61593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0614A-8175-4C7F-F4F1-6EF841CD3621}"/>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A154312A-9FB7-EC15-D8F9-3D26347E079A}"/>
              </a:ext>
            </a:extLst>
          </p:cNvPr>
          <p:cNvSpPr>
            <a:spLocks noGrp="1"/>
          </p:cNvSpPr>
          <p:nvPr>
            <p:ph type="title"/>
          </p:nvPr>
        </p:nvSpPr>
        <p:spPr>
          <a:xfrm>
            <a:off x="443073" y="397493"/>
            <a:ext cx="11305846" cy="523220"/>
          </a:xfrm>
        </p:spPr>
        <p:txBody>
          <a:bodyPr/>
          <a:lstStyle/>
          <a:p>
            <a:r>
              <a:rPr lang="ja-JP" altLang="en-US" sz="2800">
                <a:latin typeface="Meiryo UI" panose="020B0604030504040204" pitchFamily="50" charset="-128"/>
                <a:ea typeface="Meiryo UI" panose="020B0604030504040204" pitchFamily="50" charset="-128"/>
              </a:rPr>
              <a:t>支出計画根拠</a:t>
            </a:r>
            <a:endParaRPr kumimoji="1" lang="ja-JP" altLang="en-US" sz="28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87AC69F-7C21-BA32-4DCA-584353DDD4B8}"/>
              </a:ext>
            </a:extLst>
          </p:cNvPr>
          <p:cNvSpPr>
            <a:spLocks noGrp="1"/>
          </p:cNvSpPr>
          <p:nvPr>
            <p:ph type="sldNum" sz="quarter" idx="12"/>
          </p:nvPr>
        </p:nvSpPr>
        <p:spPr/>
        <p:txBody>
          <a:bodyPr/>
          <a:lstStyle/>
          <a:p>
            <a:fld id="{D9550142-B990-490A-A107-ED7302A7FD52}" type="slidenum">
              <a:rPr lang="en-US" altLang="ja-JP" smtClean="0"/>
              <a:pPr/>
              <a:t>8</a:t>
            </a:fld>
            <a:endParaRPr lang="en-US"/>
          </a:p>
        </p:txBody>
      </p:sp>
      <p:sp>
        <p:nvSpPr>
          <p:cNvPr id="3" name="スライド番号プレースホルダー 1">
            <a:extLst>
              <a:ext uri="{FF2B5EF4-FFF2-40B4-BE49-F238E27FC236}">
                <a16:creationId xmlns:a16="http://schemas.microsoft.com/office/drawing/2014/main" id="{F9866C5A-162F-EC5F-D0A2-FEDC26591D4D}"/>
              </a:ext>
            </a:extLst>
          </p:cNvPr>
          <p:cNvSpPr txBox="1">
            <a:spLocks/>
          </p:cNvSpPr>
          <p:nvPr/>
        </p:nvSpPr>
        <p:spPr>
          <a:xfrm>
            <a:off x="11669169" y="6433200"/>
            <a:ext cx="522831" cy="424800"/>
          </a:xfrm>
          <a:prstGeom prst="rect">
            <a:avLst/>
          </a:prstGeom>
          <a:noFill/>
          <a:ln w="9525">
            <a:noFill/>
            <a:miter lim="800000"/>
            <a:headEnd/>
            <a:tailEnd/>
          </a:ln>
          <a:effectLst/>
        </p:spPr>
        <p:txBody>
          <a:bodyPr wrap="none" lIns="0" tIns="0" rIns="144000" bIns="144000" rtlCol="0" anchor="ctr"/>
          <a:lstStyle>
            <a:defPPr>
              <a:defRPr lang="ja-JP"/>
            </a:defPPr>
            <a:lvl1pPr marL="0" algn="r" defTabSz="914400" rtl="0" eaLnBrk="1" latinLnBrk="0" hangingPunct="1">
              <a:defRPr kumimoji="0" lang="ja-JP" altLang="en-US" sz="1400" b="0" i="0" kern="120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9550142-B990-490A-A107-ED7302A7FD52}" type="slidenum">
              <a:rPr lang="en-US" altLang="ja-JP" smtClean="0"/>
              <a:pPr/>
              <a:t>8</a:t>
            </a:fld>
            <a:endParaRPr lang="en-US"/>
          </a:p>
        </p:txBody>
      </p:sp>
      <p:sp>
        <p:nvSpPr>
          <p:cNvPr id="4" name="正方形/長方形 3">
            <a:extLst>
              <a:ext uri="{FF2B5EF4-FFF2-40B4-BE49-F238E27FC236}">
                <a16:creationId xmlns:a16="http://schemas.microsoft.com/office/drawing/2014/main" id="{59B219ED-785B-0195-78CA-F57E704F45A9}"/>
              </a:ext>
            </a:extLst>
          </p:cNvPr>
          <p:cNvSpPr/>
          <p:nvPr/>
        </p:nvSpPr>
        <p:spPr bwMode="auto">
          <a:xfrm>
            <a:off x="539643" y="2091600"/>
            <a:ext cx="5243006" cy="4452879"/>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a:ea typeface="Meiryo UI"/>
              </a:rPr>
              <a:t>支出計画の数値の蓋然性を説明する根拠を記載する。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現時点で見積書がある費目があれば、添付してください。</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（必要に応じて本スライドを複製して記載）</a:t>
            </a:r>
          </a:p>
        </p:txBody>
      </p:sp>
      <p:grpSp>
        <p:nvGrpSpPr>
          <p:cNvPr id="5" name="グループ化 4">
            <a:extLst>
              <a:ext uri="{FF2B5EF4-FFF2-40B4-BE49-F238E27FC236}">
                <a16:creationId xmlns:a16="http://schemas.microsoft.com/office/drawing/2014/main" id="{2B77E645-3A48-BF37-9D0B-82775264AC9D}"/>
              </a:ext>
            </a:extLst>
          </p:cNvPr>
          <p:cNvGrpSpPr/>
          <p:nvPr/>
        </p:nvGrpSpPr>
        <p:grpSpPr>
          <a:xfrm>
            <a:off x="539643" y="1622723"/>
            <a:ext cx="5243006" cy="270703"/>
            <a:chOff x="436484" y="1013524"/>
            <a:chExt cx="5457319" cy="270703"/>
          </a:xfrm>
        </p:grpSpPr>
        <p:sp>
          <p:nvSpPr>
            <p:cNvPr id="6" name="正方形/長方形 5">
              <a:extLst>
                <a:ext uri="{FF2B5EF4-FFF2-40B4-BE49-F238E27FC236}">
                  <a16:creationId xmlns:a16="http://schemas.microsoft.com/office/drawing/2014/main" id="{DF4F9760-40A9-555C-A5F9-D051D5FC4B85}"/>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〇〇費</a:t>
              </a:r>
            </a:p>
          </p:txBody>
        </p:sp>
        <p:cxnSp>
          <p:nvCxnSpPr>
            <p:cNvPr id="7" name="直線コネクタ 6">
              <a:extLst>
                <a:ext uri="{FF2B5EF4-FFF2-40B4-BE49-F238E27FC236}">
                  <a16:creationId xmlns:a16="http://schemas.microsoft.com/office/drawing/2014/main" id="{BEC8EAAD-5225-F96C-0B17-33F0C6020E1A}"/>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8" name="グループ化 7">
            <a:extLst>
              <a:ext uri="{FF2B5EF4-FFF2-40B4-BE49-F238E27FC236}">
                <a16:creationId xmlns:a16="http://schemas.microsoft.com/office/drawing/2014/main" id="{A8948422-51E9-31F7-94CD-7E5DD88E71B6}"/>
              </a:ext>
            </a:extLst>
          </p:cNvPr>
          <p:cNvGrpSpPr/>
          <p:nvPr/>
        </p:nvGrpSpPr>
        <p:grpSpPr>
          <a:xfrm>
            <a:off x="6505913" y="1622723"/>
            <a:ext cx="5243006" cy="270703"/>
            <a:chOff x="436484" y="1013524"/>
            <a:chExt cx="5457319" cy="270703"/>
          </a:xfrm>
        </p:grpSpPr>
        <p:sp>
          <p:nvSpPr>
            <p:cNvPr id="10" name="正方形/長方形 9">
              <a:extLst>
                <a:ext uri="{FF2B5EF4-FFF2-40B4-BE49-F238E27FC236}">
                  <a16:creationId xmlns:a16="http://schemas.microsoft.com/office/drawing/2014/main" id="{957DFE4A-A7C7-1935-CE4B-1139F226B679}"/>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rgbClr val="000000"/>
                  </a:solidFill>
                  <a:latin typeface="Meiryo UI" panose="020B0604030504040204" pitchFamily="50" charset="-128"/>
                  <a:ea typeface="Meiryo UI" panose="020B0604030504040204" pitchFamily="50" charset="-128"/>
                </a:rPr>
                <a:t>◇◇費</a:t>
              </a:r>
            </a:p>
          </p:txBody>
        </p:sp>
        <p:cxnSp>
          <p:nvCxnSpPr>
            <p:cNvPr id="11" name="直線コネクタ 10">
              <a:extLst>
                <a:ext uri="{FF2B5EF4-FFF2-40B4-BE49-F238E27FC236}">
                  <a16:creationId xmlns:a16="http://schemas.microsoft.com/office/drawing/2014/main" id="{261AD0F2-FF10-5165-4EBC-EA138907415E}"/>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 name="正方形/長方形 11">
            <a:extLst>
              <a:ext uri="{FF2B5EF4-FFF2-40B4-BE49-F238E27FC236}">
                <a16:creationId xmlns:a16="http://schemas.microsoft.com/office/drawing/2014/main" id="{18243089-23D1-06A2-80A0-96CD60333D9B}"/>
              </a:ext>
            </a:extLst>
          </p:cNvPr>
          <p:cNvSpPr/>
          <p:nvPr/>
        </p:nvSpPr>
        <p:spPr bwMode="auto">
          <a:xfrm>
            <a:off x="6505913" y="2091600"/>
            <a:ext cx="5243006" cy="4452879"/>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a:ea typeface="Meiryo UI"/>
              </a:rPr>
              <a:t>支出計画の数値の蓋然性を説明する根拠を記載する。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現時点で見積書がある費目があれば、添付してください。</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（必要に応じて本スライドを複製して記載）</a:t>
            </a:r>
          </a:p>
        </p:txBody>
      </p:sp>
      <p:sp>
        <p:nvSpPr>
          <p:cNvPr id="13" name="正方形/長方形 12">
            <a:extLst>
              <a:ext uri="{FF2B5EF4-FFF2-40B4-BE49-F238E27FC236}">
                <a16:creationId xmlns:a16="http://schemas.microsoft.com/office/drawing/2014/main" id="{AF4915DA-21CE-9983-18C9-A40F48476998}"/>
              </a:ext>
            </a:extLst>
          </p:cNvPr>
          <p:cNvSpPr/>
          <p:nvPr/>
        </p:nvSpPr>
        <p:spPr bwMode="auto">
          <a:xfrm>
            <a:off x="465953" y="1121942"/>
            <a:ext cx="11129526" cy="423780"/>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a:solidFill>
                  <a:srgbClr val="FF0000"/>
                </a:solidFill>
                <a:latin typeface="Meiryo UI" panose="020B0604030504040204" pitchFamily="50" charset="-128"/>
                <a:ea typeface="Meiryo UI" panose="020B0604030504040204" pitchFamily="50" charset="-128"/>
              </a:rPr>
              <a:t>補助対象経費費目：人件費、補助員人件費、旅費、備品費、借料及び損料、通信費、運搬費、諸経費、受託・外注費</a:t>
            </a:r>
            <a:endParaRPr lang="en-US" altLang="ja-JP" sz="1400" kern="0">
              <a:solidFill>
                <a:srgbClr val="FF0000"/>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F0D7566F-7DBC-DAB2-11E3-7D63202D11CD}"/>
              </a:ext>
            </a:extLst>
          </p:cNvPr>
          <p:cNvSpPr/>
          <p:nvPr/>
        </p:nvSpPr>
        <p:spPr bwMode="auto">
          <a:xfrm>
            <a:off x="8382000" y="379884"/>
            <a:ext cx="3607838" cy="575454"/>
          </a:xfrm>
          <a:prstGeom prst="rect">
            <a:avLst/>
          </a:prstGeom>
          <a:solidFill>
            <a:srgbClr val="00B050"/>
          </a:solidFill>
          <a:ln w="9525">
            <a:solidFill>
              <a:srgbClr val="B2B2B2"/>
            </a:solidFill>
            <a:miter lim="800000"/>
            <a:headEnd/>
            <a:tailEnd/>
          </a:ln>
          <a:effectLst/>
        </p:spPr>
        <p:txBody>
          <a:bodyPr wrap="square" rtlCol="0" anchor="ctr"/>
          <a:lstStyle/>
          <a:p>
            <a:pPr algn="ctr"/>
            <a:r>
              <a:rPr kumimoji="0" lang="ja-JP" altLang="en-US" b="1">
                <a:solidFill>
                  <a:schemeClr val="bg1"/>
                </a:solidFill>
                <a:latin typeface="+mj-ea"/>
                <a:ea typeface="+mj-ea"/>
              </a:rPr>
              <a:t>見積書は任意</a:t>
            </a:r>
          </a:p>
        </p:txBody>
      </p:sp>
    </p:spTree>
    <p:extLst>
      <p:ext uri="{BB962C8B-B14F-4D97-AF65-F5344CB8AC3E}">
        <p14:creationId xmlns:p14="http://schemas.microsoft.com/office/powerpoint/2010/main" val="187014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81DA-CC7B-E29B-3857-DF09CC730DBC}"/>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5BE1BA44-A19A-9ECD-2742-EC58D11AB87F}"/>
              </a:ext>
            </a:extLst>
          </p:cNvPr>
          <p:cNvSpPr>
            <a:spLocks noGrp="1"/>
          </p:cNvSpPr>
          <p:nvPr>
            <p:ph type="title"/>
          </p:nvPr>
        </p:nvSpPr>
        <p:spPr>
          <a:xfrm>
            <a:off x="443073" y="116632"/>
            <a:ext cx="11305846" cy="523220"/>
          </a:xfrm>
        </p:spPr>
        <p:txBody>
          <a:bodyPr/>
          <a:lstStyle/>
          <a:p>
            <a:r>
              <a:rPr lang="ja-JP" altLang="en-US" sz="2800" dirty="0">
                <a:latin typeface="Meiryo UI" panose="020B0604030504040204" pitchFamily="50" charset="-128"/>
                <a:ea typeface="Meiryo UI" panose="020B0604030504040204" pitchFamily="50" charset="-128"/>
              </a:rPr>
              <a:t>収入計画根拠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3F6068F-2C2C-96C9-B33D-70274C8B8B29}"/>
              </a:ext>
            </a:extLst>
          </p:cNvPr>
          <p:cNvSpPr>
            <a:spLocks noGrp="1"/>
          </p:cNvSpPr>
          <p:nvPr>
            <p:ph type="sldNum" sz="quarter" idx="12"/>
          </p:nvPr>
        </p:nvSpPr>
        <p:spPr>
          <a:xfrm>
            <a:off x="11621841" y="6388576"/>
            <a:ext cx="522831" cy="424800"/>
          </a:xfrm>
        </p:spPr>
        <p:txBody>
          <a:bodyPr/>
          <a:lstStyle/>
          <a:p>
            <a:fld id="{D9550142-B990-490A-A107-ED7302A7FD52}" type="slidenum">
              <a:rPr lang="en-US" altLang="ja-JP" smtClean="0"/>
              <a:pPr/>
              <a:t>9</a:t>
            </a:fld>
            <a:endParaRPr lang="en-US"/>
          </a:p>
        </p:txBody>
      </p:sp>
      <p:sp>
        <p:nvSpPr>
          <p:cNvPr id="9" name="正方形/長方形 8">
            <a:extLst>
              <a:ext uri="{FF2B5EF4-FFF2-40B4-BE49-F238E27FC236}">
                <a16:creationId xmlns:a16="http://schemas.microsoft.com/office/drawing/2014/main" id="{0F5AC645-A2B9-C569-0240-3090FD79190A}"/>
              </a:ext>
            </a:extLst>
          </p:cNvPr>
          <p:cNvSpPr/>
          <p:nvPr/>
        </p:nvSpPr>
        <p:spPr bwMode="auto">
          <a:xfrm>
            <a:off x="539643" y="627859"/>
            <a:ext cx="11129526" cy="1192232"/>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他の行政機関からの補助・助成等を受けている場合、その詳細を記載する。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他の行政機関からの補助・助成等を受けていない場合、「該当無し」と記載する。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解説：他の行政機関からの重複支援を確認するために、収入計画の記載を設けているものである。</a:t>
            </a:r>
            <a:br>
              <a:rPr kumimoji="1" lang="en-US" altLang="ja-JP"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br>
            <a:r>
              <a:rPr kumimoji="1" lang="ja-JP" altLang="en-US" sz="1400"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したがって、製作委員会による制作予算などは、収入に計上する必要はない。</a:t>
            </a:r>
          </a:p>
        </p:txBody>
      </p:sp>
      <p:grpSp>
        <p:nvGrpSpPr>
          <p:cNvPr id="3" name="グループ化 2">
            <a:extLst>
              <a:ext uri="{FF2B5EF4-FFF2-40B4-BE49-F238E27FC236}">
                <a16:creationId xmlns:a16="http://schemas.microsoft.com/office/drawing/2014/main" id="{61838495-15F3-4AF0-488E-819C4B7613AE}"/>
              </a:ext>
            </a:extLst>
          </p:cNvPr>
          <p:cNvGrpSpPr/>
          <p:nvPr/>
        </p:nvGrpSpPr>
        <p:grpSpPr>
          <a:xfrm>
            <a:off x="539643" y="3061842"/>
            <a:ext cx="5243006" cy="270703"/>
            <a:chOff x="436484" y="1013524"/>
            <a:chExt cx="5457319" cy="270703"/>
          </a:xfrm>
        </p:grpSpPr>
        <p:sp>
          <p:nvSpPr>
            <p:cNvPr id="4" name="正方形/長方形 3">
              <a:extLst>
                <a:ext uri="{FF2B5EF4-FFF2-40B4-BE49-F238E27FC236}">
                  <a16:creationId xmlns:a16="http://schemas.microsoft.com/office/drawing/2014/main" id="{16A2042B-041F-CDB4-F315-26101E1C0431}"/>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収入計画（売上など）</a:t>
              </a:r>
            </a:p>
          </p:txBody>
        </p:sp>
        <p:cxnSp>
          <p:nvCxnSpPr>
            <p:cNvPr id="5" name="直線コネクタ 4">
              <a:extLst>
                <a:ext uri="{FF2B5EF4-FFF2-40B4-BE49-F238E27FC236}">
                  <a16:creationId xmlns:a16="http://schemas.microsoft.com/office/drawing/2014/main" id="{75B0203D-808E-11E0-ABAC-13D97ABCF24B}"/>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884BDABD-3FCD-A5B8-7C77-375AB11039E5}"/>
              </a:ext>
            </a:extLst>
          </p:cNvPr>
          <p:cNvGrpSpPr/>
          <p:nvPr/>
        </p:nvGrpSpPr>
        <p:grpSpPr>
          <a:xfrm>
            <a:off x="6505913" y="3061842"/>
            <a:ext cx="5243006" cy="270703"/>
            <a:chOff x="436484" y="1013524"/>
            <a:chExt cx="5457319" cy="270703"/>
          </a:xfrm>
        </p:grpSpPr>
        <p:sp>
          <p:nvSpPr>
            <p:cNvPr id="14" name="正方形/長方形 13">
              <a:extLst>
                <a:ext uri="{FF2B5EF4-FFF2-40B4-BE49-F238E27FC236}">
                  <a16:creationId xmlns:a16="http://schemas.microsoft.com/office/drawing/2014/main" id="{B2B1A8E1-9027-44C6-1A87-005FB528DA2D}"/>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ja-JP" altLang="en-US" sz="1200" b="1">
                  <a:solidFill>
                    <a:srgbClr val="000000"/>
                  </a:solidFill>
                  <a:latin typeface="Meiryo UI" panose="020B0604030504040204" pitchFamily="50" charset="-128"/>
                  <a:ea typeface="Meiryo UI" panose="020B0604030504040204" pitchFamily="50" charset="-128"/>
                </a:rPr>
                <a:t>◇◇県　△△助成金</a:t>
              </a:r>
            </a:p>
          </p:txBody>
        </p:sp>
        <p:cxnSp>
          <p:nvCxnSpPr>
            <p:cNvPr id="15" name="直線コネクタ 14">
              <a:extLst>
                <a:ext uri="{FF2B5EF4-FFF2-40B4-BE49-F238E27FC236}">
                  <a16:creationId xmlns:a16="http://schemas.microsoft.com/office/drawing/2014/main" id="{F73878C4-EB5A-C206-DDD4-E44C095033EB}"/>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6" name="正方形/長方形 15">
            <a:extLst>
              <a:ext uri="{FF2B5EF4-FFF2-40B4-BE49-F238E27FC236}">
                <a16:creationId xmlns:a16="http://schemas.microsoft.com/office/drawing/2014/main" id="{9E48F403-4CC2-FC72-862A-562EDA613212}"/>
              </a:ext>
            </a:extLst>
          </p:cNvPr>
          <p:cNvSpPr/>
          <p:nvPr/>
        </p:nvSpPr>
        <p:spPr bwMode="auto">
          <a:xfrm>
            <a:off x="6439576" y="1844824"/>
            <a:ext cx="5401548" cy="1064351"/>
          </a:xfrm>
          <a:prstGeom prst="rect">
            <a:avLst/>
          </a:prstGeom>
          <a:noFill/>
          <a:ln w="9525">
            <a:noFill/>
            <a:miter lim="800000"/>
            <a:headEnd/>
            <a:tailEnd/>
          </a:ln>
          <a:effectLst/>
        </p:spPr>
        <p:txBody>
          <a:bodyPr wrap="square" rtlCol="0" anchor="t"/>
          <a:lstStyle/>
          <a:p>
            <a:pPr marL="285750" indent="-285750">
              <a:spcAft>
                <a:spcPts val="600"/>
              </a:spcAft>
              <a:buFont typeface="Wingdings" panose="05000000000000000000" pitchFamily="2" charset="2"/>
              <a:buChar char="ü"/>
            </a:pPr>
            <a:r>
              <a:rPr lang="ja-JP" altLang="en-US" sz="1600">
                <a:uFill>
                  <a:solidFill>
                    <a:srgbClr val="FF0000"/>
                  </a:solidFill>
                </a:uFill>
                <a:latin typeface="Meiryo UI" panose="020B0604030504040204" pitchFamily="50" charset="-128"/>
                <a:ea typeface="Meiryo UI" panose="020B0604030504040204" pitchFamily="50" charset="-128"/>
              </a:rPr>
              <a:t>他の補助金・助成金を受けていますか？</a:t>
            </a:r>
            <a:endParaRPr lang="en-US" altLang="ja-JP" sz="1600">
              <a:uFill>
                <a:solidFill>
                  <a:srgbClr val="FF0000"/>
                </a:solidFill>
              </a:uFill>
              <a:latin typeface="Meiryo UI" panose="020B0604030504040204" pitchFamily="50" charset="-128"/>
              <a:ea typeface="Meiryo UI" panose="020B0604030504040204" pitchFamily="50" charset="-128"/>
            </a:endParaRPr>
          </a:p>
          <a:p>
            <a:pPr>
              <a:spcAft>
                <a:spcPts val="600"/>
              </a:spcAft>
            </a:pPr>
            <a:r>
              <a:rPr lang="ja-JP" altLang="en-US" sz="1600">
                <a:uFill>
                  <a:solidFill>
                    <a:srgbClr val="FF0000"/>
                  </a:solidFill>
                </a:uFill>
                <a:latin typeface="Meiryo UI" panose="020B0604030504040204" pitchFamily="50" charset="-128"/>
                <a:ea typeface="Meiryo UI" panose="020B0604030504040204" pitchFamily="50" charset="-128"/>
              </a:rPr>
              <a:t>　</a:t>
            </a:r>
            <a:r>
              <a:rPr lang="en-US" altLang="ja-JP" sz="1600">
                <a:uFill>
                  <a:solidFill>
                    <a:srgbClr val="FF0000"/>
                  </a:solidFill>
                </a:uFill>
                <a:latin typeface="Meiryo UI" panose="020B0604030504040204" pitchFamily="50" charset="-128"/>
                <a:ea typeface="Meiryo UI" panose="020B0604030504040204" pitchFamily="50" charset="-128"/>
              </a:rPr>
              <a:t>【</a:t>
            </a:r>
            <a:r>
              <a:rPr lang="ja-JP" altLang="en-US" sz="1600">
                <a:uFill>
                  <a:solidFill>
                    <a:srgbClr val="FF0000"/>
                  </a:solidFill>
                </a:uFill>
                <a:latin typeface="Meiryo UI" panose="020B0604030504040204" pitchFamily="50" charset="-128"/>
                <a:ea typeface="Meiryo UI" panose="020B0604030504040204" pitchFamily="50" charset="-128"/>
              </a:rPr>
              <a:t>　□ 補助・助成の該当あり　</a:t>
            </a:r>
            <a:r>
              <a:rPr lang="en-US" altLang="ja-JP" sz="1600">
                <a:uFill>
                  <a:solidFill>
                    <a:srgbClr val="FF0000"/>
                  </a:solidFill>
                </a:uFill>
                <a:latin typeface="Meiryo UI" panose="020B0604030504040204" pitchFamily="50" charset="-128"/>
                <a:ea typeface="Meiryo UI" panose="020B0604030504040204" pitchFamily="50" charset="-128"/>
              </a:rPr>
              <a:t>/</a:t>
            </a:r>
            <a:r>
              <a:rPr lang="ja-JP" altLang="en-US" sz="1600">
                <a:uFill>
                  <a:solidFill>
                    <a:srgbClr val="FF0000"/>
                  </a:solidFill>
                </a:uFill>
                <a:latin typeface="Meiryo UI" panose="020B0604030504040204" pitchFamily="50" charset="-128"/>
                <a:ea typeface="Meiryo UI" panose="020B0604030504040204" pitchFamily="50" charset="-128"/>
              </a:rPr>
              <a:t>　□ 補助・助成の該当なし　</a:t>
            </a:r>
            <a:r>
              <a:rPr lang="en-US" altLang="ja-JP" sz="1600">
                <a:uFill>
                  <a:solidFill>
                    <a:srgbClr val="FF0000"/>
                  </a:solidFill>
                </a:uFill>
                <a:latin typeface="Meiryo UI" panose="020B0604030504040204" pitchFamily="50" charset="-128"/>
                <a:ea typeface="Meiryo UI" panose="020B0604030504040204" pitchFamily="50" charset="-128"/>
              </a:rPr>
              <a:t>】</a:t>
            </a:r>
          </a:p>
          <a:p>
            <a:pPr>
              <a:spcAft>
                <a:spcPts val="600"/>
              </a:spcAft>
            </a:pPr>
            <a:r>
              <a:rPr lang="ja-JP" altLang="en-US" sz="1600">
                <a:solidFill>
                  <a:srgbClr val="FF0000"/>
                </a:solidFill>
                <a:uFill>
                  <a:solidFill>
                    <a:srgbClr val="FF0000"/>
                  </a:solidFill>
                </a:uFill>
                <a:latin typeface="Meiryo UI" panose="020B0604030504040204" pitchFamily="50" charset="-128"/>
                <a:ea typeface="Meiryo UI" panose="020B0604030504040204" pitchFamily="50" charset="-128"/>
              </a:rPr>
              <a:t>　　</a:t>
            </a:r>
            <a:r>
              <a:rPr lang="en-US" altLang="ja-JP" sz="1600">
                <a:solidFill>
                  <a:srgbClr val="FF0000"/>
                </a:solidFill>
                <a:uFill>
                  <a:solidFill>
                    <a:srgbClr val="FF0000"/>
                  </a:solidFill>
                </a:uFill>
                <a:latin typeface="Meiryo UI" panose="020B0604030504040204" pitchFamily="50" charset="-128"/>
                <a:ea typeface="Meiryo UI" panose="020B0604030504040204" pitchFamily="50" charset="-128"/>
              </a:rPr>
              <a:t>※</a:t>
            </a:r>
            <a:r>
              <a:rPr lang="ja-JP" altLang="en-US" sz="1600">
                <a:solidFill>
                  <a:srgbClr val="FF0000"/>
                </a:solidFill>
                <a:uFill>
                  <a:solidFill>
                    <a:srgbClr val="FF0000"/>
                  </a:solidFill>
                </a:uFill>
                <a:latin typeface="Meiryo UI" panose="020B0604030504040204" pitchFamily="50" charset="-128"/>
                <a:ea typeface="Meiryo UI" panose="020B0604030504040204" pitchFamily="50" charset="-128"/>
              </a:rPr>
              <a:t>チェックしてください</a:t>
            </a:r>
            <a:endParaRPr lang="en-US" altLang="ja-JP" sz="1600">
              <a:solidFill>
                <a:srgbClr val="FF0000"/>
              </a:solidFill>
              <a:uFill>
                <a:solidFill>
                  <a:srgbClr val="FF0000"/>
                </a:solidFill>
              </a:uFill>
              <a:latin typeface="Meiryo UI" panose="020B0604030504040204" pitchFamily="50" charset="-128"/>
              <a:ea typeface="Meiryo UI" panose="020B0604030504040204" pitchFamily="50" charset="-128"/>
            </a:endParaRPr>
          </a:p>
        </p:txBody>
      </p:sp>
      <p:graphicFrame>
        <p:nvGraphicFramePr>
          <p:cNvPr id="17" name="表 16">
            <a:extLst>
              <a:ext uri="{FF2B5EF4-FFF2-40B4-BE49-F238E27FC236}">
                <a16:creationId xmlns:a16="http://schemas.microsoft.com/office/drawing/2014/main" id="{7164D675-97B9-1F0C-0904-5E81FAE2CCB7}"/>
              </a:ext>
            </a:extLst>
          </p:cNvPr>
          <p:cNvGraphicFramePr>
            <a:graphicFrameLocks noGrp="1"/>
          </p:cNvGraphicFramePr>
          <p:nvPr>
            <p:extLst>
              <p:ext uri="{D42A27DB-BD31-4B8C-83A1-F6EECF244321}">
                <p14:modId xmlns:p14="http://schemas.microsoft.com/office/powerpoint/2010/main" val="1107690896"/>
              </p:ext>
            </p:extLst>
          </p:nvPr>
        </p:nvGraphicFramePr>
        <p:xfrm>
          <a:off x="539643" y="3605916"/>
          <a:ext cx="5374932" cy="2824800"/>
        </p:xfrm>
        <a:graphic>
          <a:graphicData uri="http://schemas.openxmlformats.org/drawingml/2006/table">
            <a:tbl>
              <a:tblPr firstRow="1" bandRow="1">
                <a:tableStyleId>{7DF18680-E054-41AD-8BC1-D1AEF772440D}</a:tableStyleId>
              </a:tblPr>
              <a:tblGrid>
                <a:gridCol w="3534517">
                  <a:extLst>
                    <a:ext uri="{9D8B030D-6E8A-4147-A177-3AD203B41FA5}">
                      <a16:colId xmlns:a16="http://schemas.microsoft.com/office/drawing/2014/main" val="4294274749"/>
                    </a:ext>
                  </a:extLst>
                </a:gridCol>
                <a:gridCol w="1840415">
                  <a:extLst>
                    <a:ext uri="{9D8B030D-6E8A-4147-A177-3AD203B41FA5}">
                      <a16:colId xmlns:a16="http://schemas.microsoft.com/office/drawing/2014/main" val="2573570758"/>
                    </a:ext>
                  </a:extLst>
                </a:gridCol>
              </a:tblGrid>
              <a:tr h="0">
                <a:tc>
                  <a:txBody>
                    <a:bodyPr/>
                    <a:lstStyle/>
                    <a:p>
                      <a:pPr algn="ctr"/>
                      <a:r>
                        <a:rPr kumimoji="1" lang="ja-JP" altLang="en-US" sz="1400">
                          <a:solidFill>
                            <a:schemeClr val="tx1"/>
                          </a:solidFill>
                        </a:rPr>
                        <a:t>収入費目</a:t>
                      </a:r>
                    </a:p>
                  </a:txBody>
                  <a:tcPr>
                    <a:solidFill>
                      <a:schemeClr val="accent1">
                        <a:lumMod val="90000"/>
                      </a:schemeClr>
                    </a:solidFill>
                  </a:tcPr>
                </a:tc>
                <a:tc>
                  <a:txBody>
                    <a:bodyPr/>
                    <a:lstStyle/>
                    <a:p>
                      <a:pPr algn="ctr"/>
                      <a:r>
                        <a:rPr kumimoji="1" lang="ja-JP" altLang="en-US" sz="1400">
                          <a:solidFill>
                            <a:schemeClr val="tx1"/>
                          </a:solidFill>
                        </a:rPr>
                        <a:t>金額</a:t>
                      </a:r>
                    </a:p>
                  </a:txBody>
                  <a:tcPr>
                    <a:solidFill>
                      <a:schemeClr val="accent1">
                        <a:lumMod val="90000"/>
                      </a:schemeClr>
                    </a:solidFill>
                  </a:tcPr>
                </a:tc>
                <a:extLst>
                  <a:ext uri="{0D108BD9-81ED-4DB2-BD59-A6C34878D82A}">
                    <a16:rowId xmlns:a16="http://schemas.microsoft.com/office/drawing/2014/main" val="468963901"/>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793048782"/>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3621148311"/>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217610682"/>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0187619"/>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781204250"/>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2339613685"/>
                  </a:ext>
                </a:extLst>
              </a:tr>
              <a:tr h="360000">
                <a:tc>
                  <a:txBody>
                    <a:bodyPr/>
                    <a:lstStyle/>
                    <a:p>
                      <a:endParaRPr kumimoji="1" lang="ja-JP" altLang="en-US" sz="1400"/>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3429309042"/>
                  </a:ext>
                </a:extLst>
              </a:tr>
            </a:tbl>
          </a:graphicData>
        </a:graphic>
      </p:graphicFrame>
      <p:graphicFrame>
        <p:nvGraphicFramePr>
          <p:cNvPr id="18" name="表 17">
            <a:extLst>
              <a:ext uri="{FF2B5EF4-FFF2-40B4-BE49-F238E27FC236}">
                <a16:creationId xmlns:a16="http://schemas.microsoft.com/office/drawing/2014/main" id="{7E51D1F9-45D6-CC62-4FF4-11B7E90E1AA9}"/>
              </a:ext>
            </a:extLst>
          </p:cNvPr>
          <p:cNvGraphicFramePr>
            <a:graphicFrameLocks noGrp="1"/>
          </p:cNvGraphicFramePr>
          <p:nvPr>
            <p:extLst>
              <p:ext uri="{D42A27DB-BD31-4B8C-83A1-F6EECF244321}">
                <p14:modId xmlns:p14="http://schemas.microsoft.com/office/powerpoint/2010/main" val="4065097985"/>
              </p:ext>
            </p:extLst>
          </p:nvPr>
        </p:nvGraphicFramePr>
        <p:xfrm>
          <a:off x="6439576" y="3605916"/>
          <a:ext cx="5374932" cy="2841864"/>
        </p:xfrm>
        <a:graphic>
          <a:graphicData uri="http://schemas.openxmlformats.org/drawingml/2006/table">
            <a:tbl>
              <a:tblPr firstRow="1" bandRow="1">
                <a:tableStyleId>{7DF18680-E054-41AD-8BC1-D1AEF772440D}</a:tableStyleId>
              </a:tblPr>
              <a:tblGrid>
                <a:gridCol w="1774932">
                  <a:extLst>
                    <a:ext uri="{9D8B030D-6E8A-4147-A177-3AD203B41FA5}">
                      <a16:colId xmlns:a16="http://schemas.microsoft.com/office/drawing/2014/main" val="4294274749"/>
                    </a:ext>
                  </a:extLst>
                </a:gridCol>
                <a:gridCol w="3600000">
                  <a:extLst>
                    <a:ext uri="{9D8B030D-6E8A-4147-A177-3AD203B41FA5}">
                      <a16:colId xmlns:a16="http://schemas.microsoft.com/office/drawing/2014/main" val="2573570758"/>
                    </a:ext>
                  </a:extLst>
                </a:gridCol>
              </a:tblGrid>
              <a:tr h="321864">
                <a:tc>
                  <a:txBody>
                    <a:bodyPr/>
                    <a:lstStyle/>
                    <a:p>
                      <a:pPr algn="ctr"/>
                      <a:r>
                        <a:rPr kumimoji="1" lang="ja-JP" altLang="en-US" sz="1400">
                          <a:solidFill>
                            <a:schemeClr val="tx1"/>
                          </a:solidFill>
                        </a:rPr>
                        <a:t>項目</a:t>
                      </a:r>
                    </a:p>
                  </a:txBody>
                  <a:tcPr>
                    <a:solidFill>
                      <a:schemeClr val="accent1">
                        <a:lumMod val="90000"/>
                      </a:schemeClr>
                    </a:solidFill>
                  </a:tcPr>
                </a:tc>
                <a:tc>
                  <a:txBody>
                    <a:bodyPr/>
                    <a:lstStyle/>
                    <a:p>
                      <a:pPr algn="ctr"/>
                      <a:r>
                        <a:rPr kumimoji="1" lang="ja-JP" altLang="en-US" sz="1400">
                          <a:solidFill>
                            <a:schemeClr val="tx1"/>
                          </a:solidFill>
                        </a:rPr>
                        <a:t>概要</a:t>
                      </a:r>
                    </a:p>
                  </a:txBody>
                  <a:tcPr>
                    <a:solidFill>
                      <a:schemeClr val="accent1">
                        <a:lumMod val="90000"/>
                      </a:schemeClr>
                    </a:solidFill>
                  </a:tcPr>
                </a:tc>
                <a:extLst>
                  <a:ext uri="{0D108BD9-81ED-4DB2-BD59-A6C34878D82A}">
                    <a16:rowId xmlns:a16="http://schemas.microsoft.com/office/drawing/2014/main" val="468963901"/>
                  </a:ext>
                </a:extLst>
              </a:tr>
              <a:tr h="360000">
                <a:tc>
                  <a:txBody>
                    <a:bodyPr/>
                    <a:lstStyle/>
                    <a:p>
                      <a:r>
                        <a:rPr kumimoji="1" lang="ja-JP" altLang="en-US" sz="1400"/>
                        <a:t>支給元</a:t>
                      </a:r>
                    </a:p>
                  </a:txBody>
                  <a:tcPr>
                    <a:solidFill>
                      <a:schemeClr val="bg1">
                        <a:lumMod val="95000"/>
                      </a:schemeClr>
                    </a:solidFill>
                  </a:tcPr>
                </a:tc>
                <a:tc>
                  <a:txBody>
                    <a:bodyPr/>
                    <a:lstStyle/>
                    <a:p>
                      <a:r>
                        <a:rPr kumimoji="1" lang="ja-JP" altLang="en-US" sz="1400"/>
                        <a:t>（例）○○省、○○県等</a:t>
                      </a:r>
                    </a:p>
                  </a:txBody>
                  <a:tcPr>
                    <a:solidFill>
                      <a:schemeClr val="bg1">
                        <a:lumMod val="95000"/>
                      </a:schemeClr>
                    </a:solidFill>
                  </a:tcPr>
                </a:tc>
                <a:extLst>
                  <a:ext uri="{0D108BD9-81ED-4DB2-BD59-A6C34878D82A}">
                    <a16:rowId xmlns:a16="http://schemas.microsoft.com/office/drawing/2014/main" val="793048782"/>
                  </a:ext>
                </a:extLst>
              </a:tr>
              <a:tr h="360000">
                <a:tc>
                  <a:txBody>
                    <a:bodyPr/>
                    <a:lstStyle/>
                    <a:p>
                      <a:r>
                        <a:rPr kumimoji="1" lang="ja-JP" altLang="en-US" sz="1400"/>
                        <a:t>補助金・助成金名</a:t>
                      </a:r>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3621148311"/>
                  </a:ext>
                </a:extLst>
              </a:tr>
              <a:tr h="360000">
                <a:tc>
                  <a:txBody>
                    <a:bodyPr/>
                    <a:lstStyle/>
                    <a:p>
                      <a:r>
                        <a:rPr kumimoji="1" lang="ja-JP" altLang="en-US" sz="1400"/>
                        <a:t>金額</a:t>
                      </a:r>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217610682"/>
                  </a:ext>
                </a:extLst>
              </a:tr>
              <a:tr h="1440000">
                <a:tc>
                  <a:txBody>
                    <a:bodyPr/>
                    <a:lstStyle/>
                    <a:p>
                      <a:r>
                        <a:rPr kumimoji="1" lang="ja-JP" altLang="en-US" sz="1400"/>
                        <a:t>仕様用途</a:t>
                      </a:r>
                    </a:p>
                  </a:txBody>
                  <a:tcPr>
                    <a:solidFill>
                      <a:schemeClr val="bg1">
                        <a:lumMod val="95000"/>
                      </a:schemeClr>
                    </a:solidFill>
                  </a:tcPr>
                </a:tc>
                <a:tc>
                  <a:txBody>
                    <a:bodyPr/>
                    <a:lstStyle/>
                    <a:p>
                      <a:endParaRPr kumimoji="1" lang="ja-JP" altLang="en-US" sz="1400"/>
                    </a:p>
                  </a:txBody>
                  <a:tcPr>
                    <a:solidFill>
                      <a:schemeClr val="bg1">
                        <a:lumMod val="95000"/>
                      </a:schemeClr>
                    </a:solidFill>
                  </a:tcPr>
                </a:tc>
                <a:extLst>
                  <a:ext uri="{0D108BD9-81ED-4DB2-BD59-A6C34878D82A}">
                    <a16:rowId xmlns:a16="http://schemas.microsoft.com/office/drawing/2014/main" val="10187619"/>
                  </a:ext>
                </a:extLst>
              </a:tr>
            </a:tbl>
          </a:graphicData>
        </a:graphic>
      </p:graphicFrame>
      <p:sp>
        <p:nvSpPr>
          <p:cNvPr id="19" name="正方形/長方形 18">
            <a:extLst>
              <a:ext uri="{FF2B5EF4-FFF2-40B4-BE49-F238E27FC236}">
                <a16:creationId xmlns:a16="http://schemas.microsoft.com/office/drawing/2014/main" id="{B50A4EB1-17CA-6020-7551-265ADD5F59D2}"/>
              </a:ext>
            </a:extLst>
          </p:cNvPr>
          <p:cNvSpPr/>
          <p:nvPr/>
        </p:nvSpPr>
        <p:spPr bwMode="auto">
          <a:xfrm>
            <a:off x="7285106" y="4214674"/>
            <a:ext cx="3607838" cy="1596997"/>
          </a:xfrm>
          <a:prstGeom prst="rect">
            <a:avLst/>
          </a:prstGeom>
          <a:solidFill>
            <a:srgbClr val="00B050"/>
          </a:solidFill>
          <a:ln w="9525">
            <a:solidFill>
              <a:srgbClr val="B2B2B2"/>
            </a:solidFill>
            <a:miter lim="800000"/>
            <a:headEnd/>
            <a:tailEnd/>
          </a:ln>
          <a:effectLst/>
        </p:spPr>
        <p:txBody>
          <a:bodyPr wrap="square" rtlCol="0" anchor="ctr"/>
          <a:lstStyle/>
          <a:p>
            <a:pPr algn="ctr"/>
            <a:r>
              <a:rPr kumimoji="0" lang="ja-JP" altLang="en-US" b="1">
                <a:solidFill>
                  <a:schemeClr val="bg1"/>
                </a:solidFill>
                <a:latin typeface="+mj-ea"/>
                <a:ea typeface="+mj-ea"/>
              </a:rPr>
              <a:t>補助・助成の該当がない場合は記載不要</a:t>
            </a:r>
          </a:p>
        </p:txBody>
      </p:sp>
      <p:sp>
        <p:nvSpPr>
          <p:cNvPr id="21" name="正方形/長方形 20">
            <a:extLst>
              <a:ext uri="{FF2B5EF4-FFF2-40B4-BE49-F238E27FC236}">
                <a16:creationId xmlns:a16="http://schemas.microsoft.com/office/drawing/2014/main" id="{EADCDF0A-9FF4-0290-EEBB-76ACF52AD782}"/>
              </a:ext>
            </a:extLst>
          </p:cNvPr>
          <p:cNvSpPr/>
          <p:nvPr/>
        </p:nvSpPr>
        <p:spPr bwMode="auto">
          <a:xfrm>
            <a:off x="1299056" y="4219952"/>
            <a:ext cx="3607838" cy="1591719"/>
          </a:xfrm>
          <a:prstGeom prst="rect">
            <a:avLst/>
          </a:prstGeom>
          <a:solidFill>
            <a:srgbClr val="00B050"/>
          </a:solidFill>
          <a:ln w="9525">
            <a:solidFill>
              <a:srgbClr val="B2B2B2"/>
            </a:solidFill>
            <a:miter lim="800000"/>
            <a:headEnd/>
            <a:tailEnd/>
          </a:ln>
          <a:effectLst/>
        </p:spPr>
        <p:txBody>
          <a:bodyPr wrap="square" rtlCol="0" anchor="ctr"/>
          <a:lstStyle/>
          <a:p>
            <a:pPr algn="ctr"/>
            <a:r>
              <a:rPr kumimoji="0" lang="ja-JP" altLang="en-US" b="1">
                <a:solidFill>
                  <a:schemeClr val="bg1"/>
                </a:solidFill>
                <a:latin typeface="+mj-ea"/>
                <a:ea typeface="+mj-ea"/>
              </a:rPr>
              <a:t>売上などの収入のほか、</a:t>
            </a:r>
            <a:endParaRPr kumimoji="0" lang="en-US" altLang="ja-JP" b="1">
              <a:solidFill>
                <a:schemeClr val="bg1"/>
              </a:solidFill>
              <a:latin typeface="+mj-ea"/>
              <a:ea typeface="+mj-ea"/>
            </a:endParaRPr>
          </a:p>
          <a:p>
            <a:pPr algn="ctr"/>
            <a:r>
              <a:rPr kumimoji="0" lang="ja-JP" altLang="en-US" b="1">
                <a:solidFill>
                  <a:schemeClr val="bg1"/>
                </a:solidFill>
                <a:latin typeface="+mj-ea"/>
                <a:ea typeface="+mj-ea"/>
              </a:rPr>
              <a:t>応募者主体者以外の組織等から出資を受けている方は、こちらに出資額を記載ください。</a:t>
            </a:r>
          </a:p>
        </p:txBody>
      </p:sp>
    </p:spTree>
    <p:extLst>
      <p:ext uri="{BB962C8B-B14F-4D97-AF65-F5344CB8AC3E}">
        <p14:creationId xmlns:p14="http://schemas.microsoft.com/office/powerpoint/2010/main" val="2196839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81C47-F8C8-5CDA-EAD3-8A4E1400EAE8}"/>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62D6D8E3-C305-7630-734E-C8C2E55869CF}"/>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投資額</a:t>
            </a:r>
            <a:r>
              <a:rPr lang="en-US" altLang="ja-JP" sz="2800" dirty="0">
                <a:latin typeface="Meiryo UI" panose="020B0604030504040204" pitchFamily="50" charset="-128"/>
                <a:ea typeface="Meiryo UI" panose="020B0604030504040204" pitchFamily="50" charset="-128"/>
              </a:rPr>
              <a:t>ROI</a:t>
            </a:r>
            <a:r>
              <a:rPr lang="ja-JP" altLang="en-US" sz="2800" dirty="0">
                <a:latin typeface="Meiryo UI" panose="020B0604030504040204" pitchFamily="50" charset="-128"/>
                <a:ea typeface="Meiryo UI" panose="020B0604030504040204" pitchFamily="50" charset="-128"/>
              </a:rPr>
              <a:t>根拠</a:t>
            </a:r>
            <a:endParaRPr kumimoji="1" lang="ja-JP" altLang="en-US" sz="28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7CCB1DE-C427-A458-B87F-7F2BA563CD7B}"/>
              </a:ext>
            </a:extLst>
          </p:cNvPr>
          <p:cNvSpPr>
            <a:spLocks noGrp="1"/>
          </p:cNvSpPr>
          <p:nvPr>
            <p:ph type="sldNum" sz="quarter" idx="12"/>
          </p:nvPr>
        </p:nvSpPr>
        <p:spPr/>
        <p:txBody>
          <a:bodyPr/>
          <a:lstStyle/>
          <a:p>
            <a:fld id="{D9550142-B990-490A-A107-ED7302A7FD52}" type="slidenum">
              <a:rPr lang="en-US" altLang="ja-JP" smtClean="0"/>
              <a:pPr/>
              <a:t>10</a:t>
            </a:fld>
            <a:endParaRPr lang="en-US"/>
          </a:p>
        </p:txBody>
      </p:sp>
      <p:sp>
        <p:nvSpPr>
          <p:cNvPr id="9" name="正方形/長方形 8">
            <a:extLst>
              <a:ext uri="{FF2B5EF4-FFF2-40B4-BE49-F238E27FC236}">
                <a16:creationId xmlns:a16="http://schemas.microsoft.com/office/drawing/2014/main" id="{C79CE772-AAF4-F81C-CACD-517355ADDE0D}"/>
              </a:ext>
            </a:extLst>
          </p:cNvPr>
          <p:cNvSpPr/>
          <p:nvPr/>
        </p:nvSpPr>
        <p:spPr bwMode="auto">
          <a:xfrm>
            <a:off x="539643" y="2651915"/>
            <a:ext cx="11129526" cy="3741733"/>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補助金を活用した投資額の見通しと、補助金を活用しなかった場合の投資額の見通しの数値の蓋然性を説明する根拠を記載する。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algn="ctr">
              <a:defRPr/>
            </a:pPr>
            <a:r>
              <a:rPr lang="ja-JP" altLang="en-US" sz="1400" kern="0" dirty="0">
                <a:solidFill>
                  <a:srgbClr val="FF0000"/>
                </a:solidFill>
                <a:latin typeface="Meiryo UI" panose="020B0604030504040204" pitchFamily="50" charset="-128"/>
                <a:ea typeface="Meiryo UI" panose="020B0604030504040204" pitchFamily="50" charset="-128"/>
              </a:rPr>
              <a:t>一定の仮定・仮説を置いている場合には、可能は限り詳しく記載する。</a:t>
            </a:r>
            <a:endParaRPr lang="en-US" altLang="ja-JP" sz="1400" kern="0" dirty="0">
              <a:solidFill>
                <a:srgbClr val="FF0000"/>
              </a:solidFill>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871D50F0-8B6F-584E-454B-D800942BC4B0}"/>
              </a:ext>
            </a:extLst>
          </p:cNvPr>
          <p:cNvGrpSpPr/>
          <p:nvPr/>
        </p:nvGrpSpPr>
        <p:grpSpPr>
          <a:xfrm>
            <a:off x="539643" y="2132856"/>
            <a:ext cx="5243006" cy="270703"/>
            <a:chOff x="436484" y="1013524"/>
            <a:chExt cx="5457319" cy="270703"/>
          </a:xfrm>
        </p:grpSpPr>
        <p:sp>
          <p:nvSpPr>
            <p:cNvPr id="8" name="正方形/長方形 7">
              <a:extLst>
                <a:ext uri="{FF2B5EF4-FFF2-40B4-BE49-F238E27FC236}">
                  <a16:creationId xmlns:a16="http://schemas.microsoft.com/office/drawing/2014/main" id="{3A908B64-35E4-0123-73E0-840F124A60E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endParaRPr kumimoji="0"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a:extLst>
                <a:ext uri="{FF2B5EF4-FFF2-40B4-BE49-F238E27FC236}">
                  <a16:creationId xmlns:a16="http://schemas.microsoft.com/office/drawing/2014/main" id="{E7CE65E2-09CC-BCBB-B6F6-6A14B2ED25C0}"/>
                </a:ext>
              </a:extLst>
            </p:cNvPr>
            <p:cNvCxnSpPr>
              <a:cxnSpLocks/>
            </p:cNvCxnSpPr>
            <p:nvPr/>
          </p:nvCxnSpPr>
          <p:spPr>
            <a:xfrm>
              <a:off x="436484" y="1284227"/>
              <a:ext cx="545731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5711E08-61FF-3792-388D-3E255EE01C99}"/>
              </a:ext>
            </a:extLst>
          </p:cNvPr>
          <p:cNvGrpSpPr/>
          <p:nvPr/>
        </p:nvGrpSpPr>
        <p:grpSpPr>
          <a:xfrm>
            <a:off x="6505913" y="2132856"/>
            <a:ext cx="5243006" cy="270703"/>
            <a:chOff x="436484" y="1013524"/>
            <a:chExt cx="5457319" cy="270703"/>
          </a:xfrm>
        </p:grpSpPr>
        <p:sp>
          <p:nvSpPr>
            <p:cNvPr id="12" name="正方形/長方形 11">
              <a:extLst>
                <a:ext uri="{FF2B5EF4-FFF2-40B4-BE49-F238E27FC236}">
                  <a16:creationId xmlns:a16="http://schemas.microsoft.com/office/drawing/2014/main" id="{C27670AF-D23D-756B-0598-6C073F8CA683}"/>
                </a:ext>
              </a:extLst>
            </p:cNvPr>
            <p:cNvSpPr/>
            <p:nvPr/>
          </p:nvSpPr>
          <p:spPr bwMode="auto">
            <a:xfrm>
              <a:off x="443072" y="1013524"/>
              <a:ext cx="5450731" cy="231155"/>
            </a:xfrm>
            <a:prstGeom prst="rect">
              <a:avLst/>
            </a:prstGeom>
            <a:noFill/>
            <a:ln w="9525">
              <a:noFill/>
              <a:miter lim="800000"/>
              <a:headEnd/>
              <a:tailEnd/>
            </a:ln>
            <a:effectLst/>
          </p:spPr>
          <p:txBody>
            <a:bodyPr wrap="square" rtlCol="0" anchor="ctr"/>
            <a:lstStyle/>
            <a:p>
              <a:pPr lvl="0" algn="ctr">
                <a:defRPr/>
              </a:pPr>
              <a:r>
                <a:rPr kumimoji="0" lang="en-US" altLang="ja-JP" sz="1200" b="1" dirty="0">
                  <a:solidFill>
                    <a:srgbClr val="000000"/>
                  </a:solidFill>
                  <a:latin typeface="Meiryo UI" panose="020B0604030504040204" pitchFamily="50" charset="-128"/>
                  <a:ea typeface="Meiryo UI" panose="020B0604030504040204" pitchFamily="50" charset="-128"/>
                </a:rPr>
                <a:t>XXX</a:t>
              </a:r>
              <a:endParaRPr kumimoji="0" lang="ja-JP" altLang="en-US" sz="1200" b="1" dirty="0">
                <a:solidFill>
                  <a:srgbClr val="000000"/>
                </a:solidFill>
                <a:latin typeface="Meiryo UI" panose="020B0604030504040204" pitchFamily="50" charset="-128"/>
                <a:ea typeface="Meiryo UI" panose="020B0604030504040204" pitchFamily="50" charset="-128"/>
              </a:endParaRPr>
            </a:p>
          </p:txBody>
        </p:sp>
        <p:cxnSp>
          <p:nvCxnSpPr>
            <p:cNvPr id="13" name="直線コネクタ 12">
              <a:extLst>
                <a:ext uri="{FF2B5EF4-FFF2-40B4-BE49-F238E27FC236}">
                  <a16:creationId xmlns:a16="http://schemas.microsoft.com/office/drawing/2014/main" id="{D84B4113-0DCF-5BC0-E1AA-404470E693B9}"/>
                </a:ext>
              </a:extLst>
            </p:cNvPr>
            <p:cNvCxnSpPr>
              <a:cxnSpLocks/>
            </p:cNvCxnSpPr>
            <p:nvPr/>
          </p:nvCxnSpPr>
          <p:spPr>
            <a:xfrm>
              <a:off x="436484" y="1284227"/>
              <a:ext cx="53774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正方形/長方形 2">
            <a:extLst>
              <a:ext uri="{FF2B5EF4-FFF2-40B4-BE49-F238E27FC236}">
                <a16:creationId xmlns:a16="http://schemas.microsoft.com/office/drawing/2014/main" id="{0170FB02-20F9-9D3A-E53E-D7995E10264F}"/>
              </a:ext>
            </a:extLst>
          </p:cNvPr>
          <p:cNvSpPr/>
          <p:nvPr/>
        </p:nvSpPr>
        <p:spPr bwMode="auto">
          <a:xfrm>
            <a:off x="532372" y="930569"/>
            <a:ext cx="11398212" cy="673372"/>
          </a:xfrm>
          <a:prstGeom prst="rect">
            <a:avLst/>
          </a:prstGeom>
          <a:noFill/>
          <a:ln w="9525">
            <a:noFill/>
            <a:miter lim="800000"/>
            <a:headEnd/>
            <a:tailEnd/>
          </a:ln>
          <a:effectLst/>
        </p:spPr>
        <p:txBody>
          <a:bodyPr wrap="square" rtlCol="0" anchor="t"/>
          <a:lstStyle/>
          <a:p>
            <a:pPr marL="285750" indent="-285750">
              <a:spcAft>
                <a:spcPts val="600"/>
              </a:spcAft>
              <a:buFont typeface="Wingdings" panose="05000000000000000000" pitchFamily="2" charset="2"/>
              <a:buChar char="ü"/>
            </a:pPr>
            <a:r>
              <a:rPr lang="ja-JP" altLang="en-US" sz="1600" dirty="0">
                <a:uFill>
                  <a:solidFill>
                    <a:srgbClr val="FF0000"/>
                  </a:solidFill>
                </a:uFill>
                <a:latin typeface="Meiryo UI" panose="020B0604030504040204" pitchFamily="50" charset="-128"/>
                <a:ea typeface="Meiryo UI" panose="020B0604030504040204" pitchFamily="50" charset="-128"/>
              </a:rPr>
              <a:t>本補助金以外の補助金支給を想定していますか？</a:t>
            </a:r>
            <a:endParaRPr lang="en-US" altLang="ja-JP" sz="1600" dirty="0">
              <a:uFill>
                <a:solidFill>
                  <a:srgbClr val="FF0000"/>
                </a:solidFill>
              </a:uFill>
              <a:latin typeface="Meiryo UI" panose="020B0604030504040204" pitchFamily="50" charset="-128"/>
              <a:ea typeface="Meiryo UI" panose="020B0604030504040204" pitchFamily="50" charset="-128"/>
            </a:endParaRPr>
          </a:p>
          <a:p>
            <a:pPr>
              <a:spcAft>
                <a:spcPts val="600"/>
              </a:spcAft>
            </a:pPr>
            <a:r>
              <a:rPr lang="ja-JP" altLang="en-US" sz="1600" dirty="0">
                <a:uFill>
                  <a:solidFill>
                    <a:srgbClr val="FF0000"/>
                  </a:solidFill>
                </a:uFill>
                <a:latin typeface="Meiryo UI" panose="020B0604030504040204" pitchFamily="50" charset="-128"/>
                <a:ea typeface="Meiryo UI" panose="020B0604030504040204" pitchFamily="50" charset="-128"/>
              </a:rPr>
              <a:t>　　　　　　</a:t>
            </a:r>
            <a:r>
              <a:rPr lang="en-US" altLang="ja-JP" sz="1600" dirty="0">
                <a:uFill>
                  <a:solidFill>
                    <a:srgbClr val="FF0000"/>
                  </a:solidFill>
                </a:uFill>
                <a:latin typeface="Meiryo UI" panose="020B0604030504040204" pitchFamily="50" charset="-128"/>
                <a:ea typeface="Meiryo UI" panose="020B0604030504040204" pitchFamily="50" charset="-128"/>
              </a:rPr>
              <a:t>【</a:t>
            </a:r>
            <a:r>
              <a:rPr lang="ja-JP" altLang="en-US" sz="1600" dirty="0">
                <a:uFill>
                  <a:solidFill>
                    <a:srgbClr val="FF0000"/>
                  </a:solidFill>
                </a:uFill>
                <a:latin typeface="Meiryo UI" panose="020B0604030504040204" pitchFamily="50" charset="-128"/>
                <a:ea typeface="Meiryo UI" panose="020B0604030504040204" pitchFamily="50" charset="-128"/>
              </a:rPr>
              <a:t>　□ 想定している　</a:t>
            </a:r>
            <a:r>
              <a:rPr lang="en-US" altLang="ja-JP" sz="1600" dirty="0">
                <a:uFill>
                  <a:solidFill>
                    <a:srgbClr val="FF0000"/>
                  </a:solidFill>
                </a:uFill>
                <a:latin typeface="Meiryo UI" panose="020B0604030504040204" pitchFamily="50" charset="-128"/>
                <a:ea typeface="Meiryo UI" panose="020B0604030504040204" pitchFamily="50" charset="-128"/>
              </a:rPr>
              <a:t>/</a:t>
            </a:r>
            <a:r>
              <a:rPr lang="ja-JP" altLang="en-US" sz="1600" dirty="0">
                <a:uFill>
                  <a:solidFill>
                    <a:srgbClr val="FF0000"/>
                  </a:solidFill>
                </a:uFill>
                <a:latin typeface="Meiryo UI" panose="020B0604030504040204" pitchFamily="50" charset="-128"/>
                <a:ea typeface="Meiryo UI" panose="020B0604030504040204" pitchFamily="50" charset="-128"/>
              </a:rPr>
              <a:t>　□ 想定していない　</a:t>
            </a:r>
            <a:r>
              <a:rPr lang="en-US" altLang="ja-JP" sz="1600" dirty="0">
                <a:uFill>
                  <a:solidFill>
                    <a:srgbClr val="FF0000"/>
                  </a:solidFill>
                </a:uFill>
                <a:latin typeface="Meiryo UI" panose="020B0604030504040204" pitchFamily="50" charset="-128"/>
                <a:ea typeface="Meiryo UI" panose="020B0604030504040204" pitchFamily="50" charset="-128"/>
              </a:rPr>
              <a:t>】</a:t>
            </a:r>
            <a:r>
              <a:rPr lang="ja-JP" altLang="en-US" sz="1600" dirty="0">
                <a:uFill>
                  <a:solidFill>
                    <a:srgbClr val="FF0000"/>
                  </a:solidFill>
                </a:uFill>
                <a:latin typeface="Meiryo UI" panose="020B0604030504040204" pitchFamily="50" charset="-128"/>
                <a:ea typeface="Meiryo UI" panose="020B0604030504040204" pitchFamily="50" charset="-128"/>
              </a:rPr>
              <a:t>　　</a:t>
            </a:r>
            <a:r>
              <a:rPr lang="en-US" altLang="ja-JP" sz="1600" dirty="0">
                <a:solidFill>
                  <a:srgbClr val="FF0000"/>
                </a:solidFill>
                <a:uFill>
                  <a:solidFill>
                    <a:srgbClr val="FF0000"/>
                  </a:solidFill>
                </a:uFill>
                <a:latin typeface="Meiryo UI" panose="020B0604030504040204" pitchFamily="50" charset="-128"/>
                <a:ea typeface="Meiryo UI" panose="020B0604030504040204" pitchFamily="50" charset="-128"/>
              </a:rPr>
              <a:t>※</a:t>
            </a:r>
            <a:r>
              <a:rPr lang="ja-JP" altLang="en-US" sz="1600" dirty="0">
                <a:solidFill>
                  <a:srgbClr val="FF0000"/>
                </a:solidFill>
                <a:uFill>
                  <a:solidFill>
                    <a:srgbClr val="FF0000"/>
                  </a:solidFill>
                </a:uFill>
                <a:latin typeface="Meiryo UI" panose="020B0604030504040204" pitchFamily="50" charset="-128"/>
                <a:ea typeface="Meiryo UI" panose="020B0604030504040204" pitchFamily="50" charset="-128"/>
              </a:rPr>
              <a:t>チェックしてください</a:t>
            </a:r>
            <a:endParaRPr lang="en-US" altLang="ja-JP" sz="1600" dirty="0">
              <a:solidFill>
                <a:srgbClr val="FF0000"/>
              </a:solidFill>
              <a:uFill>
                <a:solidFill>
                  <a:srgbClr val="FF0000"/>
                </a:solidFill>
              </a:u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0938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EC7E-9603-97C8-F25A-2C5F1D02665C}"/>
            </a:ext>
          </a:extLst>
        </p:cNvPr>
        <p:cNvGrpSpPr/>
        <p:nvPr/>
      </p:nvGrpSpPr>
      <p:grpSpPr>
        <a:xfrm>
          <a:off x="0" y="0"/>
          <a:ext cx="0" cy="0"/>
          <a:chOff x="0" y="0"/>
          <a:chExt cx="0" cy="0"/>
        </a:xfrm>
      </p:grpSpPr>
      <p:sp>
        <p:nvSpPr>
          <p:cNvPr id="52" name="正方形/長方形 51">
            <a:extLst>
              <a:ext uri="{FF2B5EF4-FFF2-40B4-BE49-F238E27FC236}">
                <a16:creationId xmlns:a16="http://schemas.microsoft.com/office/drawing/2014/main" id="{120713D2-A700-DC13-864B-4BA4BA88849A}"/>
              </a:ext>
            </a:extLst>
          </p:cNvPr>
          <p:cNvSpPr/>
          <p:nvPr/>
        </p:nvSpPr>
        <p:spPr bwMode="auto">
          <a:xfrm>
            <a:off x="0" y="1628800"/>
            <a:ext cx="12188490" cy="1440159"/>
          </a:xfrm>
          <a:prstGeom prst="rect">
            <a:avLst/>
          </a:prstGeom>
          <a:solidFill>
            <a:schemeClr val="bg1">
              <a:lumMod val="95000"/>
            </a:schemeClr>
          </a:solidFill>
          <a:ln w="9525">
            <a:noFill/>
            <a:miter lim="800000"/>
            <a:headEnd/>
            <a:tailEnd/>
          </a:ln>
          <a:effectLst/>
        </p:spPr>
        <p:txBody>
          <a:bodyPr wrap="square" rtlCol="0" anchor="ctr"/>
          <a:lstStyle/>
          <a:p>
            <a:pPr algn="l"/>
            <a:r>
              <a:rPr kumimoji="0" lang="ja-JP" altLang="en-US" sz="1200" dirty="0">
                <a:latin typeface="Meiryo UI" panose="020B0604030504040204" pitchFamily="50" charset="-128"/>
                <a:ea typeface="Meiryo UI" panose="020B0604030504040204" pitchFamily="50" charset="-128"/>
              </a:rPr>
              <a:t>申請者</a:t>
            </a:r>
          </a:p>
        </p:txBody>
      </p:sp>
      <p:sp>
        <p:nvSpPr>
          <p:cNvPr id="51" name="正方形/長方形 50">
            <a:extLst>
              <a:ext uri="{FF2B5EF4-FFF2-40B4-BE49-F238E27FC236}">
                <a16:creationId xmlns:a16="http://schemas.microsoft.com/office/drawing/2014/main" id="{41419C98-8425-F3DE-8F94-B118879B063F}"/>
              </a:ext>
            </a:extLst>
          </p:cNvPr>
          <p:cNvSpPr/>
          <p:nvPr/>
        </p:nvSpPr>
        <p:spPr bwMode="auto">
          <a:xfrm>
            <a:off x="0" y="5157192"/>
            <a:ext cx="12188490" cy="1440159"/>
          </a:xfrm>
          <a:prstGeom prst="rect">
            <a:avLst/>
          </a:prstGeom>
          <a:solidFill>
            <a:schemeClr val="bg1">
              <a:lumMod val="95000"/>
            </a:schemeClr>
          </a:solidFill>
          <a:ln w="9525">
            <a:noFill/>
            <a:miter lim="800000"/>
            <a:headEnd/>
            <a:tailEnd/>
          </a:ln>
          <a:effectLst/>
        </p:spPr>
        <p:txBody>
          <a:bodyPr wrap="square" rtlCol="0" anchor="ctr"/>
          <a:lstStyle/>
          <a:p>
            <a:pPr algn="l"/>
            <a:r>
              <a:rPr kumimoji="0" lang="ja-JP" altLang="en-US" sz="1200" dirty="0">
                <a:latin typeface="Meiryo UI" panose="020B0604030504040204" pitchFamily="50" charset="-128"/>
                <a:ea typeface="Meiryo UI" panose="020B0604030504040204" pitchFamily="50" charset="-128"/>
              </a:rPr>
              <a:t>再委託・</a:t>
            </a:r>
            <a:endParaRPr kumimoji="0" lang="en-US" altLang="ja-JP" sz="1200" dirty="0">
              <a:latin typeface="Meiryo UI" panose="020B0604030504040204" pitchFamily="50" charset="-128"/>
              <a:ea typeface="Meiryo UI" panose="020B0604030504040204" pitchFamily="50" charset="-128"/>
            </a:endParaRPr>
          </a:p>
          <a:p>
            <a:pPr algn="l"/>
            <a:r>
              <a:rPr kumimoji="0" lang="ja-JP" altLang="en-US" sz="1200" dirty="0">
                <a:latin typeface="Meiryo UI" panose="020B0604030504040204" pitchFamily="50" charset="-128"/>
                <a:ea typeface="Meiryo UI" panose="020B0604030504040204" pitchFamily="50" charset="-128"/>
              </a:rPr>
              <a:t>再外注先</a:t>
            </a:r>
          </a:p>
        </p:txBody>
      </p:sp>
      <p:sp>
        <p:nvSpPr>
          <p:cNvPr id="50" name="正方形/長方形 49">
            <a:extLst>
              <a:ext uri="{FF2B5EF4-FFF2-40B4-BE49-F238E27FC236}">
                <a16:creationId xmlns:a16="http://schemas.microsoft.com/office/drawing/2014/main" id="{8CE1B2B7-070B-6884-5693-69F9F83A87C9}"/>
              </a:ext>
            </a:extLst>
          </p:cNvPr>
          <p:cNvSpPr/>
          <p:nvPr/>
        </p:nvSpPr>
        <p:spPr bwMode="auto">
          <a:xfrm>
            <a:off x="0" y="3414715"/>
            <a:ext cx="12188490" cy="1440159"/>
          </a:xfrm>
          <a:prstGeom prst="rect">
            <a:avLst/>
          </a:prstGeom>
          <a:solidFill>
            <a:schemeClr val="bg1">
              <a:lumMod val="95000"/>
            </a:schemeClr>
          </a:solidFill>
          <a:ln w="9525">
            <a:noFill/>
            <a:miter lim="800000"/>
            <a:headEnd/>
            <a:tailEnd/>
          </a:ln>
          <a:effectLst/>
        </p:spPr>
        <p:txBody>
          <a:bodyPr wrap="square" rtlCol="0" anchor="ctr"/>
          <a:lstStyle/>
          <a:p>
            <a:pPr algn="l"/>
            <a:r>
              <a:rPr kumimoji="0" lang="ja-JP" altLang="en-US" sz="1200" dirty="0">
                <a:latin typeface="Meiryo UI" panose="020B0604030504040204" pitchFamily="50" charset="-128"/>
                <a:ea typeface="Meiryo UI" panose="020B0604030504040204" pitchFamily="50" charset="-128"/>
              </a:rPr>
              <a:t>委託・外注先</a:t>
            </a:r>
          </a:p>
        </p:txBody>
      </p:sp>
      <p:sp>
        <p:nvSpPr>
          <p:cNvPr id="169" name="タイトル 2">
            <a:extLst>
              <a:ext uri="{FF2B5EF4-FFF2-40B4-BE49-F238E27FC236}">
                <a16:creationId xmlns:a16="http://schemas.microsoft.com/office/drawing/2014/main" id="{616D34EC-D94E-5847-D653-B374160EEB25}"/>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実施体制</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D4FEB4D2-D5A4-B4F2-3833-413ED42338DB}"/>
              </a:ext>
            </a:extLst>
          </p:cNvPr>
          <p:cNvSpPr/>
          <p:nvPr/>
        </p:nvSpPr>
        <p:spPr bwMode="auto">
          <a:xfrm>
            <a:off x="465953" y="908549"/>
            <a:ext cx="11129526" cy="548905"/>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本申請書に記載の委託先・外注先（再委託先・再外注先含む）の実施体制を取引関係が分かるように図として記載する。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下図は、作成イメージを示している。</a:t>
            </a:r>
            <a:endParaRPr lang="en-US" altLang="ja-JP" sz="1400" kern="0" dirty="0">
              <a:solidFill>
                <a:srgbClr val="FF0000"/>
              </a:solidFill>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C9CB9B48-8817-AA7F-0F4A-847CA48DB56C}"/>
              </a:ext>
            </a:extLst>
          </p:cNvPr>
          <p:cNvSpPr/>
          <p:nvPr/>
        </p:nvSpPr>
        <p:spPr bwMode="auto">
          <a:xfrm>
            <a:off x="5159896" y="1988840"/>
            <a:ext cx="2592288" cy="744113"/>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eiryo UI" panose="020B0604030504040204" pitchFamily="50" charset="-128"/>
                <a:ea typeface="Meiryo UI" panose="020B0604030504040204" pitchFamily="50" charset="-128"/>
              </a:rPr>
              <a:t>事業者</a:t>
            </a:r>
            <a:r>
              <a:rPr kumimoji="0" lang="en-US" altLang="ja-JP" sz="1200" dirty="0">
                <a:latin typeface="Meiryo UI" panose="020B0604030504040204" pitchFamily="50" charset="-128"/>
                <a:ea typeface="Meiryo UI" panose="020B0604030504040204" pitchFamily="50" charset="-128"/>
              </a:rPr>
              <a:t>A</a:t>
            </a:r>
          </a:p>
          <a:p>
            <a:pPr algn="ctr"/>
            <a:r>
              <a:rPr kumimoji="0" lang="ja-JP" altLang="en-US" sz="1100" dirty="0">
                <a:latin typeface="Meiryo UI" panose="020B0604030504040204" pitchFamily="50" charset="-128"/>
                <a:ea typeface="Meiryo UI" panose="020B0604030504040204" pitchFamily="50" charset="-128"/>
              </a:rPr>
              <a:t>業務内容：〇〇〇〇〇〇〇〇〇〇〇〇〇〇〇〇〇</a:t>
            </a:r>
          </a:p>
        </p:txBody>
      </p:sp>
      <p:sp>
        <p:nvSpPr>
          <p:cNvPr id="5" name="正方形/長方形 4">
            <a:extLst>
              <a:ext uri="{FF2B5EF4-FFF2-40B4-BE49-F238E27FC236}">
                <a16:creationId xmlns:a16="http://schemas.microsoft.com/office/drawing/2014/main" id="{3AAEE93A-4E20-F5E1-BFBC-C4E2EB58A14D}"/>
              </a:ext>
            </a:extLst>
          </p:cNvPr>
          <p:cNvSpPr/>
          <p:nvPr/>
        </p:nvSpPr>
        <p:spPr bwMode="auto">
          <a:xfrm>
            <a:off x="1055440" y="3766855"/>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eiryo UI" panose="020B0604030504040204" pitchFamily="50" charset="-128"/>
                <a:ea typeface="Meiryo UI" panose="020B0604030504040204" pitchFamily="50" charset="-128"/>
              </a:rPr>
              <a:t>事業者</a:t>
            </a:r>
            <a:r>
              <a:rPr kumimoji="0" lang="en-US" altLang="ja-JP" sz="1200" dirty="0">
                <a:latin typeface="Meiryo UI" panose="020B0604030504040204" pitchFamily="50" charset="-128"/>
                <a:ea typeface="Meiryo UI" panose="020B0604030504040204" pitchFamily="50" charset="-128"/>
              </a:rPr>
              <a:t>B</a:t>
            </a:r>
          </a:p>
          <a:p>
            <a:pPr algn="ctr"/>
            <a:r>
              <a:rPr kumimoji="0" lang="ja-JP" altLang="en-US" sz="1100" dirty="0">
                <a:latin typeface="Meiryo UI" panose="020B0604030504040204" pitchFamily="50" charset="-128"/>
                <a:ea typeface="Meiryo UI" panose="020B0604030504040204" pitchFamily="50" charset="-128"/>
              </a:rPr>
              <a:t>発注予定金額：〇〇〇〇万円（税込）</a:t>
            </a:r>
            <a:endParaRPr kumimoji="0" lang="en-US" altLang="ja-JP" sz="1100" dirty="0">
              <a:latin typeface="Meiryo UI" panose="020B0604030504040204" pitchFamily="50" charset="-128"/>
              <a:ea typeface="Meiryo UI" panose="020B0604030504040204" pitchFamily="50" charset="-128"/>
            </a:endParaRPr>
          </a:p>
          <a:p>
            <a:pPr algn="ctr"/>
            <a:r>
              <a:rPr kumimoji="0" lang="ja-JP" altLang="en-US" sz="1100" dirty="0">
                <a:latin typeface="Meiryo UI" panose="020B0604030504040204" pitchFamily="50" charset="-128"/>
                <a:ea typeface="Meiryo UI" panose="020B0604030504040204" pitchFamily="50" charset="-128"/>
              </a:rPr>
              <a:t>業務内容：〇〇〇〇〇〇〇〇〇〇〇〇〇〇〇〇〇</a:t>
            </a:r>
          </a:p>
        </p:txBody>
      </p:sp>
      <p:sp>
        <p:nvSpPr>
          <p:cNvPr id="7" name="正方形/長方形 6">
            <a:extLst>
              <a:ext uri="{FF2B5EF4-FFF2-40B4-BE49-F238E27FC236}">
                <a16:creationId xmlns:a16="http://schemas.microsoft.com/office/drawing/2014/main" id="{D6B8295E-B3AB-F34A-C5A5-CA4328F9938E}"/>
              </a:ext>
            </a:extLst>
          </p:cNvPr>
          <p:cNvSpPr/>
          <p:nvPr/>
        </p:nvSpPr>
        <p:spPr bwMode="auto">
          <a:xfrm>
            <a:off x="9264352" y="3789039"/>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eiryo UI" panose="020B0604030504040204" pitchFamily="50" charset="-128"/>
                <a:ea typeface="Meiryo UI" panose="020B0604030504040204" pitchFamily="50" charset="-128"/>
              </a:rPr>
              <a:t>事業者</a:t>
            </a:r>
            <a:r>
              <a:rPr kumimoji="0" lang="en-US" altLang="ja-JP" sz="1200" dirty="0">
                <a:latin typeface="Meiryo UI" panose="020B0604030504040204" pitchFamily="50" charset="-128"/>
                <a:ea typeface="Meiryo UI" panose="020B0604030504040204" pitchFamily="50" charset="-128"/>
              </a:rPr>
              <a:t>D</a:t>
            </a:r>
          </a:p>
          <a:p>
            <a:pPr algn="ctr"/>
            <a:r>
              <a:rPr kumimoji="0" lang="ja-JP" altLang="en-US" sz="1100" dirty="0">
                <a:latin typeface="Meiryo UI" panose="020B0604030504040204" pitchFamily="50" charset="-128"/>
                <a:ea typeface="Meiryo UI" panose="020B0604030504040204" pitchFamily="50" charset="-128"/>
              </a:rPr>
              <a:t>発注予定金額：〇〇〇〇万円（税込）</a:t>
            </a:r>
            <a:endParaRPr kumimoji="0" lang="en-US" altLang="ja-JP" sz="1100" dirty="0">
              <a:latin typeface="Meiryo UI" panose="020B0604030504040204" pitchFamily="50" charset="-128"/>
              <a:ea typeface="Meiryo UI" panose="020B0604030504040204" pitchFamily="50" charset="-128"/>
            </a:endParaRPr>
          </a:p>
          <a:p>
            <a:pPr algn="ctr"/>
            <a:r>
              <a:rPr kumimoji="0" lang="ja-JP" altLang="en-US" sz="1100" dirty="0">
                <a:latin typeface="Meiryo UI" panose="020B0604030504040204" pitchFamily="50" charset="-128"/>
                <a:ea typeface="Meiryo UI" panose="020B0604030504040204" pitchFamily="50" charset="-128"/>
              </a:rPr>
              <a:t>業務内容：〇〇〇〇〇〇〇〇〇〇〇〇〇〇〇〇〇</a:t>
            </a:r>
          </a:p>
        </p:txBody>
      </p:sp>
      <p:cxnSp>
        <p:nvCxnSpPr>
          <p:cNvPr id="9" name="コネクタ: カギ線 8">
            <a:extLst>
              <a:ext uri="{FF2B5EF4-FFF2-40B4-BE49-F238E27FC236}">
                <a16:creationId xmlns:a16="http://schemas.microsoft.com/office/drawing/2014/main" id="{BA542D6D-D2D3-B24E-9A15-AD226ECFD5BC}"/>
              </a:ext>
            </a:extLst>
          </p:cNvPr>
          <p:cNvCxnSpPr>
            <a:cxnSpLocks/>
            <a:stCxn id="3" idx="2"/>
            <a:endCxn id="5" idx="0"/>
          </p:cNvCxnSpPr>
          <p:nvPr/>
        </p:nvCxnSpPr>
        <p:spPr>
          <a:xfrm rot="5400000">
            <a:off x="3886861" y="1197676"/>
            <a:ext cx="1033902" cy="4104456"/>
          </a:xfrm>
          <a:prstGeom prst="bentConnector3">
            <a:avLst/>
          </a:prstGeom>
        </p:spPr>
        <p:style>
          <a:lnRef idx="1">
            <a:schemeClr val="dk1"/>
          </a:lnRef>
          <a:fillRef idx="0">
            <a:schemeClr val="dk1"/>
          </a:fillRef>
          <a:effectRef idx="0">
            <a:schemeClr val="dk1"/>
          </a:effectRef>
          <a:fontRef idx="minor">
            <a:schemeClr val="tx1"/>
          </a:fontRef>
        </p:style>
      </p:cxnSp>
      <p:cxnSp>
        <p:nvCxnSpPr>
          <p:cNvPr id="10" name="コネクタ: カギ線 9">
            <a:extLst>
              <a:ext uri="{FF2B5EF4-FFF2-40B4-BE49-F238E27FC236}">
                <a16:creationId xmlns:a16="http://schemas.microsoft.com/office/drawing/2014/main" id="{09383929-0B3B-57F7-C2F3-F0C8E6EBB821}"/>
              </a:ext>
            </a:extLst>
          </p:cNvPr>
          <p:cNvCxnSpPr>
            <a:cxnSpLocks/>
            <a:stCxn id="3" idx="2"/>
            <a:endCxn id="93" idx="0"/>
          </p:cNvCxnSpPr>
          <p:nvPr/>
        </p:nvCxnSpPr>
        <p:spPr>
          <a:xfrm rot="5400000">
            <a:off x="5927997" y="3260996"/>
            <a:ext cx="1056086" cy="1270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13" name="コネクタ: カギ線 12">
            <a:extLst>
              <a:ext uri="{FF2B5EF4-FFF2-40B4-BE49-F238E27FC236}">
                <a16:creationId xmlns:a16="http://schemas.microsoft.com/office/drawing/2014/main" id="{9050F62B-0CB1-EE7F-17E0-7B74E9D7B6BB}"/>
              </a:ext>
            </a:extLst>
          </p:cNvPr>
          <p:cNvCxnSpPr>
            <a:cxnSpLocks/>
            <a:stCxn id="3" idx="2"/>
            <a:endCxn id="7" idx="0"/>
          </p:cNvCxnSpPr>
          <p:nvPr/>
        </p:nvCxnSpPr>
        <p:spPr>
          <a:xfrm rot="16200000" flipH="1">
            <a:off x="7980225" y="1208768"/>
            <a:ext cx="1056086" cy="4104456"/>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19" name="正方形/長方形 18">
            <a:extLst>
              <a:ext uri="{FF2B5EF4-FFF2-40B4-BE49-F238E27FC236}">
                <a16:creationId xmlns:a16="http://schemas.microsoft.com/office/drawing/2014/main" id="{0003C9F7-80B9-531B-1078-3099D4946871}"/>
              </a:ext>
            </a:extLst>
          </p:cNvPr>
          <p:cNvSpPr/>
          <p:nvPr/>
        </p:nvSpPr>
        <p:spPr bwMode="auto">
          <a:xfrm>
            <a:off x="1055440" y="5593390"/>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eiryo UI" panose="020B0604030504040204" pitchFamily="50" charset="-128"/>
                <a:ea typeface="Meiryo UI" panose="020B0604030504040204" pitchFamily="50" charset="-128"/>
              </a:rPr>
              <a:t>事業者</a:t>
            </a:r>
            <a:r>
              <a:rPr kumimoji="0" lang="en-US" altLang="ja-JP" sz="1200" dirty="0">
                <a:latin typeface="Meiryo UI" panose="020B0604030504040204" pitchFamily="50" charset="-128"/>
                <a:ea typeface="Meiryo UI" panose="020B0604030504040204" pitchFamily="50" charset="-128"/>
              </a:rPr>
              <a:t>E</a:t>
            </a:r>
          </a:p>
          <a:p>
            <a:pPr algn="ctr"/>
            <a:r>
              <a:rPr kumimoji="0" lang="ja-JP" altLang="en-US" sz="1100" dirty="0">
                <a:latin typeface="Meiryo UI" panose="020B0604030504040204" pitchFamily="50" charset="-128"/>
                <a:ea typeface="Meiryo UI" panose="020B0604030504040204" pitchFamily="50" charset="-128"/>
              </a:rPr>
              <a:t>発注予定金額：〇〇〇〇万円（税込）</a:t>
            </a:r>
            <a:endParaRPr kumimoji="0" lang="en-US" altLang="ja-JP" sz="1100" dirty="0">
              <a:latin typeface="Meiryo UI" panose="020B0604030504040204" pitchFamily="50" charset="-128"/>
              <a:ea typeface="Meiryo UI" panose="020B0604030504040204" pitchFamily="50" charset="-128"/>
            </a:endParaRPr>
          </a:p>
          <a:p>
            <a:pPr algn="ctr"/>
            <a:r>
              <a:rPr kumimoji="0" lang="ja-JP" altLang="en-US" sz="1100" dirty="0">
                <a:latin typeface="Meiryo UI" panose="020B0604030504040204" pitchFamily="50" charset="-128"/>
                <a:ea typeface="Meiryo UI" panose="020B0604030504040204" pitchFamily="50" charset="-128"/>
              </a:rPr>
              <a:t>業務内容：〇〇〇〇〇〇〇〇〇〇〇〇〇〇〇〇〇</a:t>
            </a:r>
          </a:p>
        </p:txBody>
      </p:sp>
      <p:cxnSp>
        <p:nvCxnSpPr>
          <p:cNvPr id="22" name="直線コネクタ 21">
            <a:extLst>
              <a:ext uri="{FF2B5EF4-FFF2-40B4-BE49-F238E27FC236}">
                <a16:creationId xmlns:a16="http://schemas.microsoft.com/office/drawing/2014/main" id="{EFEAB208-1207-66CB-92B4-BFAA746F3846}"/>
              </a:ext>
            </a:extLst>
          </p:cNvPr>
          <p:cNvCxnSpPr>
            <a:stCxn id="5" idx="2"/>
            <a:endCxn id="19" idx="0"/>
          </p:cNvCxnSpPr>
          <p:nvPr/>
        </p:nvCxnSpPr>
        <p:spPr>
          <a:xfrm>
            <a:off x="2351584" y="4486936"/>
            <a:ext cx="0" cy="1106454"/>
          </a:xfrm>
          <a:prstGeom prst="line">
            <a:avLst/>
          </a:prstGeom>
        </p:spPr>
        <p:style>
          <a:lnRef idx="1">
            <a:schemeClr val="dk1"/>
          </a:lnRef>
          <a:fillRef idx="0">
            <a:schemeClr val="dk1"/>
          </a:fillRef>
          <a:effectRef idx="0">
            <a:schemeClr val="dk1"/>
          </a:effectRef>
          <a:fontRef idx="minor">
            <a:schemeClr val="tx1"/>
          </a:fontRef>
        </p:style>
      </p:cxnSp>
      <p:sp>
        <p:nvSpPr>
          <p:cNvPr id="23" name="正方形/長方形 22">
            <a:extLst>
              <a:ext uri="{FF2B5EF4-FFF2-40B4-BE49-F238E27FC236}">
                <a16:creationId xmlns:a16="http://schemas.microsoft.com/office/drawing/2014/main" id="{62569681-6CDD-A1EB-6418-5447082B5111}"/>
              </a:ext>
            </a:extLst>
          </p:cNvPr>
          <p:cNvSpPr/>
          <p:nvPr/>
        </p:nvSpPr>
        <p:spPr bwMode="auto">
          <a:xfrm>
            <a:off x="3791744" y="5593390"/>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eiryo UI" panose="020B0604030504040204" pitchFamily="50" charset="-128"/>
                <a:ea typeface="Meiryo UI" panose="020B0604030504040204" pitchFamily="50" charset="-128"/>
              </a:rPr>
              <a:t>事業者</a:t>
            </a:r>
            <a:r>
              <a:rPr kumimoji="0" lang="en-US" altLang="ja-JP" sz="1200" dirty="0">
                <a:latin typeface="Meiryo UI" panose="020B0604030504040204" pitchFamily="50" charset="-128"/>
                <a:ea typeface="Meiryo UI" panose="020B0604030504040204" pitchFamily="50" charset="-128"/>
              </a:rPr>
              <a:t>F</a:t>
            </a:r>
          </a:p>
          <a:p>
            <a:pPr algn="ctr"/>
            <a:r>
              <a:rPr kumimoji="0" lang="ja-JP" altLang="en-US" sz="1100" dirty="0">
                <a:latin typeface="Meiryo UI" panose="020B0604030504040204" pitchFamily="50" charset="-128"/>
                <a:ea typeface="Meiryo UI" panose="020B0604030504040204" pitchFamily="50" charset="-128"/>
              </a:rPr>
              <a:t>発注予定金額：〇〇〇〇万円（税込）</a:t>
            </a:r>
            <a:endParaRPr kumimoji="0" lang="en-US" altLang="ja-JP" sz="1100" dirty="0">
              <a:latin typeface="Meiryo UI" panose="020B0604030504040204" pitchFamily="50" charset="-128"/>
              <a:ea typeface="Meiryo UI" panose="020B0604030504040204" pitchFamily="50" charset="-128"/>
            </a:endParaRPr>
          </a:p>
          <a:p>
            <a:pPr algn="ctr"/>
            <a:r>
              <a:rPr kumimoji="0" lang="ja-JP" altLang="en-US" sz="1100" dirty="0">
                <a:latin typeface="Meiryo UI" panose="020B0604030504040204" pitchFamily="50" charset="-128"/>
                <a:ea typeface="Meiryo UI" panose="020B0604030504040204" pitchFamily="50" charset="-128"/>
              </a:rPr>
              <a:t>業務内容：〇〇〇〇〇〇〇〇〇〇〇〇〇〇〇〇〇</a:t>
            </a:r>
          </a:p>
        </p:txBody>
      </p:sp>
      <p:sp>
        <p:nvSpPr>
          <p:cNvPr id="24" name="正方形/長方形 23">
            <a:extLst>
              <a:ext uri="{FF2B5EF4-FFF2-40B4-BE49-F238E27FC236}">
                <a16:creationId xmlns:a16="http://schemas.microsoft.com/office/drawing/2014/main" id="{B3773070-0B2B-2DE2-B520-B33A6E5B1C5B}"/>
              </a:ext>
            </a:extLst>
          </p:cNvPr>
          <p:cNvSpPr/>
          <p:nvPr/>
        </p:nvSpPr>
        <p:spPr bwMode="auto">
          <a:xfrm>
            <a:off x="6528048" y="5593390"/>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eiryo UI" panose="020B0604030504040204" pitchFamily="50" charset="-128"/>
                <a:ea typeface="Meiryo UI" panose="020B0604030504040204" pitchFamily="50" charset="-128"/>
              </a:rPr>
              <a:t>事業者</a:t>
            </a:r>
            <a:r>
              <a:rPr kumimoji="0" lang="en-US" altLang="ja-JP" sz="1200" dirty="0">
                <a:latin typeface="Meiryo UI" panose="020B0604030504040204" pitchFamily="50" charset="-128"/>
                <a:ea typeface="Meiryo UI" panose="020B0604030504040204" pitchFamily="50" charset="-128"/>
              </a:rPr>
              <a:t>G</a:t>
            </a:r>
          </a:p>
          <a:p>
            <a:pPr algn="ctr"/>
            <a:r>
              <a:rPr kumimoji="0" lang="ja-JP" altLang="en-US" sz="1100" dirty="0">
                <a:latin typeface="Meiryo UI" panose="020B0604030504040204" pitchFamily="50" charset="-128"/>
                <a:ea typeface="Meiryo UI" panose="020B0604030504040204" pitchFamily="50" charset="-128"/>
              </a:rPr>
              <a:t>発注予定金額：〇〇〇〇万円（税込）</a:t>
            </a:r>
            <a:endParaRPr kumimoji="0" lang="en-US" altLang="ja-JP" sz="1100" dirty="0">
              <a:latin typeface="Meiryo UI" panose="020B0604030504040204" pitchFamily="50" charset="-128"/>
              <a:ea typeface="Meiryo UI" panose="020B0604030504040204" pitchFamily="50" charset="-128"/>
            </a:endParaRPr>
          </a:p>
          <a:p>
            <a:pPr algn="ctr"/>
            <a:r>
              <a:rPr kumimoji="0" lang="ja-JP" altLang="en-US" sz="1100" dirty="0">
                <a:latin typeface="Meiryo UI" panose="020B0604030504040204" pitchFamily="50" charset="-128"/>
                <a:ea typeface="Meiryo UI" panose="020B0604030504040204" pitchFamily="50" charset="-128"/>
              </a:rPr>
              <a:t>業務内容：〇〇〇〇〇〇〇〇〇〇〇〇〇〇〇〇〇</a:t>
            </a:r>
          </a:p>
        </p:txBody>
      </p:sp>
      <p:sp>
        <p:nvSpPr>
          <p:cNvPr id="25" name="正方形/長方形 24">
            <a:extLst>
              <a:ext uri="{FF2B5EF4-FFF2-40B4-BE49-F238E27FC236}">
                <a16:creationId xmlns:a16="http://schemas.microsoft.com/office/drawing/2014/main" id="{B5C16C93-207D-99AF-AB35-2D63D67A388F}"/>
              </a:ext>
            </a:extLst>
          </p:cNvPr>
          <p:cNvSpPr/>
          <p:nvPr/>
        </p:nvSpPr>
        <p:spPr bwMode="auto">
          <a:xfrm>
            <a:off x="9264352" y="5589240"/>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eiryo UI" panose="020B0604030504040204" pitchFamily="50" charset="-128"/>
                <a:ea typeface="Meiryo UI" panose="020B0604030504040204" pitchFamily="50" charset="-128"/>
              </a:rPr>
              <a:t>事業者</a:t>
            </a:r>
            <a:r>
              <a:rPr kumimoji="0" lang="en-US" altLang="ja-JP" sz="1200" dirty="0">
                <a:latin typeface="Meiryo UI" panose="020B0604030504040204" pitchFamily="50" charset="-128"/>
                <a:ea typeface="Meiryo UI" panose="020B0604030504040204" pitchFamily="50" charset="-128"/>
              </a:rPr>
              <a:t>H</a:t>
            </a:r>
          </a:p>
          <a:p>
            <a:pPr algn="ctr"/>
            <a:r>
              <a:rPr kumimoji="0" lang="ja-JP" altLang="en-US" sz="1100" dirty="0">
                <a:latin typeface="Meiryo UI" panose="020B0604030504040204" pitchFamily="50" charset="-128"/>
                <a:ea typeface="Meiryo UI" panose="020B0604030504040204" pitchFamily="50" charset="-128"/>
              </a:rPr>
              <a:t>発注予定金額：〇〇〇〇万円（税込）</a:t>
            </a:r>
            <a:endParaRPr kumimoji="0" lang="en-US" altLang="ja-JP" sz="1100" dirty="0">
              <a:latin typeface="Meiryo UI" panose="020B0604030504040204" pitchFamily="50" charset="-128"/>
              <a:ea typeface="Meiryo UI" panose="020B0604030504040204" pitchFamily="50" charset="-128"/>
            </a:endParaRPr>
          </a:p>
          <a:p>
            <a:pPr algn="ctr"/>
            <a:r>
              <a:rPr kumimoji="0" lang="ja-JP" altLang="en-US" sz="1100" dirty="0">
                <a:latin typeface="Meiryo UI" panose="020B0604030504040204" pitchFamily="50" charset="-128"/>
                <a:ea typeface="Meiryo UI" panose="020B0604030504040204" pitchFamily="50" charset="-128"/>
              </a:rPr>
              <a:t>業務内容：〇〇〇〇〇〇〇〇〇〇〇〇〇〇〇〇〇</a:t>
            </a:r>
          </a:p>
        </p:txBody>
      </p:sp>
      <p:cxnSp>
        <p:nvCxnSpPr>
          <p:cNvPr id="26" name="コネクタ: カギ線 25">
            <a:extLst>
              <a:ext uri="{FF2B5EF4-FFF2-40B4-BE49-F238E27FC236}">
                <a16:creationId xmlns:a16="http://schemas.microsoft.com/office/drawing/2014/main" id="{14C487E4-74C3-8FD8-9286-83DCA50D0AE7}"/>
              </a:ext>
            </a:extLst>
          </p:cNvPr>
          <p:cNvCxnSpPr>
            <a:cxnSpLocks/>
            <a:stCxn id="93" idx="2"/>
            <a:endCxn id="23" idx="0"/>
          </p:cNvCxnSpPr>
          <p:nvPr/>
        </p:nvCxnSpPr>
        <p:spPr>
          <a:xfrm rot="5400000">
            <a:off x="5229829" y="4367179"/>
            <a:ext cx="1084270" cy="136815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29" name="コネクタ: カギ線 28">
            <a:extLst>
              <a:ext uri="{FF2B5EF4-FFF2-40B4-BE49-F238E27FC236}">
                <a16:creationId xmlns:a16="http://schemas.microsoft.com/office/drawing/2014/main" id="{583FF34D-EB29-A603-C5FC-B0742DA9EEAD}"/>
              </a:ext>
            </a:extLst>
          </p:cNvPr>
          <p:cNvCxnSpPr>
            <a:cxnSpLocks/>
            <a:stCxn id="93" idx="2"/>
            <a:endCxn id="24" idx="0"/>
          </p:cNvCxnSpPr>
          <p:nvPr/>
        </p:nvCxnSpPr>
        <p:spPr>
          <a:xfrm rot="16200000" flipH="1">
            <a:off x="6597981" y="4367179"/>
            <a:ext cx="1084270" cy="136815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5191E31A-09C1-1BF5-4F2C-15FAFF087B39}"/>
              </a:ext>
            </a:extLst>
          </p:cNvPr>
          <p:cNvCxnSpPr>
            <a:cxnSpLocks/>
            <a:stCxn id="7" idx="2"/>
            <a:endCxn id="25" idx="0"/>
          </p:cNvCxnSpPr>
          <p:nvPr/>
        </p:nvCxnSpPr>
        <p:spPr>
          <a:xfrm>
            <a:off x="10560496" y="4509120"/>
            <a:ext cx="0" cy="1080120"/>
          </a:xfrm>
          <a:prstGeom prst="line">
            <a:avLst/>
          </a:prstGeom>
        </p:spPr>
        <p:style>
          <a:lnRef idx="1">
            <a:schemeClr val="dk1"/>
          </a:lnRef>
          <a:fillRef idx="0">
            <a:schemeClr val="dk1"/>
          </a:fillRef>
          <a:effectRef idx="0">
            <a:schemeClr val="dk1"/>
          </a:effectRef>
          <a:fontRef idx="minor">
            <a:schemeClr val="tx1"/>
          </a:fontRef>
        </p:style>
      </p:cxnSp>
      <p:sp>
        <p:nvSpPr>
          <p:cNvPr id="93" name="正方形/長方形 92">
            <a:extLst>
              <a:ext uri="{FF2B5EF4-FFF2-40B4-BE49-F238E27FC236}">
                <a16:creationId xmlns:a16="http://schemas.microsoft.com/office/drawing/2014/main" id="{8DD84F7F-A38B-4B4B-751E-BB59F098616A}"/>
              </a:ext>
            </a:extLst>
          </p:cNvPr>
          <p:cNvSpPr/>
          <p:nvPr/>
        </p:nvSpPr>
        <p:spPr bwMode="auto">
          <a:xfrm>
            <a:off x="5159896" y="3789039"/>
            <a:ext cx="2592288" cy="720081"/>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ctr"/>
            <a:r>
              <a:rPr kumimoji="0" lang="ja-JP" altLang="en-US" sz="1200" dirty="0">
                <a:latin typeface="Meiryo UI" panose="020B0604030504040204" pitchFamily="50" charset="-128"/>
                <a:ea typeface="Meiryo UI" panose="020B0604030504040204" pitchFamily="50" charset="-128"/>
              </a:rPr>
              <a:t>事業者</a:t>
            </a:r>
            <a:r>
              <a:rPr kumimoji="0" lang="en-US" altLang="ja-JP" sz="1200" dirty="0">
                <a:latin typeface="Meiryo UI" panose="020B0604030504040204" pitchFamily="50" charset="-128"/>
                <a:ea typeface="Meiryo UI" panose="020B0604030504040204" pitchFamily="50" charset="-128"/>
              </a:rPr>
              <a:t>C</a:t>
            </a:r>
          </a:p>
          <a:p>
            <a:pPr algn="ctr"/>
            <a:r>
              <a:rPr kumimoji="0" lang="ja-JP" altLang="en-US" sz="1100" dirty="0">
                <a:latin typeface="Meiryo UI" panose="020B0604030504040204" pitchFamily="50" charset="-128"/>
                <a:ea typeface="Meiryo UI" panose="020B0604030504040204" pitchFamily="50" charset="-128"/>
              </a:rPr>
              <a:t>発注予定金額：〇〇〇〇万円（税込）</a:t>
            </a:r>
            <a:endParaRPr kumimoji="0" lang="en-US" altLang="ja-JP" sz="1100" dirty="0">
              <a:latin typeface="Meiryo UI" panose="020B0604030504040204" pitchFamily="50" charset="-128"/>
              <a:ea typeface="Meiryo UI" panose="020B0604030504040204" pitchFamily="50" charset="-128"/>
            </a:endParaRPr>
          </a:p>
          <a:p>
            <a:pPr algn="ctr"/>
            <a:r>
              <a:rPr kumimoji="0" lang="ja-JP" altLang="en-US" sz="1100" dirty="0">
                <a:latin typeface="Meiryo UI" panose="020B0604030504040204" pitchFamily="50" charset="-128"/>
                <a:ea typeface="Meiryo UI" panose="020B0604030504040204" pitchFamily="50" charset="-128"/>
              </a:rPr>
              <a:t>業務内容：〇〇〇〇〇〇〇〇〇〇〇〇〇〇〇〇〇</a:t>
            </a:r>
          </a:p>
        </p:txBody>
      </p:sp>
    </p:spTree>
    <p:extLst>
      <p:ext uri="{BB962C8B-B14F-4D97-AF65-F5344CB8AC3E}">
        <p14:creationId xmlns:p14="http://schemas.microsoft.com/office/powerpoint/2010/main" val="1026224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8F99E-D868-9F6B-D949-B33506B95799}"/>
            </a:ext>
          </a:extLst>
        </p:cNvPr>
        <p:cNvGrpSpPr/>
        <p:nvPr/>
      </p:nvGrpSpPr>
      <p:grpSpPr>
        <a:xfrm>
          <a:off x="0" y="0"/>
          <a:ext cx="0" cy="0"/>
          <a:chOff x="0" y="0"/>
          <a:chExt cx="0" cy="0"/>
        </a:xfrm>
      </p:grpSpPr>
      <p:sp>
        <p:nvSpPr>
          <p:cNvPr id="169" name="タイトル 2">
            <a:extLst>
              <a:ext uri="{FF2B5EF4-FFF2-40B4-BE49-F238E27FC236}">
                <a16:creationId xmlns:a16="http://schemas.microsoft.com/office/drawing/2014/main" id="{7EE21A59-F188-233E-1EED-2FCEB2FC1FA7}"/>
              </a:ext>
            </a:extLst>
          </p:cNvPr>
          <p:cNvSpPr>
            <a:spLocks noGrp="1"/>
          </p:cNvSpPr>
          <p:nvPr>
            <p:ph type="title"/>
          </p:nvPr>
        </p:nvSpPr>
        <p:spPr>
          <a:xfrm>
            <a:off x="443073" y="397493"/>
            <a:ext cx="11305846" cy="523220"/>
          </a:xfrm>
        </p:spPr>
        <p:txBody>
          <a:bodyPr/>
          <a:lstStyle/>
          <a:p>
            <a:r>
              <a:rPr lang="ja-JP" altLang="en-US" sz="2800" dirty="0">
                <a:latin typeface="Meiryo UI" panose="020B0604030504040204" pitchFamily="50" charset="-128"/>
                <a:ea typeface="Meiryo UI" panose="020B0604030504040204" pitchFamily="50" charset="-128"/>
              </a:rPr>
              <a:t>スケジュール</a:t>
            </a:r>
            <a:endParaRPr kumimoji="1" lang="ja-JP" altLang="en-US" sz="12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2B42134-9C47-5F1C-340B-F0E0C8A9CE05}"/>
              </a:ext>
            </a:extLst>
          </p:cNvPr>
          <p:cNvSpPr>
            <a:spLocks noGrp="1"/>
          </p:cNvSpPr>
          <p:nvPr>
            <p:ph type="sldNum" sz="quarter" idx="12"/>
          </p:nvPr>
        </p:nvSpPr>
        <p:spPr>
          <a:xfrm>
            <a:off x="11640616" y="6453336"/>
            <a:ext cx="522831" cy="424800"/>
          </a:xfrm>
        </p:spPr>
        <p:txBody>
          <a:bodyPr/>
          <a:lstStyle/>
          <a:p>
            <a:fld id="{D9550142-B990-490A-A107-ED7302A7FD52}" type="slidenum">
              <a:rPr lang="en-US" altLang="ja-JP" smtClean="0"/>
              <a:pPr/>
              <a:t>12</a:t>
            </a:fld>
            <a:endParaRPr lang="en-US" dirty="0"/>
          </a:p>
        </p:txBody>
      </p:sp>
      <p:graphicFrame>
        <p:nvGraphicFramePr>
          <p:cNvPr id="7" name="表 6">
            <a:extLst>
              <a:ext uri="{FF2B5EF4-FFF2-40B4-BE49-F238E27FC236}">
                <a16:creationId xmlns:a16="http://schemas.microsoft.com/office/drawing/2014/main" id="{DA0AD036-4506-BCFD-AA06-9DCDA35A5625}"/>
              </a:ext>
            </a:extLst>
          </p:cNvPr>
          <p:cNvGraphicFramePr>
            <a:graphicFrameLocks noGrp="1"/>
          </p:cNvGraphicFramePr>
          <p:nvPr>
            <p:extLst>
              <p:ext uri="{D42A27DB-BD31-4B8C-83A1-F6EECF244321}">
                <p14:modId xmlns:p14="http://schemas.microsoft.com/office/powerpoint/2010/main" val="4193532267"/>
              </p:ext>
            </p:extLst>
          </p:nvPr>
        </p:nvGraphicFramePr>
        <p:xfrm>
          <a:off x="335359" y="1255568"/>
          <a:ext cx="11521276" cy="5197772"/>
        </p:xfrm>
        <a:graphic>
          <a:graphicData uri="http://schemas.openxmlformats.org/drawingml/2006/table">
            <a:tbl>
              <a:tblPr firstRow="1" bandRow="1">
                <a:tableStyleId>{5940675A-B579-460E-94D1-54222C63F5DA}</a:tableStyleId>
              </a:tblPr>
              <a:tblGrid>
                <a:gridCol w="3031914">
                  <a:extLst>
                    <a:ext uri="{9D8B030D-6E8A-4147-A177-3AD203B41FA5}">
                      <a16:colId xmlns:a16="http://schemas.microsoft.com/office/drawing/2014/main" val="3204209497"/>
                    </a:ext>
                  </a:extLst>
                </a:gridCol>
                <a:gridCol w="606383">
                  <a:extLst>
                    <a:ext uri="{9D8B030D-6E8A-4147-A177-3AD203B41FA5}">
                      <a16:colId xmlns:a16="http://schemas.microsoft.com/office/drawing/2014/main" val="1641378195"/>
                    </a:ext>
                  </a:extLst>
                </a:gridCol>
                <a:gridCol w="606383">
                  <a:extLst>
                    <a:ext uri="{9D8B030D-6E8A-4147-A177-3AD203B41FA5}">
                      <a16:colId xmlns:a16="http://schemas.microsoft.com/office/drawing/2014/main" val="1907007225"/>
                    </a:ext>
                  </a:extLst>
                </a:gridCol>
                <a:gridCol w="606383">
                  <a:extLst>
                    <a:ext uri="{9D8B030D-6E8A-4147-A177-3AD203B41FA5}">
                      <a16:colId xmlns:a16="http://schemas.microsoft.com/office/drawing/2014/main" val="107329643"/>
                    </a:ext>
                  </a:extLst>
                </a:gridCol>
                <a:gridCol w="606383">
                  <a:extLst>
                    <a:ext uri="{9D8B030D-6E8A-4147-A177-3AD203B41FA5}">
                      <a16:colId xmlns:a16="http://schemas.microsoft.com/office/drawing/2014/main" val="4162205867"/>
                    </a:ext>
                  </a:extLst>
                </a:gridCol>
                <a:gridCol w="606383">
                  <a:extLst>
                    <a:ext uri="{9D8B030D-6E8A-4147-A177-3AD203B41FA5}">
                      <a16:colId xmlns:a16="http://schemas.microsoft.com/office/drawing/2014/main" val="3260943678"/>
                    </a:ext>
                  </a:extLst>
                </a:gridCol>
                <a:gridCol w="606383">
                  <a:extLst>
                    <a:ext uri="{9D8B030D-6E8A-4147-A177-3AD203B41FA5}">
                      <a16:colId xmlns:a16="http://schemas.microsoft.com/office/drawing/2014/main" val="3906507500"/>
                    </a:ext>
                  </a:extLst>
                </a:gridCol>
                <a:gridCol w="606383">
                  <a:extLst>
                    <a:ext uri="{9D8B030D-6E8A-4147-A177-3AD203B41FA5}">
                      <a16:colId xmlns:a16="http://schemas.microsoft.com/office/drawing/2014/main" val="573006686"/>
                    </a:ext>
                  </a:extLst>
                </a:gridCol>
                <a:gridCol w="606383">
                  <a:extLst>
                    <a:ext uri="{9D8B030D-6E8A-4147-A177-3AD203B41FA5}">
                      <a16:colId xmlns:a16="http://schemas.microsoft.com/office/drawing/2014/main" val="727499114"/>
                    </a:ext>
                  </a:extLst>
                </a:gridCol>
                <a:gridCol w="606383">
                  <a:extLst>
                    <a:ext uri="{9D8B030D-6E8A-4147-A177-3AD203B41FA5}">
                      <a16:colId xmlns:a16="http://schemas.microsoft.com/office/drawing/2014/main" val="1460838456"/>
                    </a:ext>
                  </a:extLst>
                </a:gridCol>
                <a:gridCol w="606383">
                  <a:extLst>
                    <a:ext uri="{9D8B030D-6E8A-4147-A177-3AD203B41FA5}">
                      <a16:colId xmlns:a16="http://schemas.microsoft.com/office/drawing/2014/main" val="420708855"/>
                    </a:ext>
                  </a:extLst>
                </a:gridCol>
                <a:gridCol w="606383">
                  <a:extLst>
                    <a:ext uri="{9D8B030D-6E8A-4147-A177-3AD203B41FA5}">
                      <a16:colId xmlns:a16="http://schemas.microsoft.com/office/drawing/2014/main" val="4230097825"/>
                    </a:ext>
                  </a:extLst>
                </a:gridCol>
                <a:gridCol w="1819149">
                  <a:extLst>
                    <a:ext uri="{9D8B030D-6E8A-4147-A177-3AD203B41FA5}">
                      <a16:colId xmlns:a16="http://schemas.microsoft.com/office/drawing/2014/main" val="1302499891"/>
                    </a:ext>
                  </a:extLst>
                </a:gridCol>
              </a:tblGrid>
              <a:tr h="653612">
                <a:tc>
                  <a:txBody>
                    <a:bodyPr/>
                    <a:lstStyle/>
                    <a:p>
                      <a:pPr algn="ctr"/>
                      <a:r>
                        <a:rPr kumimoji="1" lang="ja-JP" altLang="en-US" sz="1200" dirty="0">
                          <a:latin typeface="Meiryo UI" panose="020B0604030504040204" pitchFamily="50" charset="-128"/>
                          <a:ea typeface="Meiryo UI" panose="020B0604030504040204" pitchFamily="50" charset="-128"/>
                        </a:rPr>
                        <a:t>実施内容</a:t>
                      </a:r>
                    </a:p>
                  </a:txBody>
                  <a:tcPr anchor="ctr"/>
                </a:tc>
                <a:tc>
                  <a:txBody>
                    <a:bodyPr/>
                    <a:lstStyle/>
                    <a:p>
                      <a:pPr algn="ctr"/>
                      <a:r>
                        <a:rPr kumimoji="1" lang="en-US" altLang="ja-JP" sz="1200" dirty="0">
                          <a:latin typeface="Meiryo UI" panose="020B0604030504040204" pitchFamily="50" charset="-128"/>
                          <a:ea typeface="Meiryo UI" panose="020B0604030504040204" pitchFamily="50" charset="-128"/>
                        </a:rPr>
                        <a:t>2026</a:t>
                      </a:r>
                    </a:p>
                    <a:p>
                      <a:pPr algn="ctr"/>
                      <a:r>
                        <a:rPr kumimoji="1" lang="ja-JP" altLang="en-US" sz="1200" dirty="0">
                          <a:latin typeface="Meiryo UI" panose="020B0604030504040204" pitchFamily="50" charset="-128"/>
                          <a:ea typeface="Meiryo UI" panose="020B0604030504040204" pitchFamily="50" charset="-128"/>
                        </a:rPr>
                        <a:t>年度</a:t>
                      </a:r>
                      <a:r>
                        <a:rPr kumimoji="1" lang="en-US" altLang="ja-JP" sz="1200" dirty="0">
                          <a:latin typeface="Meiryo UI" panose="020B0604030504040204" pitchFamily="50" charset="-128"/>
                          <a:ea typeface="Meiryo UI" panose="020B0604030504040204" pitchFamily="50" charset="-128"/>
                        </a:rPr>
                        <a:t>Q1</a:t>
                      </a:r>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pPr marL="0" marR="0" lvl="0" indent="0" algn="ctr" defTabSz="914423" rtl="0" eaLnBrk="1" fontAlgn="auto" latinLnBrk="0" hangingPunct="1">
                        <a:lnSpc>
                          <a:spcPct val="100000"/>
                        </a:lnSpc>
                        <a:spcBef>
                          <a:spcPts val="0"/>
                        </a:spcBef>
                        <a:spcAft>
                          <a:spcPts val="0"/>
                        </a:spcAft>
                        <a:buClrTx/>
                        <a:buSzTx/>
                        <a:buFontTx/>
                        <a:buNone/>
                        <a:tabLst/>
                        <a:defRPr/>
                      </a:pPr>
                      <a:r>
                        <a:rPr kumimoji="1" lang="en-US" altLang="ja-JP" sz="1200" dirty="0">
                          <a:latin typeface="Meiryo UI" panose="020B0604030504040204" pitchFamily="50" charset="-128"/>
                          <a:ea typeface="Meiryo UI" panose="020B0604030504040204" pitchFamily="50" charset="-128"/>
                        </a:rPr>
                        <a:t>2026</a:t>
                      </a:r>
                      <a:r>
                        <a:rPr kumimoji="1" lang="ja-JP" altLang="en-US" sz="1200" dirty="0">
                          <a:latin typeface="Meiryo UI" panose="020B0604030504040204" pitchFamily="50" charset="-128"/>
                          <a:ea typeface="Meiryo UI" panose="020B0604030504040204" pitchFamily="50" charset="-128"/>
                        </a:rPr>
                        <a:t>年度</a:t>
                      </a:r>
                      <a:r>
                        <a:rPr kumimoji="1" lang="en-US" altLang="ja-JP" sz="1200" dirty="0">
                          <a:latin typeface="Meiryo UI" panose="020B0604030504040204" pitchFamily="50" charset="-128"/>
                          <a:ea typeface="Meiryo UI" panose="020B0604030504040204" pitchFamily="50" charset="-128"/>
                        </a:rPr>
                        <a:t>Q2</a:t>
                      </a:r>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pPr algn="ctr"/>
                      <a:r>
                        <a:rPr kumimoji="1" lang="en-US" altLang="ja-JP" sz="1200" dirty="0">
                          <a:latin typeface="Meiryo UI" panose="020B0604030504040204" pitchFamily="50" charset="-128"/>
                          <a:ea typeface="Meiryo UI" panose="020B0604030504040204" pitchFamily="50" charset="-128"/>
                        </a:rPr>
                        <a:t>2026</a:t>
                      </a:r>
                    </a:p>
                    <a:p>
                      <a:pPr algn="ctr"/>
                      <a:r>
                        <a:rPr kumimoji="1" lang="ja-JP" altLang="en-US" sz="1200" dirty="0">
                          <a:latin typeface="Meiryo UI" panose="020B0604030504040204" pitchFamily="50" charset="-128"/>
                          <a:ea typeface="Meiryo UI" panose="020B0604030504040204" pitchFamily="50" charset="-128"/>
                        </a:rPr>
                        <a:t>年度</a:t>
                      </a:r>
                      <a:r>
                        <a:rPr kumimoji="1" lang="en-US" altLang="ja-JP" sz="1200" dirty="0">
                          <a:latin typeface="Meiryo UI" panose="020B0604030504040204" pitchFamily="50" charset="-128"/>
                          <a:ea typeface="Meiryo UI" panose="020B0604030504040204" pitchFamily="50" charset="-128"/>
                        </a:rPr>
                        <a:t>Q3</a:t>
                      </a:r>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pPr marL="0" marR="0" lvl="0" indent="0" algn="ctr" defTabSz="914423" rtl="0" eaLnBrk="1" fontAlgn="auto" latinLnBrk="0" hangingPunct="1">
                        <a:lnSpc>
                          <a:spcPct val="100000"/>
                        </a:lnSpc>
                        <a:spcBef>
                          <a:spcPts val="0"/>
                        </a:spcBef>
                        <a:spcAft>
                          <a:spcPts val="0"/>
                        </a:spcAft>
                        <a:buClrTx/>
                        <a:buSzTx/>
                        <a:buFontTx/>
                        <a:buNone/>
                        <a:tabLst/>
                        <a:defRPr/>
                      </a:pPr>
                      <a:r>
                        <a:rPr kumimoji="1" lang="en-US" altLang="ja-JP" sz="1200" dirty="0">
                          <a:latin typeface="Meiryo UI" panose="020B0604030504040204" pitchFamily="50" charset="-128"/>
                          <a:ea typeface="Meiryo UI" panose="020B0604030504040204" pitchFamily="50" charset="-128"/>
                        </a:rPr>
                        <a:t>2026</a:t>
                      </a:r>
                      <a:r>
                        <a:rPr kumimoji="1" lang="ja-JP" altLang="en-US" sz="1200" dirty="0">
                          <a:latin typeface="Meiryo UI" panose="020B0604030504040204" pitchFamily="50" charset="-128"/>
                          <a:ea typeface="Meiryo UI" panose="020B0604030504040204" pitchFamily="50" charset="-128"/>
                        </a:rPr>
                        <a:t>年度</a:t>
                      </a:r>
                      <a:r>
                        <a:rPr kumimoji="1" lang="en-US" altLang="ja-JP" sz="1200" dirty="0">
                          <a:latin typeface="Meiryo UI" panose="020B0604030504040204" pitchFamily="50" charset="-128"/>
                          <a:ea typeface="Meiryo UI" panose="020B0604030504040204" pitchFamily="50" charset="-128"/>
                        </a:rPr>
                        <a:t>Q4</a:t>
                      </a:r>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pPr algn="ctr"/>
                      <a:r>
                        <a:rPr kumimoji="1" lang="en-US" altLang="ja-JP" sz="1200" dirty="0">
                          <a:latin typeface="Meiryo UI" panose="020B0604030504040204" pitchFamily="50" charset="-128"/>
                          <a:ea typeface="Meiryo UI" panose="020B0604030504040204" pitchFamily="50" charset="-128"/>
                        </a:rPr>
                        <a:t>2027</a:t>
                      </a:r>
                    </a:p>
                    <a:p>
                      <a:pPr algn="ctr"/>
                      <a:r>
                        <a:rPr kumimoji="1" lang="ja-JP" altLang="en-US" sz="1200" dirty="0">
                          <a:latin typeface="Meiryo UI" panose="020B0604030504040204" pitchFamily="50" charset="-128"/>
                          <a:ea typeface="Meiryo UI" panose="020B0604030504040204" pitchFamily="50" charset="-128"/>
                        </a:rPr>
                        <a:t>年度</a:t>
                      </a:r>
                      <a:r>
                        <a:rPr kumimoji="1" lang="en-US" altLang="ja-JP" sz="1200" dirty="0">
                          <a:latin typeface="Meiryo UI" panose="020B0604030504040204" pitchFamily="50" charset="-128"/>
                          <a:ea typeface="Meiryo UI" panose="020B0604030504040204" pitchFamily="50" charset="-128"/>
                        </a:rPr>
                        <a:t>Q1</a:t>
                      </a:r>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pPr marL="0" marR="0" lvl="0" indent="0" algn="ctr" defTabSz="914423" rtl="0" eaLnBrk="1" fontAlgn="auto" latinLnBrk="0" hangingPunct="1">
                        <a:lnSpc>
                          <a:spcPct val="100000"/>
                        </a:lnSpc>
                        <a:spcBef>
                          <a:spcPts val="0"/>
                        </a:spcBef>
                        <a:spcAft>
                          <a:spcPts val="0"/>
                        </a:spcAft>
                        <a:buClrTx/>
                        <a:buSzTx/>
                        <a:buFontTx/>
                        <a:buNone/>
                        <a:tabLst/>
                        <a:defRPr/>
                      </a:pPr>
                      <a:r>
                        <a:rPr kumimoji="1" lang="en-US" altLang="ja-JP" sz="1200" dirty="0">
                          <a:latin typeface="Meiryo UI" panose="020B0604030504040204" pitchFamily="50" charset="-128"/>
                          <a:ea typeface="Meiryo UI" panose="020B0604030504040204" pitchFamily="50" charset="-128"/>
                        </a:rPr>
                        <a:t>2027</a:t>
                      </a:r>
                      <a:r>
                        <a:rPr kumimoji="1" lang="ja-JP" altLang="en-US" sz="1200" dirty="0">
                          <a:latin typeface="Meiryo UI" panose="020B0604030504040204" pitchFamily="50" charset="-128"/>
                          <a:ea typeface="Meiryo UI" panose="020B0604030504040204" pitchFamily="50" charset="-128"/>
                        </a:rPr>
                        <a:t>年度</a:t>
                      </a:r>
                      <a:r>
                        <a:rPr kumimoji="1" lang="en-US" altLang="ja-JP" sz="1200" dirty="0">
                          <a:latin typeface="Meiryo UI" panose="020B0604030504040204" pitchFamily="50" charset="-128"/>
                          <a:ea typeface="Meiryo UI" panose="020B0604030504040204" pitchFamily="50" charset="-128"/>
                        </a:rPr>
                        <a:t>Q2</a:t>
                      </a:r>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pPr algn="ctr"/>
                      <a:r>
                        <a:rPr kumimoji="1" lang="en-US" altLang="ja-JP" sz="1200" dirty="0">
                          <a:latin typeface="Meiryo UI" panose="020B0604030504040204" pitchFamily="50" charset="-128"/>
                          <a:ea typeface="Meiryo UI" panose="020B0604030504040204" pitchFamily="50" charset="-128"/>
                        </a:rPr>
                        <a:t>2027</a:t>
                      </a:r>
                      <a:r>
                        <a:rPr kumimoji="1" lang="ja-JP" altLang="en-US" sz="1200" dirty="0">
                          <a:latin typeface="Meiryo UI" panose="020B0604030504040204" pitchFamily="50" charset="-128"/>
                          <a:ea typeface="Meiryo UI" panose="020B0604030504040204" pitchFamily="50" charset="-128"/>
                        </a:rPr>
                        <a:t>年度</a:t>
                      </a:r>
                      <a:r>
                        <a:rPr kumimoji="1" lang="en-US" altLang="ja-JP" sz="1200" dirty="0">
                          <a:latin typeface="Meiryo UI" panose="020B0604030504040204" pitchFamily="50" charset="-128"/>
                          <a:ea typeface="Meiryo UI" panose="020B0604030504040204" pitchFamily="50" charset="-128"/>
                        </a:rPr>
                        <a:t>Q3</a:t>
                      </a:r>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pPr marL="0" marR="0" lvl="0" indent="0" algn="ctr" defTabSz="914423" rtl="0" eaLnBrk="1" fontAlgn="auto" latinLnBrk="0" hangingPunct="1">
                        <a:lnSpc>
                          <a:spcPct val="100000"/>
                        </a:lnSpc>
                        <a:spcBef>
                          <a:spcPts val="0"/>
                        </a:spcBef>
                        <a:spcAft>
                          <a:spcPts val="0"/>
                        </a:spcAft>
                        <a:buClrTx/>
                        <a:buSzTx/>
                        <a:buFontTx/>
                        <a:buNone/>
                        <a:tabLst/>
                        <a:defRPr/>
                      </a:pPr>
                      <a:r>
                        <a:rPr kumimoji="1" lang="en-US" altLang="ja-JP" sz="1200" dirty="0">
                          <a:latin typeface="Meiryo UI" panose="020B0604030504040204" pitchFamily="50" charset="-128"/>
                          <a:ea typeface="Meiryo UI" panose="020B0604030504040204" pitchFamily="50" charset="-128"/>
                        </a:rPr>
                        <a:t>2027</a:t>
                      </a:r>
                      <a:r>
                        <a:rPr kumimoji="1" lang="ja-JP" altLang="en-US" sz="1200" dirty="0">
                          <a:latin typeface="Meiryo UI" panose="020B0604030504040204" pitchFamily="50" charset="-128"/>
                          <a:ea typeface="Meiryo UI" panose="020B0604030504040204" pitchFamily="50" charset="-128"/>
                        </a:rPr>
                        <a:t>年度</a:t>
                      </a:r>
                      <a:r>
                        <a:rPr kumimoji="1" lang="en-US" altLang="ja-JP" sz="1200" dirty="0">
                          <a:latin typeface="Meiryo UI" panose="020B0604030504040204" pitchFamily="50" charset="-128"/>
                          <a:ea typeface="Meiryo UI" panose="020B0604030504040204" pitchFamily="50" charset="-128"/>
                        </a:rPr>
                        <a:t>Q4</a:t>
                      </a:r>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pPr algn="ctr"/>
                      <a:r>
                        <a:rPr kumimoji="1" lang="en-US" altLang="ja-JP" sz="1200" dirty="0">
                          <a:latin typeface="Meiryo UI" panose="020B0604030504040204" pitchFamily="50" charset="-128"/>
                          <a:ea typeface="Meiryo UI" panose="020B0604030504040204" pitchFamily="50" charset="-128"/>
                        </a:rPr>
                        <a:t>2028</a:t>
                      </a:r>
                      <a:r>
                        <a:rPr kumimoji="1" lang="ja-JP" altLang="en-US" sz="1200" dirty="0">
                          <a:latin typeface="Meiryo UI" panose="020B0604030504040204" pitchFamily="50" charset="-128"/>
                          <a:ea typeface="Meiryo UI" panose="020B0604030504040204" pitchFamily="50" charset="-128"/>
                        </a:rPr>
                        <a:t>年度</a:t>
                      </a:r>
                    </a:p>
                  </a:txBody>
                  <a:tcPr anchor="ctr">
                    <a:solidFill>
                      <a:srgbClr val="CCECFF"/>
                    </a:solidFill>
                  </a:tcPr>
                </a:tc>
                <a:tc>
                  <a:txBody>
                    <a:bodyPr/>
                    <a:lstStyle/>
                    <a:p>
                      <a:pPr algn="ctr"/>
                      <a:r>
                        <a:rPr kumimoji="1" lang="en-US" altLang="ja-JP" sz="1200" dirty="0">
                          <a:latin typeface="Meiryo UI" panose="020B0604030504040204" pitchFamily="50" charset="-128"/>
                          <a:ea typeface="Meiryo UI" panose="020B0604030504040204" pitchFamily="50" charset="-128"/>
                        </a:rPr>
                        <a:t>2029</a:t>
                      </a:r>
                      <a:r>
                        <a:rPr kumimoji="1" lang="ja-JP" altLang="en-US" sz="1200" dirty="0">
                          <a:latin typeface="Meiryo UI" panose="020B0604030504040204" pitchFamily="50" charset="-128"/>
                          <a:ea typeface="Meiryo UI" panose="020B0604030504040204" pitchFamily="50" charset="-128"/>
                        </a:rPr>
                        <a:t>年度</a:t>
                      </a:r>
                    </a:p>
                  </a:txBody>
                  <a:tcPr anchor="ctr">
                    <a:solidFill>
                      <a:srgbClr val="CCECFF"/>
                    </a:solidFill>
                  </a:tcPr>
                </a:tc>
                <a:tc>
                  <a:txBody>
                    <a:bodyPr/>
                    <a:lstStyle/>
                    <a:p>
                      <a:pPr algn="ctr"/>
                      <a:r>
                        <a:rPr kumimoji="1" lang="en-US" altLang="ja-JP" sz="1200" dirty="0">
                          <a:latin typeface="Meiryo UI" panose="020B0604030504040204" pitchFamily="50" charset="-128"/>
                          <a:ea typeface="Meiryo UI" panose="020B0604030504040204" pitchFamily="50" charset="-128"/>
                        </a:rPr>
                        <a:t>2030</a:t>
                      </a:r>
                      <a:r>
                        <a:rPr kumimoji="1" lang="ja-JP" altLang="en-US" sz="1200" dirty="0">
                          <a:latin typeface="Meiryo UI" panose="020B0604030504040204" pitchFamily="50" charset="-128"/>
                          <a:ea typeface="Meiryo UI" panose="020B0604030504040204" pitchFamily="50" charset="-128"/>
                        </a:rPr>
                        <a:t>年度</a:t>
                      </a:r>
                    </a:p>
                  </a:txBody>
                  <a:tcPr anchor="ctr">
                    <a:solidFill>
                      <a:srgbClr val="CCECFF"/>
                    </a:solidFill>
                  </a:tcPr>
                </a:tc>
                <a:tc>
                  <a:txBody>
                    <a:bodyPr/>
                    <a:lstStyle/>
                    <a:p>
                      <a:pPr algn="ctr"/>
                      <a:r>
                        <a:rPr kumimoji="1" lang="ja-JP" altLang="en-US" sz="1200" dirty="0">
                          <a:latin typeface="Meiryo UI" panose="020B0604030504040204" pitchFamily="50" charset="-128"/>
                          <a:ea typeface="Meiryo UI" panose="020B0604030504040204" pitchFamily="50" charset="-128"/>
                        </a:rPr>
                        <a:t>備考</a:t>
                      </a:r>
                    </a:p>
                  </a:txBody>
                  <a:tcPr anchor="ctr"/>
                </a:tc>
                <a:extLst>
                  <a:ext uri="{0D108BD9-81ED-4DB2-BD59-A6C34878D82A}">
                    <a16:rowId xmlns:a16="http://schemas.microsoft.com/office/drawing/2014/main" val="866018092"/>
                  </a:ext>
                </a:extLst>
              </a:tr>
              <a:tr h="378680">
                <a:tc>
                  <a:txBody>
                    <a:bodyPr/>
                    <a:lstStyle/>
                    <a:p>
                      <a:r>
                        <a:rPr kumimoji="1" lang="ja-JP" altLang="en-US" sz="1200" dirty="0">
                          <a:latin typeface="Meiryo UI" panose="020B0604030504040204" pitchFamily="50" charset="-128"/>
                          <a:ea typeface="Meiryo UI" panose="020B0604030504040204" pitchFamily="50" charset="-128"/>
                        </a:rPr>
                        <a:t>〇〇〇〇</a:t>
                      </a: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707162456"/>
                  </a:ext>
                </a:extLst>
              </a:tr>
              <a:tr h="378680">
                <a:tc>
                  <a:txBody>
                    <a:bodyPr/>
                    <a:lstStyle/>
                    <a:p>
                      <a:r>
                        <a:rPr kumimoji="1" lang="ja-JP" altLang="en-US" sz="1200" dirty="0">
                          <a:latin typeface="Meiryo UI" panose="020B0604030504040204" pitchFamily="50" charset="-128"/>
                          <a:ea typeface="Meiryo UI" panose="020B0604030504040204" pitchFamily="50" charset="-128"/>
                        </a:rPr>
                        <a:t>△△△△</a:t>
                      </a:r>
                    </a:p>
                  </a:txBody>
                  <a:tcPr anchor="ct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540579293"/>
                  </a:ext>
                </a:extLst>
              </a:tr>
              <a:tr h="378680">
                <a:tc>
                  <a:txBody>
                    <a:bodyPr/>
                    <a:lstStyle/>
                    <a:p>
                      <a:r>
                        <a:rPr kumimoji="1" lang="ja-JP" altLang="en-US" sz="1200" dirty="0">
                          <a:latin typeface="Meiryo UI" panose="020B0604030504040204" pitchFamily="50" charset="-128"/>
                          <a:ea typeface="Meiryo UI" panose="020B0604030504040204" pitchFamily="50" charset="-128"/>
                        </a:rPr>
                        <a:t>□□□□</a:t>
                      </a: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294320452"/>
                  </a:ext>
                </a:extLst>
              </a:tr>
              <a:tr h="378680">
                <a:tc>
                  <a:txBody>
                    <a:bodyPr/>
                    <a:lstStyle/>
                    <a:p>
                      <a:r>
                        <a:rPr kumimoji="1" lang="ja-JP" altLang="en-US" sz="1200" dirty="0">
                          <a:latin typeface="Meiryo UI" panose="020B0604030504040204" pitchFamily="50" charset="-128"/>
                          <a:ea typeface="Meiryo UI" panose="020B0604030504040204" pitchFamily="50" charset="-128"/>
                        </a:rPr>
                        <a:t>◇◇◇◇</a:t>
                      </a: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706162320"/>
                  </a:ext>
                </a:extLst>
              </a:tr>
              <a:tr h="378680">
                <a:tc>
                  <a:txBody>
                    <a:bodyPr/>
                    <a:lstStyle/>
                    <a:p>
                      <a:r>
                        <a:rPr kumimoji="1" lang="ja-JP" altLang="en-US" sz="1200" dirty="0">
                          <a:latin typeface="Meiryo UI" panose="020B0604030504040204" pitchFamily="50" charset="-128"/>
                          <a:ea typeface="Meiryo UI" panose="020B0604030504040204" pitchFamily="50" charset="-128"/>
                        </a:rPr>
                        <a:t>☆☆☆☆</a:t>
                      </a: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993785979"/>
                  </a:ext>
                </a:extLst>
              </a:tr>
              <a:tr h="378680">
                <a:tc>
                  <a:txBody>
                    <a:bodyPr/>
                    <a:lstStyle/>
                    <a:p>
                      <a:r>
                        <a:rPr kumimoji="1" lang="ja-JP" altLang="en-US" sz="1200" dirty="0">
                          <a:latin typeface="Meiryo UI" panose="020B0604030504040204" pitchFamily="50" charset="-128"/>
                          <a:ea typeface="Meiryo UI" panose="020B0604030504040204" pitchFamily="50" charset="-128"/>
                        </a:rPr>
                        <a:t>プロダクション移行</a:t>
                      </a: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241497657"/>
                  </a:ext>
                </a:extLst>
              </a:tr>
              <a:tr h="378680">
                <a:tc>
                  <a:txBody>
                    <a:bodyPr/>
                    <a:lstStyle/>
                    <a:p>
                      <a:r>
                        <a:rPr kumimoji="1" lang="ja-JP" altLang="en-US" sz="1200" dirty="0">
                          <a:latin typeface="Meiryo UI" panose="020B0604030504040204" pitchFamily="50" charset="-128"/>
                          <a:ea typeface="Meiryo UI" panose="020B0604030504040204" pitchFamily="50" charset="-128"/>
                        </a:rPr>
                        <a:t>リリース・公開</a:t>
                      </a: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r>
                        <a:rPr kumimoji="1" lang="ja-JP" altLang="en-US" sz="1200" dirty="0">
                          <a:latin typeface="Meiryo UI" panose="020B0604030504040204" pitchFamily="50" charset="-128"/>
                          <a:ea typeface="Meiryo UI" panose="020B0604030504040204" pitchFamily="50" charset="-128"/>
                        </a:rPr>
                        <a:t>〇〇年</a:t>
                      </a:r>
                      <a:r>
                        <a:rPr kumimoji="1" lang="en-US" altLang="ja-JP" sz="1200" dirty="0">
                          <a:latin typeface="Meiryo UI" panose="020B0604030504040204" pitchFamily="50" charset="-128"/>
                          <a:ea typeface="Meiryo UI" panose="020B0604030504040204" pitchFamily="50" charset="-128"/>
                        </a:rPr>
                        <a:t>7</a:t>
                      </a:r>
                      <a:r>
                        <a:rPr kumimoji="1" lang="ja-JP" altLang="en-US" sz="1200" dirty="0">
                          <a:latin typeface="Meiryo UI" panose="020B0604030504040204" pitchFamily="50" charset="-128"/>
                          <a:ea typeface="Meiryo UI" panose="020B0604030504040204" pitchFamily="50" charset="-128"/>
                        </a:rPr>
                        <a:t>月公開を目指す</a:t>
                      </a:r>
                    </a:p>
                  </a:txBody>
                  <a:tcPr anchor="ctr"/>
                </a:tc>
                <a:extLst>
                  <a:ext uri="{0D108BD9-81ED-4DB2-BD59-A6C34878D82A}">
                    <a16:rowId xmlns:a16="http://schemas.microsoft.com/office/drawing/2014/main" val="3580752678"/>
                  </a:ext>
                </a:extLst>
              </a:tr>
              <a:tr h="378680">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144653047"/>
                  </a:ext>
                </a:extLst>
              </a:tr>
              <a:tr h="378680">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391679142"/>
                  </a:ext>
                </a:extLst>
              </a:tr>
              <a:tr h="378680">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527349504"/>
                  </a:ext>
                </a:extLst>
              </a:tr>
              <a:tr h="378680">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206314867"/>
                  </a:ext>
                </a:extLst>
              </a:tr>
              <a:tr h="378680">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FFFFCC"/>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solidFill>
                      <a:srgbClr val="CCEC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781685683"/>
                  </a:ext>
                </a:extLst>
              </a:tr>
            </a:tbl>
          </a:graphicData>
        </a:graphic>
      </p:graphicFrame>
      <p:sp>
        <p:nvSpPr>
          <p:cNvPr id="8" name="テキスト ボックス 7">
            <a:extLst>
              <a:ext uri="{FF2B5EF4-FFF2-40B4-BE49-F238E27FC236}">
                <a16:creationId xmlns:a16="http://schemas.microsoft.com/office/drawing/2014/main" id="{F79344BC-C78C-5954-0E67-EE5CB826E463}"/>
              </a:ext>
            </a:extLst>
          </p:cNvPr>
          <p:cNvSpPr txBox="1"/>
          <p:nvPr/>
        </p:nvSpPr>
        <p:spPr>
          <a:xfrm>
            <a:off x="10776520" y="308767"/>
            <a:ext cx="1232353" cy="938719"/>
          </a:xfrm>
          <a:prstGeom prst="rect">
            <a:avLst/>
          </a:prstGeom>
          <a:noFill/>
        </p:spPr>
        <p:txBody>
          <a:bodyPr wrap="square" rtlCol="0">
            <a:spAutoFit/>
          </a:bodyPr>
          <a:lstStyle/>
          <a:p>
            <a:pPr algn="l"/>
            <a:r>
              <a:rPr kumimoji="1" lang="en-US" altLang="ja-JP" sz="110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凡例</a:t>
            </a:r>
            <a:r>
              <a:rPr kumimoji="1" lang="en-US" altLang="ja-JP" sz="1100" dirty="0">
                <a:latin typeface="Meiryo UI" panose="020B0604030504040204" pitchFamily="50" charset="-128"/>
                <a:ea typeface="Meiryo UI" panose="020B0604030504040204" pitchFamily="50" charset="-128"/>
                <a:cs typeface="Meiryo UI" panose="020B0604030504040204" pitchFamily="50" charset="-128"/>
              </a:rPr>
              <a:t>】</a:t>
            </a:r>
          </a:p>
          <a:p>
            <a:pPr algn="l"/>
            <a:r>
              <a:rPr kumimoji="1" lang="en-US" altLang="ja-JP" sz="1100" dirty="0">
                <a:latin typeface="Meiryo UI" panose="020B0604030504040204" pitchFamily="50" charset="-128"/>
                <a:ea typeface="Meiryo UI" panose="020B0604030504040204" pitchFamily="50" charset="-128"/>
                <a:cs typeface="Meiryo UI" panose="020B0604030504040204" pitchFamily="50" charset="-128"/>
              </a:rPr>
              <a:t>Q1:4~6</a:t>
            </a: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月</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pPr algn="l"/>
            <a:r>
              <a:rPr lang="en-US" altLang="ja-JP" sz="1100" dirty="0">
                <a:latin typeface="Meiryo UI" panose="020B0604030504040204" pitchFamily="50" charset="-128"/>
                <a:ea typeface="Meiryo UI" panose="020B0604030504040204" pitchFamily="50" charset="-128"/>
                <a:cs typeface="Meiryo UI" panose="020B0604030504040204" pitchFamily="50" charset="-128"/>
              </a:rPr>
              <a:t>Q2:7</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9</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月</a:t>
            </a:r>
            <a:endParaRPr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cs typeface="Meiryo UI" panose="020B0604030504040204" pitchFamily="50" charset="-128"/>
              </a:rPr>
              <a:t>Q3:10</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12</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月</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r>
              <a:rPr lang="en-US" altLang="ja-JP" sz="1100" dirty="0">
                <a:latin typeface="Meiryo UI" panose="020B0604030504040204" pitchFamily="50" charset="-128"/>
                <a:ea typeface="Meiryo UI" panose="020B0604030504040204" pitchFamily="50" charset="-128"/>
                <a:cs typeface="Meiryo UI" panose="020B0604030504040204" pitchFamily="50" charset="-128"/>
              </a:rPr>
              <a:t>Q4:</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翌年</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1</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3</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月</a:t>
            </a:r>
            <a:endParaRPr kumimoji="1" lang="ja-JP" altLang="en-US" sz="11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矢印: 右 8">
            <a:extLst>
              <a:ext uri="{FF2B5EF4-FFF2-40B4-BE49-F238E27FC236}">
                <a16:creationId xmlns:a16="http://schemas.microsoft.com/office/drawing/2014/main" id="{FCE6995A-8999-FC96-1A2C-88BF6C17D5FA}"/>
              </a:ext>
            </a:extLst>
          </p:cNvPr>
          <p:cNvSpPr/>
          <p:nvPr/>
        </p:nvSpPr>
        <p:spPr bwMode="auto">
          <a:xfrm>
            <a:off x="3575720" y="1988840"/>
            <a:ext cx="792088" cy="288032"/>
          </a:xfrm>
          <a:prstGeom prst="rightArrow">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l"/>
            <a:endParaRPr kumimoji="0" lang="ja-JP" altLang="en-US" sz="1200" dirty="0">
              <a:latin typeface="+mj-ea"/>
              <a:ea typeface="+mj-ea"/>
            </a:endParaRPr>
          </a:p>
        </p:txBody>
      </p:sp>
      <p:sp>
        <p:nvSpPr>
          <p:cNvPr id="10" name="矢印: 右 9">
            <a:extLst>
              <a:ext uri="{FF2B5EF4-FFF2-40B4-BE49-F238E27FC236}">
                <a16:creationId xmlns:a16="http://schemas.microsoft.com/office/drawing/2014/main" id="{AA9F5F6E-D96D-1ECB-65A8-33ACDC94CB4C}"/>
              </a:ext>
            </a:extLst>
          </p:cNvPr>
          <p:cNvSpPr/>
          <p:nvPr/>
        </p:nvSpPr>
        <p:spPr bwMode="auto">
          <a:xfrm>
            <a:off x="4295800" y="2345254"/>
            <a:ext cx="792088" cy="288032"/>
          </a:xfrm>
          <a:prstGeom prst="rightArrow">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l"/>
            <a:endParaRPr kumimoji="0" lang="ja-JP" altLang="en-US" sz="1200" dirty="0">
              <a:latin typeface="+mj-ea"/>
              <a:ea typeface="+mj-ea"/>
            </a:endParaRPr>
          </a:p>
        </p:txBody>
      </p:sp>
      <p:sp>
        <p:nvSpPr>
          <p:cNvPr id="11" name="矢印: 右 10">
            <a:extLst>
              <a:ext uri="{FF2B5EF4-FFF2-40B4-BE49-F238E27FC236}">
                <a16:creationId xmlns:a16="http://schemas.microsoft.com/office/drawing/2014/main" id="{3B19AA38-E797-49A2-FFEC-4DD7A795A63C}"/>
              </a:ext>
            </a:extLst>
          </p:cNvPr>
          <p:cNvSpPr/>
          <p:nvPr/>
        </p:nvSpPr>
        <p:spPr bwMode="auto">
          <a:xfrm>
            <a:off x="4943872" y="2731505"/>
            <a:ext cx="648072" cy="288032"/>
          </a:xfrm>
          <a:prstGeom prst="rightArrow">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l"/>
            <a:endParaRPr kumimoji="0" lang="ja-JP" altLang="en-US" sz="1200" dirty="0">
              <a:latin typeface="+mj-ea"/>
              <a:ea typeface="+mj-ea"/>
            </a:endParaRPr>
          </a:p>
        </p:txBody>
      </p:sp>
      <p:sp>
        <p:nvSpPr>
          <p:cNvPr id="12" name="矢印: 右 11">
            <a:extLst>
              <a:ext uri="{FF2B5EF4-FFF2-40B4-BE49-F238E27FC236}">
                <a16:creationId xmlns:a16="http://schemas.microsoft.com/office/drawing/2014/main" id="{03C88CA1-247A-BA2F-7E42-4648E273CABA}"/>
              </a:ext>
            </a:extLst>
          </p:cNvPr>
          <p:cNvSpPr/>
          <p:nvPr/>
        </p:nvSpPr>
        <p:spPr bwMode="auto">
          <a:xfrm>
            <a:off x="5880962" y="3087702"/>
            <a:ext cx="1368152" cy="288032"/>
          </a:xfrm>
          <a:prstGeom prst="rightArrow">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l"/>
            <a:endParaRPr kumimoji="0" lang="ja-JP" altLang="en-US" sz="1200" dirty="0">
              <a:latin typeface="+mj-ea"/>
              <a:ea typeface="+mj-ea"/>
            </a:endParaRPr>
          </a:p>
        </p:txBody>
      </p:sp>
      <p:sp>
        <p:nvSpPr>
          <p:cNvPr id="13" name="矢印: 右 12">
            <a:extLst>
              <a:ext uri="{FF2B5EF4-FFF2-40B4-BE49-F238E27FC236}">
                <a16:creationId xmlns:a16="http://schemas.microsoft.com/office/drawing/2014/main" id="{A4E669B4-3F49-C4AF-7A82-027B33B9EE42}"/>
              </a:ext>
            </a:extLst>
          </p:cNvPr>
          <p:cNvSpPr/>
          <p:nvPr/>
        </p:nvSpPr>
        <p:spPr bwMode="auto">
          <a:xfrm>
            <a:off x="6744072" y="3448309"/>
            <a:ext cx="1368152" cy="288032"/>
          </a:xfrm>
          <a:prstGeom prst="rightArrow">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l"/>
            <a:endParaRPr kumimoji="0" lang="ja-JP" altLang="en-US" sz="1200" dirty="0">
              <a:latin typeface="+mj-ea"/>
              <a:ea typeface="+mj-ea"/>
            </a:endParaRPr>
          </a:p>
        </p:txBody>
      </p:sp>
      <p:sp>
        <p:nvSpPr>
          <p:cNvPr id="14" name="矢印: 右 13">
            <a:extLst>
              <a:ext uri="{FF2B5EF4-FFF2-40B4-BE49-F238E27FC236}">
                <a16:creationId xmlns:a16="http://schemas.microsoft.com/office/drawing/2014/main" id="{D8DA5465-FE27-BF0F-9D8E-DC815C64E976}"/>
              </a:ext>
            </a:extLst>
          </p:cNvPr>
          <p:cNvSpPr/>
          <p:nvPr/>
        </p:nvSpPr>
        <p:spPr bwMode="auto">
          <a:xfrm>
            <a:off x="8328248" y="3864364"/>
            <a:ext cx="1008112" cy="288032"/>
          </a:xfrm>
          <a:prstGeom prst="rightArrow">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l"/>
            <a:endParaRPr kumimoji="0" lang="ja-JP" altLang="en-US" sz="1200" dirty="0">
              <a:latin typeface="+mj-ea"/>
              <a:ea typeface="+mj-ea"/>
            </a:endParaRPr>
          </a:p>
        </p:txBody>
      </p:sp>
      <p:sp>
        <p:nvSpPr>
          <p:cNvPr id="15" name="矢印: 右 14">
            <a:extLst>
              <a:ext uri="{FF2B5EF4-FFF2-40B4-BE49-F238E27FC236}">
                <a16:creationId xmlns:a16="http://schemas.microsoft.com/office/drawing/2014/main" id="{F21F7C10-ECA1-F8EF-F895-DA2969639A2B}"/>
              </a:ext>
            </a:extLst>
          </p:cNvPr>
          <p:cNvSpPr/>
          <p:nvPr/>
        </p:nvSpPr>
        <p:spPr bwMode="auto">
          <a:xfrm>
            <a:off x="9480376" y="4221088"/>
            <a:ext cx="504056" cy="288032"/>
          </a:xfrm>
          <a:prstGeom prst="rightArrow">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nchor="ctr"/>
          <a:lstStyle/>
          <a:p>
            <a:pPr algn="l"/>
            <a:endParaRPr kumimoji="0" lang="ja-JP" altLang="en-US" sz="1200" dirty="0">
              <a:latin typeface="+mj-ea"/>
              <a:ea typeface="+mj-ea"/>
            </a:endParaRPr>
          </a:p>
        </p:txBody>
      </p:sp>
      <p:sp>
        <p:nvSpPr>
          <p:cNvPr id="16" name="正方形/長方形 15">
            <a:extLst>
              <a:ext uri="{FF2B5EF4-FFF2-40B4-BE49-F238E27FC236}">
                <a16:creationId xmlns:a16="http://schemas.microsoft.com/office/drawing/2014/main" id="{20FE9732-DBA8-6A33-084F-9B6E8D3F17DC}"/>
              </a:ext>
            </a:extLst>
          </p:cNvPr>
          <p:cNvSpPr/>
          <p:nvPr/>
        </p:nvSpPr>
        <p:spPr bwMode="auto">
          <a:xfrm>
            <a:off x="2486512" y="523868"/>
            <a:ext cx="8157051" cy="548905"/>
          </a:xfrm>
          <a:prstGeom prst="rect">
            <a:avLst/>
          </a:prstGeom>
          <a:noFill/>
          <a:ln w="9525">
            <a:solidFill>
              <a:srgbClr val="FF0000"/>
            </a:solidFill>
            <a:miter lim="800000"/>
            <a:headEnd/>
            <a:tailEnd/>
          </a:ln>
          <a:effectLst/>
        </p:spPr>
        <p:txBody>
          <a:bodyPr wrap="square" rtlCol="0" anchor="ctr"/>
          <a:lstStyle/>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下表に、主な想定スケジュールを記載する。</a:t>
            </a:r>
            <a:endParaRPr lang="en-US" altLang="ja-JP" sz="1400" kern="0" dirty="0">
              <a:solidFill>
                <a:srgbClr val="FF0000"/>
              </a:solidFill>
              <a:latin typeface="Meiryo UI" panose="020B0604030504040204" pitchFamily="50" charset="-128"/>
              <a:ea typeface="Meiryo UI" panose="020B0604030504040204" pitchFamily="50" charset="-128"/>
            </a:endParaRPr>
          </a:p>
          <a:p>
            <a:pPr lvl="0" algn="ctr">
              <a:defRPr/>
            </a:pPr>
            <a:r>
              <a:rPr lang="ja-JP" altLang="en-US" sz="1400" kern="0" dirty="0">
                <a:solidFill>
                  <a:srgbClr val="FF0000"/>
                </a:solidFill>
                <a:latin typeface="Meiryo UI" panose="020B0604030504040204" pitchFamily="50" charset="-128"/>
                <a:ea typeface="Meiryo UI" panose="020B0604030504040204" pitchFamily="50" charset="-128"/>
              </a:rPr>
              <a:t>可能であれば、プリプロダクション後のスケジュール感（プロダクション・ポストプロダクション・リリース等）も記載する。</a:t>
            </a:r>
            <a:endParaRPr lang="en-US" altLang="ja-JP" sz="1400" kern="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139274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USTOMLAYOUT" val="F"/>
</p:tagLst>
</file>

<file path=ppt/theme/theme1.xml><?xml version="1.0" encoding="utf-8"?>
<a:theme xmlns:a="http://schemas.openxmlformats.org/drawingml/2006/main" name="【機○・記載例なし】">
  <a:themeElements>
    <a:clrScheme name="グレースケール">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square" rtlCol="0" anchor="ctr"/>
      <a:lstStyle>
        <a:defPPr algn="l">
          <a:defRPr kumimoji="0" sz="1200" dirty="0" smtClean="0">
            <a:latin typeface="+mj-ea"/>
            <a:ea typeface="+mj-ea"/>
          </a:defRPr>
        </a:defPPr>
      </a:lstStyle>
    </a:spDef>
    <a:txDef>
      <a:spPr>
        <a:noFill/>
      </a:spPr>
      <a:bodyPr wrap="square" rtlCol="0">
        <a:spAutoFit/>
      </a:bodyPr>
      <a:lstStyle>
        <a:defPPr marL="285750" indent="-285750" algn="l">
          <a:buFont typeface="Arial" panose="020B0604020202020204" pitchFamily="34" charset="0"/>
          <a:buChar char="•"/>
          <a:defRPr kumimoji="1" sz="1600" dirty="0" smtClean="0">
            <a:latin typeface="+mn-ea"/>
            <a:cs typeface="Meiryo UI" panose="020B0604030504040204" pitchFamily="50" charset="-128"/>
          </a:defRPr>
        </a:defPPr>
      </a:lstStyle>
    </a:txDef>
  </a:objectDefaults>
  <a:extraClrSchemeLst/>
  <a:extLst>
    <a:ext uri="{05A4C25C-085E-4340-85A3-A5531E510DB2}">
      <thm15:themeFamily xmlns:thm15="http://schemas.microsoft.com/office/thememl/2012/main" name="METI Slide Format_DefaultTheme.pptx" id="{2F4818D7-655D-4077-89AA-242267508028}" vid="{0E5B690F-3A1C-4644-85FD-3F3212C1317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10562AA72E5EC74394DBE00A772DCA15" ma:contentTypeVersion="3" ma:contentTypeDescription="新しいドキュメントを作成します。" ma:contentTypeScope="" ma:versionID="7afcd41c1081a140036828233dfde03c">
  <xsd:schema xmlns:xsd="http://www.w3.org/2001/XMLSchema" xmlns:xs="http://www.w3.org/2001/XMLSchema" xmlns:p="http://schemas.microsoft.com/office/2006/metadata/properties" xmlns:ns2="bb60d2a5-e683-489e-b26f-0e0cec2f8f54" targetNamespace="http://schemas.microsoft.com/office/2006/metadata/properties" ma:root="true" ma:fieldsID="8730dbef73fbb7a0d99958560fc6b325" ns2:_="">
    <xsd:import namespace="bb60d2a5-e683-489e-b26f-0e0cec2f8f54"/>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60d2a5-e683-489e-b26f-0e0cec2f8f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CA455B-B30B-4386-B4B2-E4CFAE067136}">
  <ds:schemaRefs>
    <ds:schemaRef ds:uri="http://schemas.microsoft.com/sharepoint/v3/contenttype/forms"/>
  </ds:schemaRefs>
</ds:datastoreItem>
</file>

<file path=customXml/itemProps2.xml><?xml version="1.0" encoding="utf-8"?>
<ds:datastoreItem xmlns:ds="http://schemas.openxmlformats.org/officeDocument/2006/customXml" ds:itemID="{EC59AF2A-FA28-45F4-B7E8-F7B8451C7B33}"/>
</file>

<file path=customXml/itemProps3.xml><?xml version="1.0" encoding="utf-8"?>
<ds:datastoreItem xmlns:ds="http://schemas.openxmlformats.org/officeDocument/2006/customXml" ds:itemID="{54B586FD-2218-4488-9BD2-8CF2CA96F8EB}">
  <ds:schemaRefs>
    <ds:schemaRef ds:uri="http://purl.org/dc/terms/"/>
    <ds:schemaRef ds:uri="http://purl.org/dc/elements/1.1/"/>
    <ds:schemaRef ds:uri="http://schemas.microsoft.com/office/2006/documentManagement/types"/>
    <ds:schemaRef ds:uri="http://www.w3.org/XML/1998/namespace"/>
    <ds:schemaRef ds:uri="http://schemas.microsoft.com/office/2006/metadata/properties"/>
    <ds:schemaRef ds:uri="http://purl.org/dc/dcmitype/"/>
    <ds:schemaRef ds:uri="http://schemas.microsoft.com/office/infopath/2007/PartnerControls"/>
    <ds:schemaRef ds:uri="http://schemas.openxmlformats.org/package/2006/metadata/core-properties"/>
    <ds:schemaRef ds:uri="bb60d2a5-e683-489e-b26f-0e0cec2f8f54"/>
  </ds:schemaRefs>
</ds:datastoreItem>
</file>

<file path=docProps/app.xml><?xml version="1.0" encoding="utf-8"?>
<Properties xmlns="http://schemas.openxmlformats.org/officeDocument/2006/extended-properties" xmlns:vt="http://schemas.openxmlformats.org/officeDocument/2006/docPropsVTypes">
  <Template>blank</Template>
  <TotalTime>6880</TotalTime>
  <Words>1888</Words>
  <Application>Microsoft Office PowerPoint</Application>
  <PresentationFormat>ワイド画面</PresentationFormat>
  <Paragraphs>210</Paragraphs>
  <Slides>12</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12</vt:i4>
      </vt:variant>
    </vt:vector>
  </HeadingPairs>
  <TitlesOfParts>
    <vt:vector size="17" baseType="lpstr">
      <vt:lpstr>Meiryo UI</vt:lpstr>
      <vt:lpstr>メイリオ</vt:lpstr>
      <vt:lpstr>Arial</vt:lpstr>
      <vt:lpstr>Wingdings</vt:lpstr>
      <vt:lpstr>【機○・記載例なし】</vt:lpstr>
      <vt:lpstr>【事業名】</vt:lpstr>
      <vt:lpstr>法人概要①</vt:lpstr>
      <vt:lpstr>法人概要②</vt:lpstr>
      <vt:lpstr>作品関係者概要①</vt:lpstr>
      <vt:lpstr>作品関係者概要②</vt:lpstr>
      <vt:lpstr>作品一覧・作品概要</vt:lpstr>
      <vt:lpstr>海外展開国</vt:lpstr>
      <vt:lpstr>支出計画根拠</vt:lpstr>
      <vt:lpstr>収入計画根拠</vt:lpstr>
      <vt:lpstr>投資額ROI根拠</vt:lpstr>
      <vt:lpstr>実施体制</vt:lpstr>
      <vt:lpstr>スケジュール</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Ayaka Shindo</dc:creator>
  <cp:keywords/>
  <dc:description/>
  <cp:lastModifiedBy>Windows ユーザー</cp:lastModifiedBy>
  <cp:revision>30</cp:revision>
  <cp:lastPrinted>2024-03-13T08:20:44Z</cp:lastPrinted>
  <dcterms:created xsi:type="dcterms:W3CDTF">2025-09-28T01:15:25Z</dcterms:created>
  <dcterms:modified xsi:type="dcterms:W3CDTF">2026-03-31T09:57:09Z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0x01010010562AA72E5EC74394DBE00A772DCA15</vt:lpwstr>
  </property>
  <property fmtid="{D5CDD505-2E9C-101B-9397-08002B2CF9AE}" pid="3" name="Order">
    <vt:r8>900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ies>
</file>