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heme/theme1.xml" ContentType="application/vnd.openxmlformats-officedocument.theme+xml"/>
  <Override PartName="/ppt/theme/theme3.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8"/>
  </p:notesMasterIdLst>
  <p:handoutMasterIdLst>
    <p:handoutMasterId r:id="rId29"/>
  </p:handoutMasterIdLst>
  <p:sldIdLst>
    <p:sldId id="259" r:id="rId2"/>
    <p:sldId id="273" r:id="rId3"/>
    <p:sldId id="274" r:id="rId4"/>
    <p:sldId id="275" r:id="rId5"/>
    <p:sldId id="276" r:id="rId6"/>
    <p:sldId id="277" r:id="rId7"/>
    <p:sldId id="278" r:id="rId8"/>
    <p:sldId id="279" r:id="rId9"/>
    <p:sldId id="281" r:id="rId10"/>
    <p:sldId id="280" r:id="rId11"/>
    <p:sldId id="282" r:id="rId12"/>
    <p:sldId id="283" r:id="rId13"/>
    <p:sldId id="284" r:id="rId14"/>
    <p:sldId id="285" r:id="rId15"/>
    <p:sldId id="286" r:id="rId16"/>
    <p:sldId id="287" r:id="rId17"/>
    <p:sldId id="288" r:id="rId18"/>
    <p:sldId id="289" r:id="rId19"/>
    <p:sldId id="290" r:id="rId20"/>
    <p:sldId id="291" r:id="rId21"/>
    <p:sldId id="292" r:id="rId22"/>
    <p:sldId id="293" r:id="rId23"/>
    <p:sldId id="294" r:id="rId24"/>
    <p:sldId id="295" r:id="rId25"/>
    <p:sldId id="296" r:id="rId26"/>
    <p:sldId id="297" r:id="rId27"/>
  </p:sldIdLst>
  <p:sldSz cx="12192000" cy="6858000"/>
  <p:notesSz cx="6735763" cy="98663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FBAE40"/>
          </p15:clr>
        </p15:guide>
        <p15:guide id="2" orient="horz" pos="2160">
          <p15:clr>
            <a:srgbClr val="A4A3A4"/>
          </p15:clr>
        </p15:guide>
      </p15:sldGuideLst>
    </p:ext>
    <p:ext uri="{2D200454-40CA-4A62-9FC3-DE9A4176ACB9}">
      <p15:notesGuideLst xmlns:p15="http://schemas.microsoft.com/office/powerpoint/2012/main">
        <p15:guide id="1" orient="horz" pos="3108">
          <p15:clr>
            <a:srgbClr val="A4A3A4"/>
          </p15:clr>
        </p15:guide>
        <p15:guide id="2" pos="2122">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6F96"/>
    <a:srgbClr val="A0153A"/>
    <a:srgbClr val="0064C8"/>
    <a:srgbClr val="C8E6E6"/>
    <a:srgbClr val="99D6EC"/>
    <a:srgbClr val="FFBE3C"/>
    <a:srgbClr val="E1BE3C"/>
    <a:srgbClr val="A0C84D"/>
    <a:srgbClr val="B197D3"/>
    <a:srgbClr val="00286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7DF18680-E054-41AD-8BC1-D1AEF772440D}">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淡色スタイル 3 - アクセント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25E5076-3810-47DD-B79F-674D7AD40C01}" styleName="濃色スタイル 1 - アクセント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37CE84F3-28C3-443E-9E96-99CF82512B78}" styleName="濃色スタイル 1 - アクセント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D03447BB-5D67-496B-8E87-E561075AD55C}" styleName="濃色スタイル 1 - アクセント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929F9F4-4A8F-4326-A1B4-22849713DDAB}" styleName="濃色スタイル 1 - アクセント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8FD4443E-F989-4FC4-A0C8-D5A2AF1F390B}" styleName="濃色スタイル 1 - アクセント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46F890A9-2807-4EBB-B81D-B2AA78EC7F39}" styleName="濃色スタイル 2 - アクセント 5/アクセント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91EBBBCC-DAD2-459C-BE2E-F6DE35CF9A28}" styleName="濃色スタイル 2 - アクセント 3/アクセント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0660B408-B3CF-4A94-85FC-2B1E0A45F4A2}" styleName="濃色スタイル 2 - アクセント 1/アクセント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5202B0CA-FC54-4496-8BCA-5EF66A818D29}" styleName="スタイル (濃色)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E8034E78-7F5D-4C2E-B375-FC64B27BC917}" styleName="スタイル (濃色)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AF606853-7671-496A-8E4F-DF71F8EC918B}" styleName="濃色スタイル 1 - アクセント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D7AC3CCA-C797-4891-BE02-D94E43425B78}" styleName="スタイル (中間)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69CF1AB2-1976-4502-BF36-3FF5EA218861}" styleName="中間スタイル 4 - アクセント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8A107856-5554-42FB-B03E-39F5DBC370BA}" styleName="中間スタイル 4 - アクセント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0505E3EF-67EA-436B-97B2-0124C06EBD24}" styleName="中間スタイル 4 - アクセント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22838BEF-8BB2-4498-84A7-C5851F593DF1}" styleName="中間スタイル 4 - アクセント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16D9F66E-5EB9-4882-86FB-DCBF35E3C3E4}" styleName="中間スタイル 4 - アクセント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74C1A8A3-306A-4EB7-A6B1-4F7E0EB9C5D6}" styleName="中間スタイル 3 - アクセント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2A488322-F2BA-4B5B-9748-0D474271808F}" styleName="中間スタイル 3 - アクセント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EB9631B5-78F2-41C9-869B-9F39066F8104}" styleName="中間スタイル 3 - アクセント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EB344D84-9AFB-497E-A393-DC336BA19D2E}" styleName="中間スタイル 3 - アクセント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85BE263C-DBD7-4A20-BB59-AAB30ACAA65A}" styleName="中間スタイル 3 - アクセント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6E25E649-3F16-4E02-A733-19D2CDBF48F0}" styleName="中間スタイル 3 - アクセント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8EC20E35-A176-4012-BC5E-935CFFF8708E}" styleName="スタイル (中間)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7DF18680-E054-41AD-8BC1-D1AEF772440D}" styleName="中間スタイル 2 - アクセント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中間スタイル 2 - アクセント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10A1B5D5-9B99-4C35-A422-299274C87663}" styleName="中間スタイル 1 - アクセント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FABFCF23-3B69-468F-B69F-88F6DE6A72F2}" styleName="中間スタイル 1 - アクセント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E171933-4619-4E11-9A3F-F7608DF75F80}" styleName="中間スタイル 1 - アクセント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1FECB4D8-DB02-4DC6-A0A2-4F2EBAE1DC90}" styleName="中間スタイル 1 - アクセント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B301B821-A1FF-4177-AEE7-76D212191A09}" styleName="中間スタイル 1 - アクセント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793D81CF-94F2-401A-BA57-92F5A7B2D0C5}" styleName="スタイル (中間)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E8B1032C-EA38-4F05-BA0D-38AFFFC7BED3}" styleName="淡色スタイル 3 - アクセント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BDBED569-4797-4DF1-A0F4-6AAB3CD982D8}" styleName="淡色スタイル 3 - アクセント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5A111915-BE36-4E01-A7E5-04B1672EAD32}" styleName="淡色スタイル 2 - アクセント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5FD0F851-EC5A-4D38-B0AD-8093EC10F338}" styleName="淡色スタイル 1 - アクセント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p:cViewPr varScale="1">
        <p:scale>
          <a:sx n="107" d="100"/>
          <a:sy n="107" d="100"/>
        </p:scale>
        <p:origin x="612" y="102"/>
      </p:cViewPr>
      <p:guideLst>
        <p:guide pos="3840"/>
        <p:guide orient="horz" pos="2160"/>
      </p:guideLst>
    </p:cSldViewPr>
  </p:slideViewPr>
  <p:notesTextViewPr>
    <p:cViewPr>
      <p:scale>
        <a:sx n="1" d="1"/>
        <a:sy n="1" d="1"/>
      </p:scale>
      <p:origin x="0" y="0"/>
    </p:cViewPr>
  </p:notesTextViewPr>
  <p:notesViewPr>
    <p:cSldViewPr>
      <p:cViewPr>
        <p:scale>
          <a:sx n="1" d="2"/>
          <a:sy n="1" d="2"/>
        </p:scale>
        <p:origin x="0" y="0"/>
      </p:cViewPr>
      <p:guideLst>
        <p:guide orient="horz" pos="3108"/>
        <p:guide pos="2122"/>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customXml" Target="../customXml/item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36" Type="http://schemas.openxmlformats.org/officeDocument/2006/relationships/customXml" Target="../customXml/item3.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35" Type="http://schemas.openxmlformats.org/officeDocument/2006/relationships/customXml" Target="../customXml/item2.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8831" cy="493316"/>
          </a:xfrm>
          <a:prstGeom prst="rect">
            <a:avLst/>
          </a:prstGeom>
        </p:spPr>
        <p:txBody>
          <a:bodyPr vert="horz" lIns="91440" tIns="45720" rIns="91440" bIns="45720" rtlCol="0"/>
          <a:lstStyle>
            <a:lvl1pPr algn="l">
              <a:defRPr sz="1200"/>
            </a:lvl1pPr>
          </a:lstStyle>
          <a:p>
            <a:endParaRPr kumimoji="1" lang="ja-JP" altLang="en-US">
              <a:latin typeface="メイリオ" panose="020B0604030504040204" pitchFamily="50" charset="-128"/>
              <a:ea typeface="メイリオ" panose="020B0604030504040204" pitchFamily="50" charset="-128"/>
            </a:endParaRPr>
          </a:p>
        </p:txBody>
      </p:sp>
      <p:sp>
        <p:nvSpPr>
          <p:cNvPr id="3" name="日付プレースホルダー 2"/>
          <p:cNvSpPr>
            <a:spLocks noGrp="1"/>
          </p:cNvSpPr>
          <p:nvPr>
            <p:ph type="dt" sz="quarter" idx="1"/>
          </p:nvPr>
        </p:nvSpPr>
        <p:spPr>
          <a:xfrm>
            <a:off x="3815373" y="0"/>
            <a:ext cx="2918831" cy="493316"/>
          </a:xfrm>
          <a:prstGeom prst="rect">
            <a:avLst/>
          </a:prstGeom>
        </p:spPr>
        <p:txBody>
          <a:bodyPr vert="horz" lIns="91440" tIns="45720" rIns="91440" bIns="45720" rtlCol="0"/>
          <a:lstStyle>
            <a:lvl1pPr algn="r">
              <a:defRPr sz="1200"/>
            </a:lvl1pPr>
          </a:lstStyle>
          <a:p>
            <a:r>
              <a:rPr kumimoji="1" lang="ja-JP" altLang="en-US" sz="1400">
                <a:latin typeface="メイリオ" panose="020B0604030504040204" pitchFamily="50" charset="-128"/>
                <a:ea typeface="メイリオ" panose="020B0604030504040204" pitchFamily="50" charset="-128"/>
              </a:rPr>
              <a:t>機密性○</a:t>
            </a:r>
          </a:p>
        </p:txBody>
      </p:sp>
      <p:sp>
        <p:nvSpPr>
          <p:cNvPr id="4" name="フッター プレースホルダー 3"/>
          <p:cNvSpPr>
            <a:spLocks noGrp="1"/>
          </p:cNvSpPr>
          <p:nvPr>
            <p:ph type="ftr" sz="quarter" idx="2"/>
          </p:nvPr>
        </p:nvSpPr>
        <p:spPr>
          <a:xfrm>
            <a:off x="0" y="9371285"/>
            <a:ext cx="2918831" cy="493316"/>
          </a:xfrm>
          <a:prstGeom prst="rect">
            <a:avLst/>
          </a:prstGeom>
        </p:spPr>
        <p:txBody>
          <a:bodyPr vert="horz" lIns="91440" tIns="45720" rIns="91440" bIns="45720" rtlCol="0" anchor="b"/>
          <a:lstStyle>
            <a:lvl1pPr algn="l">
              <a:defRPr sz="1200"/>
            </a:lvl1pPr>
          </a:lstStyle>
          <a:p>
            <a:endParaRPr kumimoji="1" lang="ja-JP" altLang="en-US">
              <a:latin typeface="メイリオ" panose="020B0604030504040204" pitchFamily="50" charset="-128"/>
              <a:ea typeface="メイリオ" panose="020B0604030504040204" pitchFamily="50" charset="-128"/>
            </a:endParaRPr>
          </a:p>
        </p:txBody>
      </p:sp>
      <p:sp>
        <p:nvSpPr>
          <p:cNvPr id="5" name="スライド番号プレースホルダー 4"/>
          <p:cNvSpPr>
            <a:spLocks noGrp="1"/>
          </p:cNvSpPr>
          <p:nvPr>
            <p:ph type="sldNum" sz="quarter" idx="3"/>
          </p:nvPr>
        </p:nvSpPr>
        <p:spPr>
          <a:xfrm>
            <a:off x="3815373" y="9371285"/>
            <a:ext cx="2918831" cy="493316"/>
          </a:xfrm>
          <a:prstGeom prst="rect">
            <a:avLst/>
          </a:prstGeom>
        </p:spPr>
        <p:txBody>
          <a:bodyPr vert="horz" lIns="91440" tIns="45720" rIns="91440" bIns="45720" rtlCol="0" anchor="b"/>
          <a:lstStyle>
            <a:lvl1pPr algn="r">
              <a:defRPr sz="1200"/>
            </a:lvl1pPr>
          </a:lstStyle>
          <a:p>
            <a:fld id="{A60C1D9C-4153-45A3-ABA8-5AC906D32479}" type="slidenum">
              <a:rPr kumimoji="1" lang="ja-JP" altLang="en-US" smtClean="0">
                <a:latin typeface="メイリオ" panose="020B0604030504040204" pitchFamily="50" charset="-128"/>
                <a:ea typeface="メイリオ" panose="020B0604030504040204" pitchFamily="50" charset="-128"/>
              </a:rPr>
              <a:t>‹#›</a:t>
            </a:fld>
            <a:endParaRPr kumimoji="1" lang="ja-JP" altLang="en-US">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1456108798"/>
      </p:ext>
    </p:extLst>
  </p:cSld>
  <p:clrMap bg1="lt1" tx1="dk1" bg2="lt2" tx2="dk2" accent1="accent1" accent2="accent2" accent3="accent3" accent4="accent4" accent5="accent5" accent6="accent6" hlink="hlink" folHlink="folHlink"/>
  <p:hf sldNum="0" hdr="0" ftr="0"/>
  <p:extLst>
    <p:ext uri="{56416CCD-93CA-4268-BC5B-53C4BB910035}">
      <p15:sldGuideLst xmlns:p15="http://schemas.microsoft.com/office/powerpoint/2012/main">
        <p15:guide id="1" orient="horz" pos="3107" userDrawn="1">
          <p15:clr>
            <a:srgbClr val="F26B43"/>
          </p15:clr>
        </p15:guide>
        <p15:guide id="2" pos="2121"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8831" cy="493316"/>
          </a:xfrm>
          <a:prstGeom prst="rect">
            <a:avLst/>
          </a:prstGeom>
        </p:spPr>
        <p:txBody>
          <a:bodyPr vert="horz" lIns="91440" tIns="45720" rIns="91440" bIns="45720" rtlCol="0"/>
          <a:lstStyle>
            <a:lvl1pPr algn="l">
              <a:defRPr sz="1200" b="0" i="0">
                <a:latin typeface="メイリオ" panose="020B0604030504040204" pitchFamily="50" charset="-128"/>
                <a:ea typeface="メイリオ" panose="020B0604030504040204" pitchFamily="50" charset="-128"/>
              </a:defRPr>
            </a:lvl1pPr>
          </a:lstStyle>
          <a:p>
            <a:endParaRPr lang="ja-JP" altLang="en-US"/>
          </a:p>
        </p:txBody>
      </p:sp>
      <p:sp>
        <p:nvSpPr>
          <p:cNvPr id="3" name="日付プレースホルダー 2"/>
          <p:cNvSpPr>
            <a:spLocks noGrp="1"/>
          </p:cNvSpPr>
          <p:nvPr>
            <p:ph type="dt" idx="1"/>
          </p:nvPr>
        </p:nvSpPr>
        <p:spPr>
          <a:xfrm>
            <a:off x="3815373" y="0"/>
            <a:ext cx="2918831" cy="493316"/>
          </a:xfrm>
          <a:prstGeom prst="rect">
            <a:avLst/>
          </a:prstGeom>
        </p:spPr>
        <p:txBody>
          <a:bodyPr vert="horz" lIns="91440" tIns="45720" rIns="91440" bIns="45720" rtlCol="0"/>
          <a:lstStyle>
            <a:lvl1pPr algn="r">
              <a:defRPr sz="1400" b="0" i="0">
                <a:latin typeface="メイリオ" panose="020B0604030504040204" pitchFamily="50" charset="-128"/>
                <a:ea typeface="メイリオ" panose="020B0604030504040204" pitchFamily="50" charset="-128"/>
              </a:defRPr>
            </a:lvl1pPr>
          </a:lstStyle>
          <a:p>
            <a:r>
              <a:rPr lang="ja-JP" altLang="en-US"/>
              <a:t>機密性○</a:t>
            </a:r>
            <a:endParaRPr lang="en-US" altLang="ja-JP"/>
          </a:p>
        </p:txBody>
      </p:sp>
      <p:sp>
        <p:nvSpPr>
          <p:cNvPr id="4" name="スライド イメージ プレースホルダー 3"/>
          <p:cNvSpPr>
            <a:spLocks noGrp="1" noRot="1" noChangeAspect="1"/>
          </p:cNvSpPr>
          <p:nvPr>
            <p:ph type="sldImg" idx="2"/>
          </p:nvPr>
        </p:nvSpPr>
        <p:spPr>
          <a:xfrm>
            <a:off x="79375" y="739775"/>
            <a:ext cx="6577013" cy="3700463"/>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3577" y="4686499"/>
            <a:ext cx="5388610" cy="4439841"/>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371285"/>
            <a:ext cx="2918831" cy="493316"/>
          </a:xfrm>
          <a:prstGeom prst="rect">
            <a:avLst/>
          </a:prstGeom>
        </p:spPr>
        <p:txBody>
          <a:bodyPr vert="horz" lIns="91440" tIns="45720" rIns="91440" bIns="45720" rtlCol="0" anchor="b"/>
          <a:lstStyle>
            <a:lvl1pPr algn="l">
              <a:defRPr sz="1200" b="0" i="0">
                <a:latin typeface="メイリオ" panose="020B0604030504040204" pitchFamily="50" charset="-128"/>
                <a:ea typeface="メイリオ" panose="020B0604030504040204" pitchFamily="50" charset="-128"/>
              </a:defRPr>
            </a:lvl1pPr>
          </a:lstStyle>
          <a:p>
            <a:endParaRPr lang="ja-JP" altLang="en-US"/>
          </a:p>
        </p:txBody>
      </p:sp>
      <p:sp>
        <p:nvSpPr>
          <p:cNvPr id="7" name="スライド番号プレースホルダー 6"/>
          <p:cNvSpPr>
            <a:spLocks noGrp="1"/>
          </p:cNvSpPr>
          <p:nvPr>
            <p:ph type="sldNum" sz="quarter" idx="5"/>
          </p:nvPr>
        </p:nvSpPr>
        <p:spPr>
          <a:xfrm>
            <a:off x="3815373" y="9371285"/>
            <a:ext cx="2918831" cy="493316"/>
          </a:xfrm>
          <a:prstGeom prst="rect">
            <a:avLst/>
          </a:prstGeom>
        </p:spPr>
        <p:txBody>
          <a:bodyPr vert="horz" lIns="91440" tIns="45720" rIns="91440" bIns="45720" rtlCol="0" anchor="b"/>
          <a:lstStyle>
            <a:lvl1pPr algn="r">
              <a:defRPr sz="1200" b="0" i="0">
                <a:latin typeface="メイリオ" panose="020B0604030504040204" pitchFamily="50" charset="-128"/>
                <a:ea typeface="メイリオ" panose="020B0604030504040204" pitchFamily="50" charset="-128"/>
              </a:defRPr>
            </a:lvl1pPr>
          </a:lstStyle>
          <a:p>
            <a:fld id="{FD35E722-DCEB-4B9B-850A-0990A504E40F}" type="slidenum">
              <a:rPr lang="ja-JP" altLang="en-US" smtClean="0"/>
              <a:pPr/>
              <a:t>‹#›</a:t>
            </a:fld>
            <a:endParaRPr lang="ja-JP" altLang="en-US"/>
          </a:p>
        </p:txBody>
      </p:sp>
    </p:spTree>
    <p:extLst>
      <p:ext uri="{BB962C8B-B14F-4D97-AF65-F5344CB8AC3E}">
        <p14:creationId xmlns:p14="http://schemas.microsoft.com/office/powerpoint/2010/main" val="286926932"/>
      </p:ext>
    </p:extLst>
  </p:cSld>
  <p:clrMap bg1="lt1" tx1="dk1" bg2="lt2" tx2="dk2" accent1="accent1" accent2="accent2" accent3="accent3" accent4="accent4" accent5="accent5" accent6="accent6" hlink="hlink" folHlink="folHlink"/>
  <p:hf sldNum="0" hdr="0" ftr="0"/>
  <p:notesStyle>
    <a:lvl1pPr marL="0" algn="l" defTabSz="914400" rtl="0" eaLnBrk="1" latinLnBrk="0" hangingPunct="1">
      <a:defRPr kumimoji="1" sz="1200" b="0" i="0" kern="1200">
        <a:solidFill>
          <a:schemeClr val="tx1"/>
        </a:solidFill>
        <a:latin typeface="メイリオ" panose="020B0604030504040204" pitchFamily="50" charset="-128"/>
        <a:ea typeface="メイリオ" panose="020B0604030504040204" pitchFamily="50" charset="-128"/>
        <a:cs typeface="+mn-cs"/>
      </a:defRPr>
    </a:lvl1pPr>
    <a:lvl2pPr marL="457200" algn="l" defTabSz="914400" rtl="0" eaLnBrk="1" latinLnBrk="0" hangingPunct="1">
      <a:defRPr kumimoji="1" sz="1200" b="0" i="0" kern="1200">
        <a:solidFill>
          <a:schemeClr val="tx1"/>
        </a:solidFill>
        <a:latin typeface="メイリオ" panose="020B0604030504040204" pitchFamily="50" charset="-128"/>
        <a:ea typeface="メイリオ" panose="020B0604030504040204" pitchFamily="50" charset="-128"/>
        <a:cs typeface="+mn-cs"/>
      </a:defRPr>
    </a:lvl2pPr>
    <a:lvl3pPr marL="914400" algn="l" defTabSz="914400" rtl="0" eaLnBrk="1" latinLnBrk="0" hangingPunct="1">
      <a:defRPr kumimoji="1" sz="1200" b="0" i="0" kern="1200">
        <a:solidFill>
          <a:schemeClr val="tx1"/>
        </a:solidFill>
        <a:latin typeface="メイリオ" panose="020B0604030504040204" pitchFamily="50" charset="-128"/>
        <a:ea typeface="メイリオ" panose="020B0604030504040204" pitchFamily="50" charset="-128"/>
        <a:cs typeface="+mn-cs"/>
      </a:defRPr>
    </a:lvl3pPr>
    <a:lvl4pPr marL="1371600" algn="l" defTabSz="914400" rtl="0" eaLnBrk="1" latinLnBrk="0" hangingPunct="1">
      <a:defRPr kumimoji="1" sz="1200" b="0" i="0" kern="1200">
        <a:solidFill>
          <a:schemeClr val="tx1"/>
        </a:solidFill>
        <a:latin typeface="メイリオ" panose="020B0604030504040204" pitchFamily="50" charset="-128"/>
        <a:ea typeface="メイリオ" panose="020B0604030504040204" pitchFamily="50" charset="-128"/>
        <a:cs typeface="+mn-cs"/>
      </a:defRPr>
    </a:lvl4pPr>
    <a:lvl5pPr marL="1828800" algn="l" defTabSz="914400" rtl="0" eaLnBrk="1" latinLnBrk="0" hangingPunct="1">
      <a:defRPr kumimoji="1" sz="1200" b="0" i="0" kern="1200">
        <a:solidFill>
          <a:schemeClr val="tx1"/>
        </a:solidFill>
        <a:latin typeface="メイリオ" panose="020B0604030504040204" pitchFamily="50" charset="-128"/>
        <a:ea typeface="メイリオ" panose="020B0604030504040204" pitchFamily="50"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01_Cover">
    <p:spTree>
      <p:nvGrpSpPr>
        <p:cNvPr id="1" name=""/>
        <p:cNvGrpSpPr/>
        <p:nvPr/>
      </p:nvGrpSpPr>
      <p:grpSpPr>
        <a:xfrm>
          <a:off x="0" y="0"/>
          <a:ext cx="0" cy="0"/>
          <a:chOff x="0" y="0"/>
          <a:chExt cx="0" cy="0"/>
        </a:xfrm>
      </p:grpSpPr>
      <p:pic>
        <p:nvPicPr>
          <p:cNvPr id="5" name="図 4" descr="アイコン&#10;&#10;低い精度で自動的に生成された説明">
            <a:extLst>
              <a:ext uri="{FF2B5EF4-FFF2-40B4-BE49-F238E27FC236}">
                <a16:creationId xmlns:a16="http://schemas.microsoft.com/office/drawing/2014/main" id="{FC794AD5-6155-63B8-738F-1B694503F741}"/>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b="71151"/>
          <a:stretch/>
        </p:blipFill>
        <p:spPr>
          <a:xfrm>
            <a:off x="1413164" y="0"/>
            <a:ext cx="10787026" cy="1978429"/>
          </a:xfrm>
          <a:prstGeom prst="rect">
            <a:avLst/>
          </a:prstGeom>
        </p:spPr>
      </p:pic>
      <p:sp>
        <p:nvSpPr>
          <p:cNvPr id="2" name="タイトル 1"/>
          <p:cNvSpPr>
            <a:spLocks noGrp="1"/>
          </p:cNvSpPr>
          <p:nvPr>
            <p:ph type="ctrTitle" hasCustomPrompt="1"/>
          </p:nvPr>
        </p:nvSpPr>
        <p:spPr>
          <a:xfrm>
            <a:off x="443076" y="3082756"/>
            <a:ext cx="11305846" cy="9358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108000" rIns="0" bIns="72000">
            <a:spAutoFit/>
          </a:bodyPr>
          <a:lstStyle>
            <a:lvl1pPr algn="ctr">
              <a:lnSpc>
                <a:spcPct val="130000"/>
              </a:lnSpc>
              <a:defRPr lang="ja-JP" altLang="en-US" sz="4000" b="1" i="0" dirty="0">
                <a:latin typeface="メイリオ" panose="020B0604030504040204" pitchFamily="50" charset="-128"/>
                <a:ea typeface="メイリオ" panose="020B0604030504040204" pitchFamily="50" charset="-128"/>
                <a:cs typeface="メイリオ" panose="020B0604030504040204" pitchFamily="50" charset="-128"/>
              </a:defRPr>
            </a:lvl1pPr>
          </a:lstStyle>
          <a:p>
            <a:pPr marL="0" lvl="0"/>
            <a:r>
              <a:rPr kumimoji="1" lang="ja-JP" altLang="en-US" dirty="0"/>
              <a:t>スライドタイトル</a:t>
            </a:r>
          </a:p>
        </p:txBody>
      </p:sp>
      <p:sp>
        <p:nvSpPr>
          <p:cNvPr id="3" name="サブタイトル 2"/>
          <p:cNvSpPr>
            <a:spLocks noGrp="1"/>
          </p:cNvSpPr>
          <p:nvPr>
            <p:ph type="subTitle" idx="1" hasCustomPrompt="1"/>
          </p:nvPr>
        </p:nvSpPr>
        <p:spPr>
          <a:xfrm>
            <a:off x="456094" y="5024337"/>
            <a:ext cx="11305845" cy="492443"/>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marL="0" indent="0" algn="ctr">
              <a:lnSpc>
                <a:spcPct val="130000"/>
              </a:lnSpc>
              <a:buNone/>
              <a:defRPr lang="ja-JP" altLang="en-US" sz="1600" b="0" i="0">
                <a:latin typeface="メイリオ" panose="020B0604030504040204" pitchFamily="50" charset="-128"/>
                <a:ea typeface="メイリオ" panose="020B0604030504040204" pitchFamily="50" charset="-128"/>
                <a:cs typeface="メイリオ" panose="020B0604030504040204" pitchFamily="50" charset="-128"/>
              </a:defRPr>
            </a:lvl1pPr>
            <a:lvl4pPr>
              <a:defRPr>
                <a:latin typeface="+mj-ea"/>
                <a:ea typeface="+mj-ea"/>
              </a:defRPr>
            </a:lvl4pPr>
            <a:lvl5pPr>
              <a:defRPr>
                <a:latin typeface="+mj-ea"/>
                <a:ea typeface="+mj-ea"/>
              </a:defRPr>
            </a:lvl5pPr>
            <a:lvl6pPr>
              <a:defRPr sz="1600">
                <a:latin typeface="+mj-ea"/>
                <a:ea typeface="+mj-ea"/>
              </a:defRPr>
            </a:lvl6pPr>
            <a:lvl7pPr>
              <a:defRPr sz="1600">
                <a:latin typeface="+mn-ea"/>
                <a:ea typeface="+mn-ea"/>
              </a:defRPr>
            </a:lvl7pPr>
            <a:lvl8pPr>
              <a:defRPr sz="1600">
                <a:latin typeface="+mj-ea"/>
                <a:ea typeface="+mj-ea"/>
              </a:defRPr>
            </a:lvl8pPr>
            <a:lvl9pPr>
              <a:defRPr sz="1600">
                <a:latin typeface="+mn-ea"/>
                <a:ea typeface="+mn-ea"/>
              </a:defRPr>
            </a:lvl9pPr>
          </a:lstStyle>
          <a:p>
            <a:pPr marL="0" marR="0" lvl="0" indent="0" algn="ctr" defTabSz="914423" rtl="0" eaLnBrk="1" fontAlgn="auto" latinLnBrk="0" hangingPunct="1">
              <a:lnSpc>
                <a:spcPct val="100000"/>
              </a:lnSpc>
              <a:spcBef>
                <a:spcPts val="600"/>
              </a:spcBef>
              <a:spcAft>
                <a:spcPts val="600"/>
              </a:spcAft>
              <a:buClr>
                <a:srgbClr val="002060"/>
              </a:buClr>
              <a:buSzTx/>
              <a:buFont typeface="Wingdings" panose="05000000000000000000" pitchFamily="2" charset="2"/>
              <a:buNone/>
              <a:tabLst/>
              <a:defRPr/>
            </a:pPr>
            <a:r>
              <a:rPr kumimoji="1" lang="en-US" altLang="ja-JP" dirty="0"/>
              <a:t>20XX</a:t>
            </a:r>
            <a:r>
              <a:rPr kumimoji="1" lang="ja-JP" altLang="en-US" dirty="0"/>
              <a:t>年</a:t>
            </a:r>
            <a:r>
              <a:rPr kumimoji="1" lang="en-US" altLang="ja-JP" dirty="0"/>
              <a:t>XX</a:t>
            </a:r>
            <a:r>
              <a:rPr kumimoji="1" lang="ja-JP" altLang="en-US" dirty="0"/>
              <a:t>月</a:t>
            </a:r>
            <a:r>
              <a:rPr kumimoji="1" lang="en-US" altLang="ja-JP" dirty="0"/>
              <a:t>XX</a:t>
            </a:r>
            <a:r>
              <a:rPr kumimoji="1" lang="ja-JP" altLang="en-US" dirty="0"/>
              <a:t>日</a:t>
            </a:r>
            <a:br>
              <a:rPr kumimoji="1" lang="en-US" altLang="ja-JP" dirty="0"/>
            </a:br>
            <a:r>
              <a:rPr lang="en-US" altLang="zh-TW" dirty="0"/>
              <a:t>XXXX</a:t>
            </a:r>
            <a:r>
              <a:rPr lang="zh-TW" altLang="en-US" dirty="0"/>
              <a:t>部局 </a:t>
            </a:r>
            <a:r>
              <a:rPr lang="en-US" altLang="zh-TW" dirty="0"/>
              <a:t>XXXX</a:t>
            </a:r>
            <a:r>
              <a:rPr lang="zh-TW" altLang="en-US" dirty="0"/>
              <a:t>課</a:t>
            </a:r>
          </a:p>
        </p:txBody>
      </p:sp>
      <p:pic>
        <p:nvPicPr>
          <p:cNvPr id="4" name="図 3" descr="アイコン&#10;&#10;低い精度で自動的に生成された説明">
            <a:extLst>
              <a:ext uri="{FF2B5EF4-FFF2-40B4-BE49-F238E27FC236}">
                <a16:creationId xmlns:a16="http://schemas.microsoft.com/office/drawing/2014/main" id="{16991417-B160-3E3B-5F4C-35DA0F1759B3}"/>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60566"/>
          <a:stretch/>
        </p:blipFill>
        <p:spPr>
          <a:xfrm>
            <a:off x="-8190" y="4164576"/>
            <a:ext cx="10507165" cy="2704407"/>
          </a:xfrm>
          <a:prstGeom prst="rect">
            <a:avLst/>
          </a:prstGeom>
        </p:spPr>
      </p:pic>
      <p:sp>
        <p:nvSpPr>
          <p:cNvPr id="6" name="スライド番号プレースホルダー 4">
            <a:extLst>
              <a:ext uri="{FF2B5EF4-FFF2-40B4-BE49-F238E27FC236}">
                <a16:creationId xmlns:a16="http://schemas.microsoft.com/office/drawing/2014/main" id="{BBCC16C2-9372-B05B-2EBA-2F71B019DDBC}"/>
              </a:ext>
            </a:extLst>
          </p:cNvPr>
          <p:cNvSpPr>
            <a:spLocks noGrp="1"/>
          </p:cNvSpPr>
          <p:nvPr>
            <p:ph type="sldNum" sz="quarter" idx="12"/>
          </p:nvPr>
        </p:nvSpPr>
        <p:spPr>
          <a:xfrm>
            <a:off x="11669169" y="6433200"/>
            <a:ext cx="522831" cy="424800"/>
          </a:xfrm>
          <a:prstGeom prst="rect">
            <a:avLst/>
          </a:prstGeom>
          <a:noFill/>
        </p:spPr>
        <p:txBody>
          <a:bodyPr lIns="0" tIns="0" rIns="144000" bIns="144000"/>
          <a:lstStyle>
            <a:lvl1pPr algn="r">
              <a:defRPr sz="1400" b="0" i="0">
                <a:solidFill>
                  <a:schemeClr val="tx1"/>
                </a:solidFill>
                <a:latin typeface="メイリオ" panose="020B0604030504040204" pitchFamily="50" charset="-128"/>
                <a:ea typeface="メイリオ" panose="020B0604030504040204" pitchFamily="50" charset="-128"/>
                <a:cs typeface="Arial" panose="020B0604020202020204" pitchFamily="34" charset="0"/>
              </a:defRPr>
            </a:lvl1pPr>
          </a:lstStyle>
          <a:p>
            <a:fld id="{D9550142-B990-490A-A107-ED7302A7FD52}" type="slidenum">
              <a:rPr lang="en-US" altLang="ja-JP" smtClean="0"/>
              <a:pPr/>
              <a:t>‹#›</a:t>
            </a:fld>
            <a:endParaRPr lang="en-US"/>
          </a:p>
        </p:txBody>
      </p:sp>
    </p:spTree>
    <p:extLst>
      <p:ext uri="{BB962C8B-B14F-4D97-AF65-F5344CB8AC3E}">
        <p14:creationId xmlns:p14="http://schemas.microsoft.com/office/powerpoint/2010/main" val="42572179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02_Index">
    <p:spTree>
      <p:nvGrpSpPr>
        <p:cNvPr id="1" name=""/>
        <p:cNvGrpSpPr/>
        <p:nvPr/>
      </p:nvGrpSpPr>
      <p:grpSpPr>
        <a:xfrm>
          <a:off x="0" y="0"/>
          <a:ext cx="0" cy="0"/>
          <a:chOff x="0" y="0"/>
          <a:chExt cx="0" cy="0"/>
        </a:xfrm>
      </p:grpSpPr>
      <p:sp>
        <p:nvSpPr>
          <p:cNvPr id="45" name="スライド番号プレースホルダー 4">
            <a:extLst>
              <a:ext uri="{FF2B5EF4-FFF2-40B4-BE49-F238E27FC236}">
                <a16:creationId xmlns:a16="http://schemas.microsoft.com/office/drawing/2014/main" id="{7F8B39E5-E5C4-1549-647B-B2CE8575CB0A}"/>
              </a:ext>
            </a:extLst>
          </p:cNvPr>
          <p:cNvSpPr>
            <a:spLocks noGrp="1"/>
          </p:cNvSpPr>
          <p:nvPr>
            <p:ph type="sldNum" sz="quarter" idx="12"/>
          </p:nvPr>
        </p:nvSpPr>
        <p:spPr>
          <a:xfrm>
            <a:off x="11669169" y="6433200"/>
            <a:ext cx="522831" cy="424800"/>
          </a:xfrm>
          <a:prstGeom prst="rect">
            <a:avLst/>
          </a:prstGeom>
          <a:noFill/>
        </p:spPr>
        <p:txBody>
          <a:bodyPr lIns="0" tIns="0" rIns="144000" bIns="144000"/>
          <a:lstStyle>
            <a:lvl1pPr algn="r">
              <a:defRPr sz="1400" b="0" i="0">
                <a:solidFill>
                  <a:schemeClr val="tx1"/>
                </a:solidFill>
                <a:latin typeface="メイリオ" panose="020B0604030504040204" pitchFamily="50" charset="-128"/>
                <a:ea typeface="メイリオ" panose="020B0604030504040204" pitchFamily="50" charset="-128"/>
                <a:cs typeface="Arial" panose="020B0604020202020204" pitchFamily="34" charset="0"/>
              </a:defRPr>
            </a:lvl1pPr>
          </a:lstStyle>
          <a:p>
            <a:fld id="{D9550142-B990-490A-A107-ED7302A7FD52}" type="slidenum">
              <a:rPr lang="en-US" altLang="ja-JP" smtClean="0"/>
              <a:pPr/>
              <a:t>‹#›</a:t>
            </a:fld>
            <a:endParaRPr lang="en-US"/>
          </a:p>
        </p:txBody>
      </p:sp>
      <p:sp>
        <p:nvSpPr>
          <p:cNvPr id="50" name="タイトル 1">
            <a:extLst>
              <a:ext uri="{FF2B5EF4-FFF2-40B4-BE49-F238E27FC236}">
                <a16:creationId xmlns:a16="http://schemas.microsoft.com/office/drawing/2014/main" id="{CA219888-D0B6-F250-7902-1434DE0CF405}"/>
              </a:ext>
            </a:extLst>
          </p:cNvPr>
          <p:cNvSpPr>
            <a:spLocks noGrp="1"/>
          </p:cNvSpPr>
          <p:nvPr>
            <p:ph type="title" hasCustomPrompt="1"/>
          </p:nvPr>
        </p:nvSpPr>
        <p:spPr>
          <a:xfrm>
            <a:off x="443073" y="366716"/>
            <a:ext cx="11305846" cy="584775"/>
          </a:xfrm>
          <a:prstGeom prst="rect">
            <a:avLst/>
          </a:prstGeom>
        </p:spPr>
        <p:txBody>
          <a:bodyPr wrap="square">
            <a:spAutoFit/>
          </a:bodyPr>
          <a:lstStyle>
            <a:lvl1pPr algn="l">
              <a:defRPr lang="ja-JP" altLang="en-US" sz="3200" b="1" i="0">
                <a:latin typeface="メイリオ" panose="020B0604030504040204" pitchFamily="50" charset="-128"/>
                <a:ea typeface="メイリオ" panose="020B0604030504040204" pitchFamily="50" charset="-128"/>
                <a:cs typeface="メイリオ" panose="020B0604030504040204" pitchFamily="50" charset="-128"/>
              </a:defRPr>
            </a:lvl1pPr>
          </a:lstStyle>
          <a:p>
            <a:pPr marL="0" lvl="0" algn="l"/>
            <a:r>
              <a:rPr kumimoji="1" lang="ja-JP" altLang="en-US" dirty="0"/>
              <a:t>目次</a:t>
            </a:r>
          </a:p>
        </p:txBody>
      </p:sp>
      <p:sp>
        <p:nvSpPr>
          <p:cNvPr id="51" name="テキスト プレースホルダー 9">
            <a:extLst>
              <a:ext uri="{FF2B5EF4-FFF2-40B4-BE49-F238E27FC236}">
                <a16:creationId xmlns:a16="http://schemas.microsoft.com/office/drawing/2014/main" id="{4894F5FE-60A5-361A-5A8D-0D265407E8DD}"/>
              </a:ext>
            </a:extLst>
          </p:cNvPr>
          <p:cNvSpPr>
            <a:spLocks noGrp="1"/>
          </p:cNvSpPr>
          <p:nvPr>
            <p:ph type="body" sz="quarter" idx="13" hasCustomPrompt="1"/>
          </p:nvPr>
        </p:nvSpPr>
        <p:spPr>
          <a:xfrm>
            <a:off x="443071" y="6498006"/>
            <a:ext cx="9880615" cy="123111"/>
          </a:xfrm>
          <a:noFill/>
        </p:spPr>
        <p:txBody>
          <a:bodyPr wrap="square" lIns="0" tIns="0" rIns="0" bIns="0" anchor="ctr">
            <a:spAutoFit/>
          </a:bodyPr>
          <a:lstStyle>
            <a:lvl1pPr marL="0" indent="0">
              <a:spcBef>
                <a:spcPts val="0"/>
              </a:spcBef>
              <a:spcAft>
                <a:spcPts val="0"/>
              </a:spcAft>
              <a:buFont typeface="Arial" panose="020B0604020202020204" pitchFamily="34" charset="0"/>
              <a:buNone/>
              <a:defRPr sz="800" b="0" i="0">
                <a:latin typeface="メイリオ" panose="020B0604030504040204" pitchFamily="50" charset="-128"/>
                <a:ea typeface="メイリオ" panose="020B0604030504040204" pitchFamily="50" charset="-128"/>
                <a:cs typeface="メイリオ" panose="020B0604030504040204" pitchFamily="50" charset="-128"/>
              </a:defRPr>
            </a:lvl1pPr>
          </a:lstStyle>
          <a:p>
            <a:pPr lvl="0"/>
            <a:r>
              <a:rPr kumimoji="1" lang="ja-JP" altLang="en-US"/>
              <a:t>参考</a:t>
            </a:r>
            <a:r>
              <a:rPr kumimoji="1" lang="en-US" altLang="ja-JP"/>
              <a:t>/</a:t>
            </a:r>
            <a:r>
              <a:rPr kumimoji="1" lang="ja-JP" altLang="en-US"/>
              <a:t>引用文献等：</a:t>
            </a:r>
            <a:r>
              <a:rPr kumimoji="1" lang="en-US" altLang="ja-JP"/>
              <a:t>8pt</a:t>
            </a:r>
          </a:p>
        </p:txBody>
      </p:sp>
      <p:sp>
        <p:nvSpPr>
          <p:cNvPr id="3" name="テキスト プレースホルダー 8">
            <a:extLst>
              <a:ext uri="{FF2B5EF4-FFF2-40B4-BE49-F238E27FC236}">
                <a16:creationId xmlns:a16="http://schemas.microsoft.com/office/drawing/2014/main" id="{3EE3E01E-3F79-A45A-7179-85544275E81B}"/>
              </a:ext>
            </a:extLst>
          </p:cNvPr>
          <p:cNvSpPr>
            <a:spLocks noGrp="1"/>
          </p:cNvSpPr>
          <p:nvPr>
            <p:ph type="body" sz="quarter" idx="19" hasCustomPrompt="1"/>
          </p:nvPr>
        </p:nvSpPr>
        <p:spPr>
          <a:xfrm>
            <a:off x="443072" y="1138194"/>
            <a:ext cx="7330149" cy="2360234"/>
          </a:xfrm>
        </p:spPr>
        <p:txBody>
          <a:bodyPr/>
          <a:lstStyle>
            <a:lvl1pPr marL="342908" indent="-342908">
              <a:lnSpc>
                <a:spcPct val="130000"/>
              </a:lnSpc>
              <a:buClr>
                <a:schemeClr val="tx1"/>
              </a:buClr>
              <a:buFont typeface="+mj-lt"/>
              <a:buAutoNum type="arabicPeriod"/>
              <a:defRPr sz="1600" b="0" i="0">
                <a:latin typeface="+mn-ea"/>
                <a:ea typeface="+mn-ea"/>
              </a:defRPr>
            </a:lvl1pPr>
            <a:lvl4pPr>
              <a:defRPr sz="1600">
                <a:latin typeface="+mn-ea"/>
                <a:ea typeface="+mn-ea"/>
              </a:defRPr>
            </a:lvl4pPr>
            <a:lvl5pPr>
              <a:defRPr sz="1600">
                <a:latin typeface="+mn-ea"/>
                <a:ea typeface="+mn-ea"/>
              </a:defRPr>
            </a:lvl5pPr>
            <a:lvl6pPr>
              <a:defRPr sz="1600">
                <a:latin typeface="+mn-ea"/>
                <a:ea typeface="+mn-ea"/>
              </a:defRPr>
            </a:lvl6pPr>
          </a:lstStyle>
          <a:p>
            <a:pPr lvl="0"/>
            <a:r>
              <a:rPr kumimoji="1" lang="ja-JP" altLang="en-US" dirty="0"/>
              <a:t>セクション</a:t>
            </a:r>
            <a:r>
              <a:rPr kumimoji="1" lang="en-US" altLang="ja-JP" dirty="0"/>
              <a:t> 01</a:t>
            </a:r>
          </a:p>
          <a:p>
            <a:pPr lvl="0"/>
            <a:r>
              <a:rPr kumimoji="1" lang="ja-JP" altLang="en-US" dirty="0"/>
              <a:t>セクション</a:t>
            </a:r>
            <a:r>
              <a:rPr kumimoji="1" lang="en-US" altLang="ja-JP" dirty="0"/>
              <a:t> 02</a:t>
            </a:r>
          </a:p>
          <a:p>
            <a:pPr lvl="0"/>
            <a:r>
              <a:rPr kumimoji="1" lang="ja-JP" altLang="en-US" dirty="0"/>
              <a:t>セクション</a:t>
            </a:r>
            <a:r>
              <a:rPr kumimoji="1" lang="en-US" altLang="ja-JP" dirty="0"/>
              <a:t> 03</a:t>
            </a:r>
          </a:p>
          <a:p>
            <a:pPr lvl="0"/>
            <a:r>
              <a:rPr kumimoji="1" lang="ja-JP" altLang="en-US" dirty="0"/>
              <a:t>セクション</a:t>
            </a:r>
            <a:r>
              <a:rPr kumimoji="1" lang="en-US" altLang="ja-JP" dirty="0"/>
              <a:t> 04</a:t>
            </a:r>
          </a:p>
          <a:p>
            <a:pPr marL="342908" marR="0" lvl="0" indent="-342908" algn="l" defTabSz="914423" rtl="0" eaLnBrk="1" fontAlgn="auto" latinLnBrk="0" hangingPunct="1">
              <a:lnSpc>
                <a:spcPct val="100000"/>
              </a:lnSpc>
              <a:spcBef>
                <a:spcPts val="600"/>
              </a:spcBef>
              <a:spcAft>
                <a:spcPts val="600"/>
              </a:spcAft>
              <a:buClr>
                <a:srgbClr val="002060"/>
              </a:buClr>
              <a:buSzTx/>
              <a:buFont typeface="+mj-lt"/>
              <a:buAutoNum type="arabicPeriod"/>
              <a:tabLst/>
              <a:defRPr/>
            </a:pPr>
            <a:r>
              <a:rPr kumimoji="1" lang="ja-JP" altLang="en-US" dirty="0"/>
              <a:t>セクション</a:t>
            </a:r>
            <a:r>
              <a:rPr kumimoji="1" lang="en-US" altLang="ja-JP" dirty="0"/>
              <a:t> 05</a:t>
            </a:r>
          </a:p>
        </p:txBody>
      </p:sp>
      <p:sp>
        <p:nvSpPr>
          <p:cNvPr id="4" name="テキスト プレースホルダー 8">
            <a:extLst>
              <a:ext uri="{FF2B5EF4-FFF2-40B4-BE49-F238E27FC236}">
                <a16:creationId xmlns:a16="http://schemas.microsoft.com/office/drawing/2014/main" id="{66F75DC8-7F8B-DE8F-5A34-63C830C27B79}"/>
              </a:ext>
            </a:extLst>
          </p:cNvPr>
          <p:cNvSpPr>
            <a:spLocks noGrp="1"/>
          </p:cNvSpPr>
          <p:nvPr>
            <p:ph type="body" sz="quarter" idx="20" hasCustomPrompt="1"/>
          </p:nvPr>
        </p:nvSpPr>
        <p:spPr>
          <a:xfrm>
            <a:off x="7773220" y="1138194"/>
            <a:ext cx="2550466" cy="2360234"/>
          </a:xfrm>
        </p:spPr>
        <p:txBody>
          <a:bodyPr/>
          <a:lstStyle>
            <a:lvl1pPr marL="0" indent="0" algn="r">
              <a:lnSpc>
                <a:spcPct val="130000"/>
              </a:lnSpc>
              <a:buFont typeface="+mj-lt"/>
              <a:buNone/>
              <a:defRPr sz="1600" b="0" i="0">
                <a:latin typeface="+mj-ea"/>
                <a:ea typeface="+mj-ea"/>
              </a:defRPr>
            </a:lvl1pPr>
            <a:lvl4pPr>
              <a:defRPr sz="1600">
                <a:latin typeface="+mj-ea"/>
                <a:ea typeface="+mj-ea"/>
              </a:defRPr>
            </a:lvl4pPr>
            <a:lvl5pPr>
              <a:defRPr sz="1600">
                <a:latin typeface="+mj-ea"/>
                <a:ea typeface="+mj-ea"/>
              </a:defRPr>
            </a:lvl5pPr>
            <a:lvl6pPr>
              <a:defRPr>
                <a:latin typeface="+mj-ea"/>
                <a:ea typeface="+mj-ea"/>
              </a:defRPr>
            </a:lvl6pPr>
            <a:lvl7pPr>
              <a:defRPr>
                <a:latin typeface="+mj-ea"/>
                <a:ea typeface="+mj-ea"/>
              </a:defRPr>
            </a:lvl7pPr>
          </a:lstStyle>
          <a:p>
            <a:pPr marL="0" indent="0" algn="r">
              <a:buNone/>
            </a:pPr>
            <a:r>
              <a:rPr lang="en-US" altLang="ja-JP"/>
              <a:t>------- 001</a:t>
            </a:r>
            <a:endParaRPr lang="ja-JP" altLang="en-US"/>
          </a:p>
          <a:p>
            <a:pPr marL="0" lvl="0" indent="0" algn="r">
              <a:buNone/>
            </a:pPr>
            <a:r>
              <a:rPr lang="en-US" altLang="ja-JP"/>
              <a:t>------- 001</a:t>
            </a:r>
            <a:endParaRPr lang="ja-JP" altLang="en-US"/>
          </a:p>
          <a:p>
            <a:pPr marL="0" lvl="0" indent="0" algn="r">
              <a:buNone/>
            </a:pPr>
            <a:r>
              <a:rPr lang="en-US" altLang="ja-JP"/>
              <a:t>------- 001</a:t>
            </a:r>
          </a:p>
          <a:p>
            <a:pPr marL="0" indent="0" algn="r">
              <a:buNone/>
            </a:pPr>
            <a:r>
              <a:rPr lang="en-US" altLang="ja-JP"/>
              <a:t>------- 001</a:t>
            </a:r>
          </a:p>
          <a:p>
            <a:pPr marL="0" marR="0" lvl="0" indent="0" algn="r" defTabSz="914423" rtl="0" eaLnBrk="1" fontAlgn="auto" latinLnBrk="0" hangingPunct="1">
              <a:lnSpc>
                <a:spcPct val="100000"/>
              </a:lnSpc>
              <a:spcBef>
                <a:spcPts val="600"/>
              </a:spcBef>
              <a:spcAft>
                <a:spcPts val="600"/>
              </a:spcAft>
              <a:buClr>
                <a:srgbClr val="002060"/>
              </a:buClr>
              <a:buSzTx/>
              <a:buFont typeface="+mj-lt"/>
              <a:buNone/>
              <a:tabLst/>
              <a:defRPr/>
            </a:pPr>
            <a:r>
              <a:rPr lang="en-US" altLang="ja-JP"/>
              <a:t>------- 001</a:t>
            </a:r>
          </a:p>
        </p:txBody>
      </p:sp>
      <p:pic>
        <p:nvPicPr>
          <p:cNvPr id="5" name="図 4" descr="図形 が含まれている画像&#10;&#10;自動的に生成された説明">
            <a:extLst>
              <a:ext uri="{FF2B5EF4-FFF2-40B4-BE49-F238E27FC236}">
                <a16:creationId xmlns:a16="http://schemas.microsoft.com/office/drawing/2014/main" id="{DB3F85C5-509B-257D-8B3C-FC178DFD6638}"/>
              </a:ext>
            </a:extLst>
          </p:cNvPr>
          <p:cNvPicPr>
            <a:picLocks/>
          </p:cNvPicPr>
          <p:nvPr userDrawn="1"/>
        </p:nvPicPr>
        <p:blipFill rotWithShape="1">
          <a:blip r:embed="rId2" cstate="print">
            <a:extLst>
              <a:ext uri="{28A0092B-C50C-407E-A947-70E740481C1C}">
                <a14:useLocalDpi xmlns:a14="http://schemas.microsoft.com/office/drawing/2010/main" val="0"/>
              </a:ext>
            </a:extLst>
          </a:blip>
          <a:srcRect b="94693"/>
          <a:stretch/>
        </p:blipFill>
        <p:spPr>
          <a:xfrm>
            <a:off x="-4452" y="-1"/>
            <a:ext cx="12192000" cy="489049"/>
          </a:xfrm>
          <a:prstGeom prst="rect">
            <a:avLst/>
          </a:prstGeom>
          <a:noFill/>
        </p:spPr>
      </p:pic>
    </p:spTree>
    <p:extLst>
      <p:ext uri="{BB962C8B-B14F-4D97-AF65-F5344CB8AC3E}">
        <p14:creationId xmlns:p14="http://schemas.microsoft.com/office/powerpoint/2010/main" val="43507870"/>
      </p:ext>
    </p:extLst>
  </p:cSld>
  <p:clrMapOvr>
    <a:masterClrMapping/>
  </p:clrMapOvr>
  <p:extLst>
    <p:ext uri="{DCECCB84-F9BA-43D5-87BE-67443E8EF086}">
      <p15:sldGuideLst xmlns:p15="http://schemas.microsoft.com/office/powerpoint/2012/main">
        <p15:guide id="1" orient="horz" pos="232" userDrawn="1">
          <p15:clr>
            <a:srgbClr val="FBAE40"/>
          </p15:clr>
        </p15:guide>
        <p15:guide id="2" pos="2939" userDrawn="1">
          <p15:clr>
            <a:srgbClr val="FBAE40"/>
          </p15:clr>
        </p15:guide>
        <p15:guide id="3" pos="3301" userDrawn="1">
          <p15:clr>
            <a:srgbClr val="FBAE40"/>
          </p15:clr>
        </p15:guide>
        <p15:guide id="4" pos="3120" userDrawn="1">
          <p15:clr>
            <a:srgbClr val="FBAE40"/>
          </p15:clr>
        </p15:guide>
        <p15:guide id="5" pos="1646" userDrawn="1">
          <p15:clr>
            <a:srgbClr val="FBAE40"/>
          </p15:clr>
        </p15:guide>
        <p15:guide id="6" pos="1510" userDrawn="1">
          <p15:clr>
            <a:srgbClr val="FBAE40"/>
          </p15:clr>
        </p15:guide>
        <p15:guide id="7" pos="217" userDrawn="1">
          <p15:clr>
            <a:srgbClr val="FBAE40"/>
          </p15:clr>
        </p15:guide>
        <p15:guide id="8" pos="4594" userDrawn="1">
          <p15:clr>
            <a:srgbClr val="FBAE40"/>
          </p15:clr>
        </p15:guide>
        <p15:guide id="9" pos="4730" userDrawn="1">
          <p15:clr>
            <a:srgbClr val="FBAE40"/>
          </p15:clr>
        </p15:guide>
        <p15:guide id="10" pos="6023" userDrawn="1">
          <p15:clr>
            <a:srgbClr val="FBAE40"/>
          </p15:clr>
        </p15:guide>
        <p15:guide id="12" orient="horz" pos="4088" userDrawn="1">
          <p15:clr>
            <a:srgbClr val="FBAE40"/>
          </p15:clr>
        </p15:guide>
        <p15:guide id="13" orient="horz" pos="3861" userDrawn="1">
          <p15:clr>
            <a:srgbClr val="FBAE40"/>
          </p15:clr>
        </p15:guide>
        <p15:guide id="14" orient="horz" pos="595" userDrawn="1">
          <p15:clr>
            <a:srgbClr val="FBAE40"/>
          </p15:clr>
        </p15:guide>
        <p15:guide id="15" orient="horz" pos="709" userDrawn="1">
          <p15:clr>
            <a:srgbClr val="FBAE40"/>
          </p15:clr>
        </p15:guide>
        <p15:guide id="16" orient="horz" pos="1366" userDrawn="1">
          <p15:clr>
            <a:srgbClr val="FBAE40"/>
          </p15:clr>
        </p15:guide>
        <p15:guide id="17" orient="horz" pos="2614" userDrawn="1">
          <p15:clr>
            <a:srgbClr val="FBAE40"/>
          </p15:clr>
        </p15:guide>
        <p15:guide id="18" orient="horz" pos="1480" userDrawn="1">
          <p15:clr>
            <a:srgbClr val="FBAE40"/>
          </p15:clr>
        </p15:guide>
        <p15:guide id="19" orient="horz" pos="2727"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03_Section">
    <p:spTree>
      <p:nvGrpSpPr>
        <p:cNvPr id="1" name=""/>
        <p:cNvGrpSpPr/>
        <p:nvPr/>
      </p:nvGrpSpPr>
      <p:grpSpPr>
        <a:xfrm>
          <a:off x="0" y="0"/>
          <a:ext cx="0" cy="0"/>
          <a:chOff x="0" y="0"/>
          <a:chExt cx="0" cy="0"/>
        </a:xfrm>
      </p:grpSpPr>
      <p:pic>
        <p:nvPicPr>
          <p:cNvPr id="11" name="図 10" descr="図形&#10;&#10;低い精度で自動的に生成された説明">
            <a:extLst>
              <a:ext uri="{FF2B5EF4-FFF2-40B4-BE49-F238E27FC236}">
                <a16:creationId xmlns:a16="http://schemas.microsoft.com/office/drawing/2014/main" id="{F10D23A2-2E8E-9DA5-6CF5-DDC0A8455B1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21724" y="0"/>
            <a:ext cx="10870276" cy="6858000"/>
          </a:xfrm>
          <a:prstGeom prst="rect">
            <a:avLst/>
          </a:prstGeom>
        </p:spPr>
      </p:pic>
      <p:sp>
        <p:nvSpPr>
          <p:cNvPr id="3" name="タイトル 1">
            <a:extLst>
              <a:ext uri="{FF2B5EF4-FFF2-40B4-BE49-F238E27FC236}">
                <a16:creationId xmlns:a16="http://schemas.microsoft.com/office/drawing/2014/main" id="{16547944-49EF-1EFF-32E6-905A8579D216}"/>
              </a:ext>
            </a:extLst>
          </p:cNvPr>
          <p:cNvSpPr>
            <a:spLocks noGrp="1"/>
          </p:cNvSpPr>
          <p:nvPr>
            <p:ph type="ctrTitle" hasCustomPrompt="1"/>
          </p:nvPr>
        </p:nvSpPr>
        <p:spPr>
          <a:xfrm>
            <a:off x="443076" y="3082756"/>
            <a:ext cx="11305846" cy="9358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108000" rIns="0" bIns="72000">
            <a:spAutoFit/>
          </a:bodyPr>
          <a:lstStyle>
            <a:lvl1pPr algn="l">
              <a:lnSpc>
                <a:spcPct val="130000"/>
              </a:lnSpc>
              <a:defRPr lang="ja-JP" altLang="en-US" sz="4000" b="1" i="0" dirty="0">
                <a:latin typeface="メイリオ" panose="020B0604030504040204" pitchFamily="50" charset="-128"/>
                <a:ea typeface="メイリオ" panose="020B0604030504040204" pitchFamily="50" charset="-128"/>
                <a:cs typeface="メイリオ" panose="020B0604030504040204" pitchFamily="50" charset="-128"/>
              </a:defRPr>
            </a:lvl1pPr>
          </a:lstStyle>
          <a:p>
            <a:pPr marL="0" lvl="0"/>
            <a:r>
              <a:rPr kumimoji="1" lang="en-US" altLang="ja-JP" dirty="0"/>
              <a:t>01. </a:t>
            </a:r>
            <a:r>
              <a:rPr kumimoji="1" lang="ja-JP" altLang="en-US" dirty="0"/>
              <a:t>セクション名</a:t>
            </a:r>
          </a:p>
        </p:txBody>
      </p:sp>
      <p:sp>
        <p:nvSpPr>
          <p:cNvPr id="4" name="スライド番号プレースホルダー 4">
            <a:extLst>
              <a:ext uri="{FF2B5EF4-FFF2-40B4-BE49-F238E27FC236}">
                <a16:creationId xmlns:a16="http://schemas.microsoft.com/office/drawing/2014/main" id="{DD9E6EA3-3310-5612-2D80-6F218C2F7510}"/>
              </a:ext>
            </a:extLst>
          </p:cNvPr>
          <p:cNvSpPr>
            <a:spLocks noGrp="1"/>
          </p:cNvSpPr>
          <p:nvPr>
            <p:ph type="sldNum" sz="quarter" idx="12"/>
          </p:nvPr>
        </p:nvSpPr>
        <p:spPr>
          <a:xfrm>
            <a:off x="11669169" y="6433200"/>
            <a:ext cx="522831" cy="424800"/>
          </a:xfrm>
          <a:prstGeom prst="rect">
            <a:avLst/>
          </a:prstGeom>
          <a:noFill/>
        </p:spPr>
        <p:txBody>
          <a:bodyPr lIns="0" tIns="0" rIns="144000" bIns="144000"/>
          <a:lstStyle>
            <a:lvl1pPr algn="r">
              <a:defRPr sz="1400" b="0" i="0">
                <a:solidFill>
                  <a:schemeClr val="bg1"/>
                </a:solidFill>
                <a:latin typeface="メイリオ" panose="020B0604030504040204" pitchFamily="50" charset="-128"/>
                <a:ea typeface="メイリオ" panose="020B0604030504040204" pitchFamily="50" charset="-128"/>
                <a:cs typeface="Arial" panose="020B0604020202020204" pitchFamily="34" charset="0"/>
              </a:defRPr>
            </a:lvl1pPr>
          </a:lstStyle>
          <a:p>
            <a:fld id="{D9550142-B990-490A-A107-ED7302A7FD52}" type="slidenum">
              <a:rPr lang="en-US" altLang="ja-JP" smtClean="0"/>
              <a:pPr/>
              <a:t>‹#›</a:t>
            </a:fld>
            <a:endParaRPr lang="en-US"/>
          </a:p>
        </p:txBody>
      </p:sp>
    </p:spTree>
    <p:extLst>
      <p:ext uri="{BB962C8B-B14F-4D97-AF65-F5344CB8AC3E}">
        <p14:creationId xmlns:p14="http://schemas.microsoft.com/office/powerpoint/2010/main" val="2194644818"/>
      </p:ext>
    </p:extLst>
  </p:cSld>
  <p:clrMapOvr>
    <a:masterClrMapping/>
  </p:clrMapOvr>
  <p:extLst>
    <p:ext uri="{DCECCB84-F9BA-43D5-87BE-67443E8EF086}">
      <p15:sldGuideLst xmlns:p15="http://schemas.microsoft.com/office/powerpoint/2012/main">
        <p15:guide id="1"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04_Basic">
    <p:spTree>
      <p:nvGrpSpPr>
        <p:cNvPr id="1" name=""/>
        <p:cNvGrpSpPr/>
        <p:nvPr/>
      </p:nvGrpSpPr>
      <p:grpSpPr>
        <a:xfrm>
          <a:off x="0" y="0"/>
          <a:ext cx="0" cy="0"/>
          <a:chOff x="0" y="0"/>
          <a:chExt cx="0" cy="0"/>
        </a:xfrm>
      </p:grpSpPr>
      <p:sp>
        <p:nvSpPr>
          <p:cNvPr id="45" name="スライド番号プレースホルダー 4">
            <a:extLst>
              <a:ext uri="{FF2B5EF4-FFF2-40B4-BE49-F238E27FC236}">
                <a16:creationId xmlns:a16="http://schemas.microsoft.com/office/drawing/2014/main" id="{7F8B39E5-E5C4-1549-647B-B2CE8575CB0A}"/>
              </a:ext>
            </a:extLst>
          </p:cNvPr>
          <p:cNvSpPr>
            <a:spLocks noGrp="1"/>
          </p:cNvSpPr>
          <p:nvPr>
            <p:ph type="sldNum" sz="quarter" idx="12"/>
          </p:nvPr>
        </p:nvSpPr>
        <p:spPr>
          <a:xfrm>
            <a:off x="11669169" y="6433200"/>
            <a:ext cx="522831" cy="424800"/>
          </a:xfrm>
          <a:prstGeom prst="rect">
            <a:avLst/>
          </a:prstGeom>
          <a:noFill/>
        </p:spPr>
        <p:txBody>
          <a:bodyPr lIns="0" tIns="0" rIns="144000" bIns="144000"/>
          <a:lstStyle>
            <a:lvl1pPr algn="r">
              <a:defRPr sz="1400" b="0" i="0">
                <a:solidFill>
                  <a:schemeClr val="tx1"/>
                </a:solidFill>
                <a:latin typeface="メイリオ" panose="020B0604030504040204" pitchFamily="50" charset="-128"/>
                <a:ea typeface="メイリオ" panose="020B0604030504040204" pitchFamily="50" charset="-128"/>
                <a:cs typeface="Arial" panose="020B0604020202020204" pitchFamily="34" charset="0"/>
              </a:defRPr>
            </a:lvl1pPr>
          </a:lstStyle>
          <a:p>
            <a:fld id="{D9550142-B990-490A-A107-ED7302A7FD52}" type="slidenum">
              <a:rPr lang="en-US" altLang="ja-JP" smtClean="0"/>
              <a:pPr/>
              <a:t>‹#›</a:t>
            </a:fld>
            <a:endParaRPr lang="en-US"/>
          </a:p>
        </p:txBody>
      </p:sp>
      <p:sp>
        <p:nvSpPr>
          <p:cNvPr id="50" name="タイトル 1">
            <a:extLst>
              <a:ext uri="{FF2B5EF4-FFF2-40B4-BE49-F238E27FC236}">
                <a16:creationId xmlns:a16="http://schemas.microsoft.com/office/drawing/2014/main" id="{CA219888-D0B6-F250-7902-1434DE0CF405}"/>
              </a:ext>
            </a:extLst>
          </p:cNvPr>
          <p:cNvSpPr>
            <a:spLocks noGrp="1"/>
          </p:cNvSpPr>
          <p:nvPr>
            <p:ph type="title" hasCustomPrompt="1"/>
          </p:nvPr>
        </p:nvSpPr>
        <p:spPr>
          <a:xfrm>
            <a:off x="443074" y="366716"/>
            <a:ext cx="11305842" cy="584775"/>
          </a:xfrm>
          <a:prstGeom prst="rect">
            <a:avLst/>
          </a:prstGeom>
        </p:spPr>
        <p:txBody>
          <a:bodyPr wrap="square">
            <a:spAutoFit/>
          </a:bodyPr>
          <a:lstStyle>
            <a:lvl1pPr algn="l">
              <a:defRPr lang="ja-JP" altLang="en-US" sz="3200" b="1" i="0">
                <a:latin typeface="メイリオ" panose="020B0604030504040204" pitchFamily="50" charset="-128"/>
                <a:ea typeface="メイリオ" panose="020B0604030504040204" pitchFamily="50" charset="-128"/>
                <a:cs typeface="メイリオ" panose="020B0604030504040204" pitchFamily="50" charset="-128"/>
              </a:defRPr>
            </a:lvl1pPr>
          </a:lstStyle>
          <a:p>
            <a:pPr marL="0" lvl="0" algn="l"/>
            <a:r>
              <a:rPr kumimoji="1" lang="ja-JP" altLang="en-US"/>
              <a:t>スライドタイトル：</a:t>
            </a:r>
            <a:r>
              <a:rPr kumimoji="1" lang="en-US" altLang="ja-JP"/>
              <a:t>13</a:t>
            </a:r>
            <a:r>
              <a:rPr kumimoji="1" lang="ja-JP" altLang="en-US"/>
              <a:t>字以内 </a:t>
            </a:r>
            <a:r>
              <a:rPr kumimoji="1" lang="en-US" altLang="ja-JP"/>
              <a:t>32pt</a:t>
            </a:r>
            <a:endParaRPr kumimoji="1" lang="ja-JP" altLang="en-US"/>
          </a:p>
        </p:txBody>
      </p:sp>
      <p:sp>
        <p:nvSpPr>
          <p:cNvPr id="51" name="テキスト プレースホルダー 9">
            <a:extLst>
              <a:ext uri="{FF2B5EF4-FFF2-40B4-BE49-F238E27FC236}">
                <a16:creationId xmlns:a16="http://schemas.microsoft.com/office/drawing/2014/main" id="{4894F5FE-60A5-361A-5A8D-0D265407E8DD}"/>
              </a:ext>
            </a:extLst>
          </p:cNvPr>
          <p:cNvSpPr>
            <a:spLocks noGrp="1"/>
          </p:cNvSpPr>
          <p:nvPr>
            <p:ph type="body" sz="quarter" idx="13" hasCustomPrompt="1"/>
          </p:nvPr>
        </p:nvSpPr>
        <p:spPr>
          <a:xfrm>
            <a:off x="443071" y="6498006"/>
            <a:ext cx="9880615" cy="123111"/>
          </a:xfrm>
          <a:noFill/>
        </p:spPr>
        <p:txBody>
          <a:bodyPr wrap="square" lIns="0" tIns="0" rIns="0" bIns="0" anchor="ctr">
            <a:spAutoFit/>
          </a:bodyPr>
          <a:lstStyle>
            <a:lvl1pPr marL="0" indent="0">
              <a:spcBef>
                <a:spcPts val="0"/>
              </a:spcBef>
              <a:spcAft>
                <a:spcPts val="0"/>
              </a:spcAft>
              <a:buFont typeface="Arial" panose="020B0604020202020204" pitchFamily="34" charset="0"/>
              <a:buNone/>
              <a:defRPr sz="800" b="0" i="0">
                <a:latin typeface="メイリオ" panose="020B0604030504040204" pitchFamily="50" charset="-128"/>
                <a:ea typeface="メイリオ" panose="020B0604030504040204" pitchFamily="50" charset="-128"/>
                <a:cs typeface="メイリオ" panose="020B0604030504040204" pitchFamily="50" charset="-128"/>
              </a:defRPr>
            </a:lvl1pPr>
          </a:lstStyle>
          <a:p>
            <a:pPr lvl="0"/>
            <a:r>
              <a:rPr kumimoji="1" lang="ja-JP" altLang="en-US"/>
              <a:t>出典先：</a:t>
            </a:r>
            <a:r>
              <a:rPr kumimoji="1" lang="en-US" altLang="ja-JP"/>
              <a:t>8pt</a:t>
            </a:r>
          </a:p>
        </p:txBody>
      </p:sp>
      <p:sp>
        <p:nvSpPr>
          <p:cNvPr id="52" name="テキスト プレースホルダー 11">
            <a:extLst>
              <a:ext uri="{FF2B5EF4-FFF2-40B4-BE49-F238E27FC236}">
                <a16:creationId xmlns:a16="http://schemas.microsoft.com/office/drawing/2014/main" id="{24C0F4B5-3232-8664-604F-8CF3AE3D63D5}"/>
              </a:ext>
            </a:extLst>
          </p:cNvPr>
          <p:cNvSpPr>
            <a:spLocks noGrp="1"/>
          </p:cNvSpPr>
          <p:nvPr>
            <p:ph type="body" sz="quarter" idx="17" hasCustomPrompt="1"/>
          </p:nvPr>
        </p:nvSpPr>
        <p:spPr>
          <a:xfrm>
            <a:off x="443070" y="1138195"/>
            <a:ext cx="11305846" cy="667839"/>
          </a:xfrm>
          <a:solidFill>
            <a:srgbClr val="F3F6F6"/>
          </a:solidFill>
          <a:ln>
            <a:noFill/>
          </a:ln>
        </p:spPr>
        <p:txBody>
          <a:bodyPr vert="horz" wrap="square" lIns="216000" tIns="144000" rIns="216000" bIns="144000" rtlCol="0" anchor="t" anchorCtr="0">
            <a:spAutoFit/>
          </a:bodyPr>
          <a:lstStyle>
            <a:lvl1pPr marL="285757" indent="-285757">
              <a:lnSpc>
                <a:spcPct val="130000"/>
              </a:lnSpc>
              <a:buClr>
                <a:schemeClr val="tx1"/>
              </a:buClr>
              <a:buSzPct val="100000"/>
              <a:buFont typeface="メイリオ" panose="020B0604030504040204" pitchFamily="50" charset="-128"/>
              <a:buChar char="•"/>
              <a:defRPr lang="ja-JP" altLang="en-US" sz="2000" b="0" i="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1pPr>
          </a:lstStyle>
          <a:p>
            <a:pPr marL="257181" lvl="0" indent="-257181">
              <a:spcBef>
                <a:spcPts val="600"/>
              </a:spcBef>
              <a:spcAft>
                <a:spcPts val="600"/>
              </a:spcAft>
              <a:buClr>
                <a:srgbClr val="002060"/>
              </a:buClr>
              <a:buFont typeface="Wingdings" panose="05000000000000000000" pitchFamily="2" charset="2"/>
              <a:buChar char="l"/>
            </a:pPr>
            <a:r>
              <a:rPr kumimoji="1" lang="ja-JP" altLang="en-US" dirty="0"/>
              <a:t>キーメッセージ：</a:t>
            </a:r>
            <a:r>
              <a:rPr kumimoji="1" lang="en-US" altLang="ja-JP" dirty="0"/>
              <a:t>1</a:t>
            </a:r>
            <a:r>
              <a:rPr kumimoji="1" lang="ja-JP" altLang="en-US" dirty="0"/>
              <a:t>行以内（約</a:t>
            </a:r>
            <a:r>
              <a:rPr kumimoji="1" lang="en-US" altLang="ja-JP" dirty="0"/>
              <a:t>35</a:t>
            </a:r>
            <a:r>
              <a:rPr kumimoji="1" lang="ja-JP" altLang="en-US" dirty="0"/>
              <a:t>字）３ポツまで </a:t>
            </a:r>
            <a:r>
              <a:rPr kumimoji="1" lang="en-US" altLang="ja-JP" dirty="0"/>
              <a:t>20pt</a:t>
            </a:r>
            <a:r>
              <a:rPr kumimoji="1" lang="ja-JP" altLang="en-US" dirty="0"/>
              <a:t>　行間はいじらない</a:t>
            </a:r>
            <a:endParaRPr kumimoji="1" lang="en-US" altLang="ja-JP" dirty="0"/>
          </a:p>
        </p:txBody>
      </p:sp>
      <p:sp>
        <p:nvSpPr>
          <p:cNvPr id="7" name="テキスト プレースホルダー 6">
            <a:extLst>
              <a:ext uri="{FF2B5EF4-FFF2-40B4-BE49-F238E27FC236}">
                <a16:creationId xmlns:a16="http://schemas.microsoft.com/office/drawing/2014/main" id="{9E5CEE60-90F4-9775-0CB9-B864463E973A}"/>
              </a:ext>
            </a:extLst>
          </p:cNvPr>
          <p:cNvSpPr>
            <a:spLocks noGrp="1"/>
          </p:cNvSpPr>
          <p:nvPr>
            <p:ph type="body" sz="quarter" idx="23" hasCustomPrompt="1"/>
          </p:nvPr>
        </p:nvSpPr>
        <p:spPr>
          <a:xfrm>
            <a:off x="443017" y="3290112"/>
            <a:ext cx="5316922" cy="293721"/>
          </a:xfrm>
        </p:spPr>
        <p:txBody>
          <a:bodyPr lIns="72000" tIns="72000" rIns="72000" bIns="36000"/>
          <a:lstStyle>
            <a:lvl1pPr marL="0" indent="0">
              <a:buFont typeface="Arial" panose="020B0604020202020204" pitchFamily="34" charset="0"/>
              <a:buNone/>
              <a:defRPr sz="1200"/>
            </a:lvl1pPr>
            <a:lvl2pPr marL="344497" indent="0">
              <a:buNone/>
              <a:defRPr sz="1200"/>
            </a:lvl2pPr>
            <a:lvl3pPr marL="668354" indent="0">
              <a:buNone/>
              <a:defRPr sz="1200"/>
            </a:lvl3pPr>
            <a:lvl4pPr marL="936648" indent="0">
              <a:buNone/>
              <a:defRPr sz="1200"/>
            </a:lvl4pPr>
            <a:lvl5pPr marL="1298607" indent="0" algn="l">
              <a:buNone/>
              <a:defRPr sz="1200"/>
            </a:lvl5pPr>
          </a:lstStyle>
          <a:p>
            <a:pPr marL="171455" marR="0" lvl="0" indent="-171455" algn="l" defTabSz="914423" rtl="0" eaLnBrk="1" fontAlgn="auto" latinLnBrk="0" hangingPunct="1">
              <a:lnSpc>
                <a:spcPct val="100000"/>
              </a:lnSpc>
              <a:spcBef>
                <a:spcPts val="600"/>
              </a:spcBef>
              <a:spcAft>
                <a:spcPts val="600"/>
              </a:spcAft>
              <a:buClr>
                <a:srgbClr val="002060"/>
              </a:buClr>
              <a:buSzTx/>
              <a:tabLst/>
              <a:defRPr/>
            </a:pPr>
            <a:r>
              <a:rPr kumimoji="1" lang="ja-JP" altLang="en-US" dirty="0"/>
              <a:t>本文：</a:t>
            </a:r>
            <a:r>
              <a:rPr kumimoji="1" lang="en-US" altLang="ja-JP" dirty="0"/>
              <a:t>40</a:t>
            </a:r>
            <a:r>
              <a:rPr kumimoji="1" lang="ja-JP" altLang="en-US" dirty="0"/>
              <a:t>字以内 </a:t>
            </a:r>
            <a:r>
              <a:rPr kumimoji="1" lang="en-US" altLang="ja-JP" dirty="0"/>
              <a:t>12pt /</a:t>
            </a:r>
            <a:r>
              <a:rPr kumimoji="1" lang="ja-JP" altLang="en-US" dirty="0"/>
              <a:t>プレゼン用 </a:t>
            </a:r>
            <a:r>
              <a:rPr kumimoji="1" lang="en-US" altLang="ja-JP" dirty="0"/>
              <a:t>16pt</a:t>
            </a:r>
            <a:endParaRPr kumimoji="1" lang="ja-JP" altLang="en-US" dirty="0"/>
          </a:p>
        </p:txBody>
      </p:sp>
      <p:sp>
        <p:nvSpPr>
          <p:cNvPr id="10" name="テキスト プレースホルダー 9">
            <a:extLst>
              <a:ext uri="{FF2B5EF4-FFF2-40B4-BE49-F238E27FC236}">
                <a16:creationId xmlns:a16="http://schemas.microsoft.com/office/drawing/2014/main" id="{E59F7C88-40C4-3D1C-3928-583676EC1764}"/>
              </a:ext>
            </a:extLst>
          </p:cNvPr>
          <p:cNvSpPr>
            <a:spLocks noGrp="1"/>
          </p:cNvSpPr>
          <p:nvPr>
            <p:ph type="body" sz="quarter" idx="24" hasCustomPrompt="1"/>
          </p:nvPr>
        </p:nvSpPr>
        <p:spPr>
          <a:xfrm>
            <a:off x="6471138" y="3290112"/>
            <a:ext cx="5316416" cy="293721"/>
          </a:xfrm>
          <a:noFill/>
        </p:spPr>
        <p:txBody>
          <a:bodyPr vert="horz" wrap="square" lIns="72000" tIns="72000" rIns="72000" bIns="36000" rtlCol="0">
            <a:spAutoFit/>
          </a:bodyPr>
          <a:lstStyle>
            <a:lvl1pPr marL="0" indent="0">
              <a:buNone/>
              <a:defRPr lang="ja-JP" altLang="en-US" sz="1200" smtClean="0"/>
            </a:lvl1pPr>
            <a:lvl2pPr>
              <a:defRPr lang="ja-JP" altLang="en-US" sz="1200" smtClean="0"/>
            </a:lvl2pPr>
            <a:lvl3pPr>
              <a:defRPr lang="ja-JP" altLang="en-US" sz="1200" smtClean="0"/>
            </a:lvl3pPr>
            <a:lvl4pPr>
              <a:defRPr lang="ja-JP" altLang="en-US" sz="1200" smtClean="0"/>
            </a:lvl4pPr>
            <a:lvl5pPr>
              <a:defRPr lang="ja-JP" altLang="en-US" sz="1200"/>
            </a:lvl5pPr>
          </a:lstStyle>
          <a:p>
            <a:pPr marL="342908" marR="0" lvl="0" indent="-342908" fontAlgn="auto">
              <a:lnSpc>
                <a:spcPct val="100000"/>
              </a:lnSpc>
              <a:buSzTx/>
              <a:tabLst/>
            </a:pPr>
            <a:r>
              <a:rPr kumimoji="1" lang="ja-JP" altLang="en-US"/>
              <a:t>本文：</a:t>
            </a:r>
            <a:r>
              <a:rPr kumimoji="1" lang="en-US" altLang="ja-JP"/>
              <a:t>40</a:t>
            </a:r>
            <a:r>
              <a:rPr kumimoji="1" lang="ja-JP" altLang="en-US"/>
              <a:t>字以内 </a:t>
            </a:r>
            <a:r>
              <a:rPr kumimoji="1" lang="en-US" altLang="ja-JP"/>
              <a:t>12pt /</a:t>
            </a:r>
            <a:r>
              <a:rPr kumimoji="1" lang="ja-JP" altLang="en-US"/>
              <a:t>プレゼン用 </a:t>
            </a:r>
            <a:r>
              <a:rPr kumimoji="1" lang="en-US" altLang="ja-JP"/>
              <a:t>16pt</a:t>
            </a:r>
            <a:endParaRPr kumimoji="1" lang="ja-JP" altLang="en-US"/>
          </a:p>
        </p:txBody>
      </p:sp>
      <p:sp>
        <p:nvSpPr>
          <p:cNvPr id="12" name="テキスト プレースホルダー 11">
            <a:extLst>
              <a:ext uri="{FF2B5EF4-FFF2-40B4-BE49-F238E27FC236}">
                <a16:creationId xmlns:a16="http://schemas.microsoft.com/office/drawing/2014/main" id="{E10F42EE-E182-F73B-ED47-4B1995A4EC23}"/>
              </a:ext>
            </a:extLst>
          </p:cNvPr>
          <p:cNvSpPr>
            <a:spLocks noGrp="1"/>
          </p:cNvSpPr>
          <p:nvPr>
            <p:ph type="body" sz="quarter" idx="25" hasCustomPrompt="1"/>
          </p:nvPr>
        </p:nvSpPr>
        <p:spPr>
          <a:xfrm>
            <a:off x="443017" y="2712318"/>
            <a:ext cx="5316922" cy="558784"/>
          </a:xfrm>
          <a:solidFill>
            <a:schemeClr val="accent1"/>
          </a:solidFill>
        </p:spPr>
        <p:txBody>
          <a:bodyPr vert="horz" wrap="square" lIns="108000" tIns="108000" rIns="108000" bIns="72000" rtlCol="0">
            <a:spAutoFit/>
          </a:bodyPr>
          <a:lstStyle>
            <a:lvl1pPr marL="0" indent="0">
              <a:buNone/>
              <a:defRPr lang="ja-JP" altLang="en-US" b="1" dirty="0" smtClean="0">
                <a:solidFill>
                  <a:schemeClr val="bg1"/>
                </a:solidFill>
              </a:defRPr>
            </a:lvl1pPr>
            <a:lvl2pPr>
              <a:defRPr lang="ja-JP" altLang="en-US" dirty="0" smtClean="0">
                <a:solidFill>
                  <a:schemeClr val="bg1"/>
                </a:solidFill>
              </a:defRPr>
            </a:lvl2pPr>
            <a:lvl3pPr>
              <a:defRPr lang="ja-JP" altLang="en-US" dirty="0" smtClean="0">
                <a:solidFill>
                  <a:schemeClr val="bg1"/>
                </a:solidFill>
              </a:defRPr>
            </a:lvl3pPr>
            <a:lvl4pPr>
              <a:defRPr lang="ja-JP" altLang="en-US" dirty="0" smtClean="0">
                <a:solidFill>
                  <a:schemeClr val="bg1"/>
                </a:solidFill>
              </a:defRPr>
            </a:lvl4pPr>
            <a:lvl5pPr>
              <a:defRPr lang="ja-JP" altLang="en-US" dirty="0">
                <a:solidFill>
                  <a:schemeClr val="bg1"/>
                </a:solidFill>
              </a:defRPr>
            </a:lvl5pPr>
          </a:lstStyle>
          <a:p>
            <a:pPr marL="342908" marR="0" lvl="0" indent="-342908" algn="l" defTabSz="914423" rtl="0" eaLnBrk="1" fontAlgn="auto" latinLnBrk="0" hangingPunct="1">
              <a:lnSpc>
                <a:spcPct val="130000"/>
              </a:lnSpc>
              <a:spcBef>
                <a:spcPts val="600"/>
              </a:spcBef>
              <a:spcAft>
                <a:spcPts val="600"/>
              </a:spcAft>
              <a:buClr>
                <a:srgbClr val="002060"/>
              </a:buClr>
              <a:buSzTx/>
              <a:tabLst/>
              <a:defRPr/>
            </a:pPr>
            <a:r>
              <a:rPr kumimoji="1" lang="ja-JP" altLang="en-US" dirty="0"/>
              <a:t>見出し：</a:t>
            </a:r>
            <a:r>
              <a:rPr kumimoji="1" lang="en-US" altLang="ja-JP" dirty="0"/>
              <a:t>13</a:t>
            </a:r>
            <a:r>
              <a:rPr kumimoji="1" lang="ja-JP" altLang="en-US" dirty="0"/>
              <a:t>字以内 </a:t>
            </a:r>
            <a:r>
              <a:rPr kumimoji="1" lang="en-US" altLang="ja-JP" dirty="0"/>
              <a:t>16pt /</a:t>
            </a:r>
            <a:r>
              <a:rPr kumimoji="1" lang="ja-JP" altLang="en-US" dirty="0"/>
              <a:t>プレゼン用 </a:t>
            </a:r>
            <a:r>
              <a:rPr kumimoji="1" lang="en-US" altLang="ja-JP" dirty="0"/>
              <a:t>20pt</a:t>
            </a:r>
            <a:r>
              <a:rPr kumimoji="1" lang="ja-JP" altLang="en-US" dirty="0"/>
              <a:t>　</a:t>
            </a:r>
          </a:p>
        </p:txBody>
      </p:sp>
      <p:sp>
        <p:nvSpPr>
          <p:cNvPr id="14" name="テキスト プレースホルダー 13">
            <a:extLst>
              <a:ext uri="{FF2B5EF4-FFF2-40B4-BE49-F238E27FC236}">
                <a16:creationId xmlns:a16="http://schemas.microsoft.com/office/drawing/2014/main" id="{F051B484-ADEC-D7B0-A0E2-ADD29C858959}"/>
              </a:ext>
            </a:extLst>
          </p:cNvPr>
          <p:cNvSpPr>
            <a:spLocks noGrp="1"/>
          </p:cNvSpPr>
          <p:nvPr>
            <p:ph type="body" sz="quarter" idx="26" hasCustomPrompt="1"/>
          </p:nvPr>
        </p:nvSpPr>
        <p:spPr>
          <a:xfrm>
            <a:off x="6470178" y="2707268"/>
            <a:ext cx="5317376" cy="558784"/>
          </a:xfrm>
          <a:solidFill>
            <a:schemeClr val="accent1"/>
          </a:solidFill>
        </p:spPr>
        <p:txBody>
          <a:bodyPr vert="horz" wrap="square" lIns="108000" tIns="108000" rIns="108000" bIns="72000" rtlCol="0">
            <a:spAutoFit/>
          </a:bodyPr>
          <a:lstStyle>
            <a:lvl1pPr marL="0" indent="0">
              <a:buNone/>
              <a:defRPr lang="ja-JP" altLang="en-US" b="1" smtClean="0">
                <a:solidFill>
                  <a:schemeClr val="bg1"/>
                </a:solidFill>
              </a:defRPr>
            </a:lvl1pPr>
            <a:lvl2pPr>
              <a:defRPr lang="ja-JP" altLang="en-US" smtClean="0">
                <a:solidFill>
                  <a:schemeClr val="bg1"/>
                </a:solidFill>
              </a:defRPr>
            </a:lvl2pPr>
            <a:lvl3pPr>
              <a:defRPr lang="ja-JP" altLang="en-US" smtClean="0">
                <a:solidFill>
                  <a:schemeClr val="bg1"/>
                </a:solidFill>
              </a:defRPr>
            </a:lvl3pPr>
            <a:lvl4pPr>
              <a:defRPr lang="ja-JP" altLang="en-US" smtClean="0">
                <a:solidFill>
                  <a:schemeClr val="bg1"/>
                </a:solidFill>
              </a:defRPr>
            </a:lvl4pPr>
            <a:lvl5pPr>
              <a:defRPr lang="ja-JP" altLang="en-US">
                <a:solidFill>
                  <a:schemeClr val="bg1"/>
                </a:solidFill>
              </a:defRPr>
            </a:lvl5pPr>
          </a:lstStyle>
          <a:p>
            <a:pPr marL="342908" marR="0" lvl="0" indent="-342908" fontAlgn="auto">
              <a:lnSpc>
                <a:spcPct val="130000"/>
              </a:lnSpc>
              <a:buSzTx/>
              <a:tabLst/>
            </a:pPr>
            <a:r>
              <a:rPr kumimoji="1" lang="ja-JP" altLang="en-US" dirty="0"/>
              <a:t>見出し：</a:t>
            </a:r>
            <a:r>
              <a:rPr kumimoji="1" lang="en-US" altLang="ja-JP" dirty="0"/>
              <a:t>13</a:t>
            </a:r>
            <a:r>
              <a:rPr kumimoji="1" lang="ja-JP" altLang="en-US" dirty="0"/>
              <a:t>字以内 </a:t>
            </a:r>
            <a:r>
              <a:rPr kumimoji="1" lang="en-US" altLang="ja-JP" dirty="0"/>
              <a:t>16pt /</a:t>
            </a:r>
            <a:r>
              <a:rPr kumimoji="1" lang="ja-JP" altLang="en-US" dirty="0"/>
              <a:t>プレゼン用 </a:t>
            </a:r>
            <a:r>
              <a:rPr kumimoji="1" lang="en-US" altLang="ja-JP" dirty="0"/>
              <a:t>20pt</a:t>
            </a:r>
            <a:endParaRPr kumimoji="1" lang="ja-JP" altLang="en-US" dirty="0"/>
          </a:p>
        </p:txBody>
      </p:sp>
      <p:pic>
        <p:nvPicPr>
          <p:cNvPr id="3" name="図 2" descr="図形 が含まれている画像&#10;&#10;自動的に生成された説明">
            <a:extLst>
              <a:ext uri="{FF2B5EF4-FFF2-40B4-BE49-F238E27FC236}">
                <a16:creationId xmlns:a16="http://schemas.microsoft.com/office/drawing/2014/main" id="{5C792116-0207-2182-A1A5-BB2256A73537}"/>
              </a:ext>
            </a:extLst>
          </p:cNvPr>
          <p:cNvPicPr>
            <a:picLocks/>
          </p:cNvPicPr>
          <p:nvPr userDrawn="1"/>
        </p:nvPicPr>
        <p:blipFill rotWithShape="1">
          <a:blip r:embed="rId2" cstate="print">
            <a:extLst>
              <a:ext uri="{28A0092B-C50C-407E-A947-70E740481C1C}">
                <a14:useLocalDpi xmlns:a14="http://schemas.microsoft.com/office/drawing/2010/main" val="0"/>
              </a:ext>
            </a:extLst>
          </a:blip>
          <a:srcRect b="94693"/>
          <a:stretch/>
        </p:blipFill>
        <p:spPr>
          <a:xfrm>
            <a:off x="-4452" y="-1"/>
            <a:ext cx="12192000" cy="489049"/>
          </a:xfrm>
          <a:prstGeom prst="rect">
            <a:avLst/>
          </a:prstGeom>
          <a:noFill/>
        </p:spPr>
      </p:pic>
    </p:spTree>
    <p:extLst>
      <p:ext uri="{BB962C8B-B14F-4D97-AF65-F5344CB8AC3E}">
        <p14:creationId xmlns:p14="http://schemas.microsoft.com/office/powerpoint/2010/main" val="2913739683"/>
      </p:ext>
    </p:extLst>
  </p:cSld>
  <p:clrMapOvr>
    <a:masterClrMapping/>
  </p:clrMapOvr>
  <p:extLst>
    <p:ext uri="{DCECCB84-F9BA-43D5-87BE-67443E8EF086}">
      <p15:sldGuideLst xmlns:p15="http://schemas.microsoft.com/office/powerpoint/2012/main">
        <p15:guide id="1" orient="horz" pos="232" userDrawn="1">
          <p15:clr>
            <a:srgbClr val="FBAE40"/>
          </p15:clr>
        </p15:guide>
        <p15:guide id="7" pos="268" userDrawn="1">
          <p15:clr>
            <a:srgbClr val="FBAE40"/>
          </p15:clr>
        </p15:guide>
        <p15:guide id="10" pos="7412" userDrawn="1">
          <p15:clr>
            <a:srgbClr val="FBAE40"/>
          </p15:clr>
        </p15:guide>
        <p15:guide id="13" orient="horz" pos="4065" userDrawn="1">
          <p15:clr>
            <a:srgbClr val="FBAE40"/>
          </p15:clr>
        </p15:guide>
        <p15:guide id="14"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05_Basic（essay）">
    <p:spTree>
      <p:nvGrpSpPr>
        <p:cNvPr id="1" name=""/>
        <p:cNvGrpSpPr/>
        <p:nvPr/>
      </p:nvGrpSpPr>
      <p:grpSpPr>
        <a:xfrm>
          <a:off x="0" y="0"/>
          <a:ext cx="0" cy="0"/>
          <a:chOff x="0" y="0"/>
          <a:chExt cx="0" cy="0"/>
        </a:xfrm>
      </p:grpSpPr>
      <p:sp>
        <p:nvSpPr>
          <p:cNvPr id="12" name="テキスト プレースホルダー 11">
            <a:extLst>
              <a:ext uri="{FF2B5EF4-FFF2-40B4-BE49-F238E27FC236}">
                <a16:creationId xmlns:a16="http://schemas.microsoft.com/office/drawing/2014/main" id="{C145B5D5-4B5E-6D2D-BAD5-72DE5A197CE1}"/>
              </a:ext>
            </a:extLst>
          </p:cNvPr>
          <p:cNvSpPr>
            <a:spLocks noGrp="1"/>
          </p:cNvSpPr>
          <p:nvPr>
            <p:ph type="body" sz="quarter" idx="24" hasCustomPrompt="1"/>
          </p:nvPr>
        </p:nvSpPr>
        <p:spPr>
          <a:xfrm>
            <a:off x="436775" y="3378480"/>
            <a:ext cx="11305845" cy="293721"/>
          </a:xfrm>
          <a:noFill/>
        </p:spPr>
        <p:txBody>
          <a:bodyPr vert="horz" wrap="square" lIns="72000" tIns="72000" rIns="72000" bIns="36000" rtlCol="0">
            <a:spAutoFit/>
          </a:bodyPr>
          <a:lstStyle>
            <a:lvl1pPr marL="0" indent="0">
              <a:buFont typeface="Arial" panose="020B0604020202020204" pitchFamily="34" charset="0"/>
              <a:buNone/>
              <a:defRPr lang="ja-JP" altLang="en-US" sz="1200" b="1" smtClean="0">
                <a:latin typeface="+mn-ea"/>
                <a:ea typeface="+mn-ea"/>
              </a:defRPr>
            </a:lvl1pPr>
            <a:lvl2pPr>
              <a:defRPr lang="ja-JP" altLang="en-US" sz="1200" smtClean="0">
                <a:latin typeface="+mn-ea"/>
                <a:ea typeface="+mn-ea"/>
              </a:defRPr>
            </a:lvl2pPr>
            <a:lvl3pPr>
              <a:defRPr lang="ja-JP" altLang="en-US" sz="1200" smtClean="0">
                <a:latin typeface="+mn-ea"/>
                <a:ea typeface="+mn-ea"/>
              </a:defRPr>
            </a:lvl3pPr>
            <a:lvl4pPr>
              <a:defRPr lang="ja-JP" altLang="en-US" sz="1200" smtClean="0">
                <a:latin typeface="+mn-ea"/>
                <a:ea typeface="+mn-ea"/>
              </a:defRPr>
            </a:lvl4pPr>
            <a:lvl5pPr>
              <a:defRPr lang="ja-JP" altLang="en-US" sz="1200">
                <a:latin typeface="+mn-ea"/>
                <a:ea typeface="+mn-ea"/>
              </a:defRPr>
            </a:lvl5pPr>
          </a:lstStyle>
          <a:p>
            <a:pPr lvl="0"/>
            <a:r>
              <a:rPr kumimoji="1" lang="ja-JP" altLang="en-US" dirty="0"/>
              <a:t>強調箇所は太字</a:t>
            </a:r>
            <a:endParaRPr kumimoji="1" lang="en-US" altLang="ja-JP" dirty="0"/>
          </a:p>
        </p:txBody>
      </p:sp>
      <p:sp>
        <p:nvSpPr>
          <p:cNvPr id="10" name="テキスト プレースホルダー 9">
            <a:extLst>
              <a:ext uri="{FF2B5EF4-FFF2-40B4-BE49-F238E27FC236}">
                <a16:creationId xmlns:a16="http://schemas.microsoft.com/office/drawing/2014/main" id="{7C26272D-E711-7BDA-C6B1-F6E5FC5BB955}"/>
              </a:ext>
            </a:extLst>
          </p:cNvPr>
          <p:cNvSpPr>
            <a:spLocks noGrp="1"/>
          </p:cNvSpPr>
          <p:nvPr>
            <p:ph type="body" sz="quarter" idx="23" hasCustomPrompt="1"/>
          </p:nvPr>
        </p:nvSpPr>
        <p:spPr>
          <a:xfrm>
            <a:off x="437662" y="1808201"/>
            <a:ext cx="11304954" cy="1452591"/>
          </a:xfrm>
          <a:noFill/>
        </p:spPr>
        <p:txBody>
          <a:bodyPr vert="horz" wrap="square" lIns="72000" tIns="72000" rIns="72000" bIns="36000" rtlCol="0">
            <a:noAutofit/>
          </a:bodyPr>
          <a:lstStyle>
            <a:lvl1pPr marL="0" indent="0">
              <a:buNone/>
              <a:defRPr lang="ja-JP" altLang="en-US" sz="1600" dirty="0" smtClean="0">
                <a:latin typeface="+mj-ea"/>
                <a:ea typeface="+mj-ea"/>
              </a:defRPr>
            </a:lvl1pPr>
            <a:lvl2pPr>
              <a:defRPr lang="ja-JP" altLang="en-US" sz="1200" dirty="0" smtClean="0">
                <a:latin typeface="+mj-ea"/>
                <a:ea typeface="+mj-ea"/>
              </a:defRPr>
            </a:lvl2pPr>
            <a:lvl3pPr>
              <a:defRPr lang="ja-JP" altLang="en-US" sz="1200" dirty="0" smtClean="0">
                <a:latin typeface="+mj-ea"/>
                <a:ea typeface="+mj-ea"/>
              </a:defRPr>
            </a:lvl3pPr>
            <a:lvl4pPr>
              <a:defRPr lang="ja-JP" altLang="en-US" sz="1200" dirty="0" smtClean="0">
                <a:latin typeface="+mj-ea"/>
                <a:ea typeface="+mj-ea"/>
              </a:defRPr>
            </a:lvl4pPr>
            <a:lvl5pPr>
              <a:defRPr lang="ja-JP" altLang="en-US" sz="1200" dirty="0">
                <a:latin typeface="+mj-ea"/>
                <a:ea typeface="+mj-ea"/>
              </a:defRPr>
            </a:lvl5pPr>
          </a:lstStyle>
          <a:p>
            <a:pPr marL="342908" marR="0" lvl="0" indent="-342908" algn="l" defTabSz="914423" rtl="0" eaLnBrk="1" fontAlgn="auto" latinLnBrk="0" hangingPunct="1">
              <a:lnSpc>
                <a:spcPct val="130000"/>
              </a:lnSpc>
              <a:spcBef>
                <a:spcPts val="600"/>
              </a:spcBef>
              <a:spcAft>
                <a:spcPts val="600"/>
              </a:spcAft>
              <a:buClr>
                <a:srgbClr val="002060"/>
              </a:buClr>
              <a:buSzTx/>
              <a:tabLst/>
              <a:defRPr/>
            </a:pPr>
            <a:r>
              <a:rPr kumimoji="1" lang="ja-JP" altLang="en-US" dirty="0"/>
              <a:t>本文：</a:t>
            </a:r>
            <a:r>
              <a:rPr kumimoji="1" lang="en-US" altLang="ja-JP" dirty="0"/>
              <a:t>40</a:t>
            </a:r>
            <a:r>
              <a:rPr kumimoji="1" lang="ja-JP" altLang="en-US" dirty="0"/>
              <a:t>字以内 </a:t>
            </a:r>
            <a:r>
              <a:rPr kumimoji="1" lang="en-US" altLang="ja-JP" dirty="0"/>
              <a:t>16pt /</a:t>
            </a:r>
            <a:r>
              <a:rPr kumimoji="1" lang="ja-JP" altLang="en-US" dirty="0"/>
              <a:t>プレゼン用 </a:t>
            </a:r>
            <a:r>
              <a:rPr kumimoji="1" lang="en-US" altLang="ja-JP" dirty="0"/>
              <a:t>16pt</a:t>
            </a:r>
            <a:r>
              <a:rPr kumimoji="1" lang="ja-JP" altLang="en-US" dirty="0"/>
              <a:t>　詳細はこの大きさで記載　</a:t>
            </a:r>
            <a:endParaRPr kumimoji="1" lang="en-US" altLang="ja-JP" dirty="0"/>
          </a:p>
        </p:txBody>
      </p:sp>
      <p:sp>
        <p:nvSpPr>
          <p:cNvPr id="6" name="テキスト プレースホルダー 5">
            <a:extLst>
              <a:ext uri="{FF2B5EF4-FFF2-40B4-BE49-F238E27FC236}">
                <a16:creationId xmlns:a16="http://schemas.microsoft.com/office/drawing/2014/main" id="{34F52397-F9BC-CBFD-BF51-54DD7A02B4DE}"/>
              </a:ext>
            </a:extLst>
          </p:cNvPr>
          <p:cNvSpPr>
            <a:spLocks noGrp="1"/>
          </p:cNvSpPr>
          <p:nvPr>
            <p:ph type="body" sz="quarter" idx="22" hasCustomPrompt="1"/>
          </p:nvPr>
        </p:nvSpPr>
        <p:spPr>
          <a:xfrm>
            <a:off x="437666" y="1160415"/>
            <a:ext cx="5318369" cy="558784"/>
          </a:xfrm>
          <a:solidFill>
            <a:schemeClr val="accent1"/>
          </a:solidFill>
        </p:spPr>
        <p:txBody>
          <a:bodyPr vert="horz" wrap="square" lIns="108000" tIns="108000" rIns="108000" bIns="72000" rtlCol="0">
            <a:spAutoFit/>
          </a:bodyPr>
          <a:lstStyle>
            <a:lvl1pPr marL="0" indent="0">
              <a:buNone/>
              <a:defRPr lang="ja-JP" altLang="en-US" b="1" smtClean="0">
                <a:solidFill>
                  <a:schemeClr val="bg1"/>
                </a:solidFill>
              </a:defRPr>
            </a:lvl1pPr>
            <a:lvl2pPr>
              <a:defRPr lang="ja-JP" altLang="en-US" smtClean="0">
                <a:solidFill>
                  <a:schemeClr val="bg1"/>
                </a:solidFill>
              </a:defRPr>
            </a:lvl2pPr>
            <a:lvl3pPr>
              <a:defRPr lang="ja-JP" altLang="en-US" smtClean="0">
                <a:solidFill>
                  <a:schemeClr val="bg1"/>
                </a:solidFill>
              </a:defRPr>
            </a:lvl3pPr>
            <a:lvl4pPr>
              <a:defRPr lang="ja-JP" altLang="en-US" smtClean="0">
                <a:solidFill>
                  <a:schemeClr val="bg1"/>
                </a:solidFill>
              </a:defRPr>
            </a:lvl4pPr>
            <a:lvl5pPr>
              <a:defRPr lang="ja-JP" altLang="en-US">
                <a:solidFill>
                  <a:schemeClr val="bg1"/>
                </a:solidFill>
              </a:defRPr>
            </a:lvl5pPr>
          </a:lstStyle>
          <a:p>
            <a:pPr marL="342908" marR="0" lvl="0" indent="-342908" algn="l" defTabSz="914423" rtl="0" eaLnBrk="1" fontAlgn="auto" latinLnBrk="0" hangingPunct="1">
              <a:lnSpc>
                <a:spcPct val="130000"/>
              </a:lnSpc>
              <a:spcBef>
                <a:spcPts val="600"/>
              </a:spcBef>
              <a:spcAft>
                <a:spcPts val="600"/>
              </a:spcAft>
              <a:buClr>
                <a:srgbClr val="002060"/>
              </a:buClr>
              <a:buSzTx/>
              <a:tabLst/>
              <a:defRPr/>
            </a:pPr>
            <a:r>
              <a:rPr kumimoji="1" lang="ja-JP" altLang="en-US" dirty="0"/>
              <a:t>見出し：</a:t>
            </a:r>
            <a:r>
              <a:rPr kumimoji="1" lang="en-US" altLang="ja-JP" dirty="0"/>
              <a:t>13</a:t>
            </a:r>
            <a:r>
              <a:rPr kumimoji="1" lang="ja-JP" altLang="en-US" dirty="0"/>
              <a:t>字以内 </a:t>
            </a:r>
            <a:r>
              <a:rPr kumimoji="1" lang="en-US" altLang="ja-JP" dirty="0"/>
              <a:t>16pt /</a:t>
            </a:r>
            <a:r>
              <a:rPr kumimoji="1" lang="ja-JP" altLang="en-US" dirty="0"/>
              <a:t>プレゼン用 </a:t>
            </a:r>
            <a:r>
              <a:rPr kumimoji="1" lang="en-US" altLang="ja-JP" dirty="0"/>
              <a:t>20pt</a:t>
            </a:r>
            <a:r>
              <a:rPr kumimoji="1" lang="ja-JP" altLang="en-US" dirty="0"/>
              <a:t>　</a:t>
            </a:r>
          </a:p>
        </p:txBody>
      </p:sp>
      <p:sp>
        <p:nvSpPr>
          <p:cNvPr id="45" name="スライド番号プレースホルダー 4">
            <a:extLst>
              <a:ext uri="{FF2B5EF4-FFF2-40B4-BE49-F238E27FC236}">
                <a16:creationId xmlns:a16="http://schemas.microsoft.com/office/drawing/2014/main" id="{7F8B39E5-E5C4-1549-647B-B2CE8575CB0A}"/>
              </a:ext>
            </a:extLst>
          </p:cNvPr>
          <p:cNvSpPr>
            <a:spLocks noGrp="1"/>
          </p:cNvSpPr>
          <p:nvPr>
            <p:ph type="sldNum" sz="quarter" idx="12"/>
          </p:nvPr>
        </p:nvSpPr>
        <p:spPr>
          <a:xfrm>
            <a:off x="11669169" y="6433200"/>
            <a:ext cx="522831" cy="424800"/>
          </a:xfrm>
          <a:prstGeom prst="rect">
            <a:avLst/>
          </a:prstGeom>
          <a:noFill/>
        </p:spPr>
        <p:txBody>
          <a:bodyPr lIns="0" tIns="0" rIns="144000" bIns="144000"/>
          <a:lstStyle>
            <a:lvl1pPr algn="r">
              <a:defRPr sz="1400" b="0" i="0">
                <a:solidFill>
                  <a:schemeClr val="tx1"/>
                </a:solidFill>
                <a:latin typeface="メイリオ" panose="020B0604030504040204" pitchFamily="50" charset="-128"/>
                <a:ea typeface="メイリオ" panose="020B0604030504040204" pitchFamily="50" charset="-128"/>
                <a:cs typeface="Arial" panose="020B0604020202020204" pitchFamily="34" charset="0"/>
              </a:defRPr>
            </a:lvl1pPr>
          </a:lstStyle>
          <a:p>
            <a:fld id="{D9550142-B990-490A-A107-ED7302A7FD52}" type="slidenum">
              <a:rPr lang="en-US" altLang="ja-JP" smtClean="0"/>
              <a:pPr/>
              <a:t>‹#›</a:t>
            </a:fld>
            <a:endParaRPr lang="en-US"/>
          </a:p>
        </p:txBody>
      </p:sp>
      <p:sp>
        <p:nvSpPr>
          <p:cNvPr id="50" name="タイトル 1">
            <a:extLst>
              <a:ext uri="{FF2B5EF4-FFF2-40B4-BE49-F238E27FC236}">
                <a16:creationId xmlns:a16="http://schemas.microsoft.com/office/drawing/2014/main" id="{CA219888-D0B6-F250-7902-1434DE0CF405}"/>
              </a:ext>
            </a:extLst>
          </p:cNvPr>
          <p:cNvSpPr>
            <a:spLocks noGrp="1"/>
          </p:cNvSpPr>
          <p:nvPr>
            <p:ph type="title" hasCustomPrompt="1"/>
          </p:nvPr>
        </p:nvSpPr>
        <p:spPr>
          <a:xfrm>
            <a:off x="443074" y="366716"/>
            <a:ext cx="11305842" cy="584775"/>
          </a:xfrm>
          <a:prstGeom prst="rect">
            <a:avLst/>
          </a:prstGeom>
        </p:spPr>
        <p:txBody>
          <a:bodyPr wrap="square">
            <a:spAutoFit/>
          </a:bodyPr>
          <a:lstStyle>
            <a:lvl1pPr algn="l">
              <a:defRPr lang="ja-JP" altLang="en-US" sz="3200" b="1" i="0">
                <a:latin typeface="メイリオ" panose="020B0604030504040204" pitchFamily="50" charset="-128"/>
                <a:ea typeface="メイリオ" panose="020B0604030504040204" pitchFamily="50" charset="-128"/>
                <a:cs typeface="メイリオ" panose="020B0604030504040204" pitchFamily="50" charset="-128"/>
              </a:defRPr>
            </a:lvl1pPr>
          </a:lstStyle>
          <a:p>
            <a:pPr marL="0" lvl="0" algn="l"/>
            <a:r>
              <a:rPr kumimoji="1" lang="ja-JP" altLang="en-US" dirty="0"/>
              <a:t>スライドタイトル：</a:t>
            </a:r>
            <a:r>
              <a:rPr kumimoji="1" lang="en-US" altLang="ja-JP" dirty="0"/>
              <a:t>13</a:t>
            </a:r>
            <a:r>
              <a:rPr kumimoji="1" lang="ja-JP" altLang="en-US" dirty="0"/>
              <a:t>字以内 </a:t>
            </a:r>
            <a:r>
              <a:rPr kumimoji="1" lang="en-US" altLang="ja-JP" dirty="0"/>
              <a:t>32pt</a:t>
            </a:r>
            <a:endParaRPr kumimoji="1" lang="ja-JP" altLang="en-US" dirty="0"/>
          </a:p>
        </p:txBody>
      </p:sp>
      <p:sp>
        <p:nvSpPr>
          <p:cNvPr id="51" name="テキスト プレースホルダー 9">
            <a:extLst>
              <a:ext uri="{FF2B5EF4-FFF2-40B4-BE49-F238E27FC236}">
                <a16:creationId xmlns:a16="http://schemas.microsoft.com/office/drawing/2014/main" id="{4894F5FE-60A5-361A-5A8D-0D265407E8DD}"/>
              </a:ext>
            </a:extLst>
          </p:cNvPr>
          <p:cNvSpPr>
            <a:spLocks noGrp="1"/>
          </p:cNvSpPr>
          <p:nvPr>
            <p:ph type="body" sz="quarter" idx="13" hasCustomPrompt="1"/>
          </p:nvPr>
        </p:nvSpPr>
        <p:spPr>
          <a:xfrm>
            <a:off x="443071" y="6498006"/>
            <a:ext cx="9880615" cy="123111"/>
          </a:xfrm>
          <a:noFill/>
        </p:spPr>
        <p:txBody>
          <a:bodyPr wrap="square" lIns="0" tIns="0" rIns="0" bIns="0" anchor="ctr">
            <a:spAutoFit/>
          </a:bodyPr>
          <a:lstStyle>
            <a:lvl1pPr marL="0" indent="0">
              <a:spcBef>
                <a:spcPts val="0"/>
              </a:spcBef>
              <a:spcAft>
                <a:spcPts val="0"/>
              </a:spcAft>
              <a:buFont typeface="Arial" panose="020B0604020202020204" pitchFamily="34" charset="0"/>
              <a:buNone/>
              <a:defRPr sz="800" b="0" i="0">
                <a:latin typeface="メイリオ" panose="020B0604030504040204" pitchFamily="50" charset="-128"/>
                <a:ea typeface="メイリオ" panose="020B0604030504040204" pitchFamily="50" charset="-128"/>
                <a:cs typeface="メイリオ" panose="020B0604030504040204" pitchFamily="50" charset="-128"/>
              </a:defRPr>
            </a:lvl1pPr>
          </a:lstStyle>
          <a:p>
            <a:pPr lvl="0"/>
            <a:r>
              <a:rPr kumimoji="1" lang="ja-JP" altLang="en-US"/>
              <a:t>出典先：</a:t>
            </a:r>
            <a:r>
              <a:rPr kumimoji="1" lang="en-US" altLang="ja-JP"/>
              <a:t>8pt</a:t>
            </a:r>
          </a:p>
        </p:txBody>
      </p:sp>
      <p:pic>
        <p:nvPicPr>
          <p:cNvPr id="2" name="図 1" descr="図形 が含まれている画像&#10;&#10;自動的に生成された説明">
            <a:extLst>
              <a:ext uri="{FF2B5EF4-FFF2-40B4-BE49-F238E27FC236}">
                <a16:creationId xmlns:a16="http://schemas.microsoft.com/office/drawing/2014/main" id="{01092CD6-290C-18A9-7C62-6C49FBE9228A}"/>
              </a:ext>
            </a:extLst>
          </p:cNvPr>
          <p:cNvPicPr>
            <a:picLocks/>
          </p:cNvPicPr>
          <p:nvPr userDrawn="1"/>
        </p:nvPicPr>
        <p:blipFill rotWithShape="1">
          <a:blip r:embed="rId2" cstate="print">
            <a:extLst>
              <a:ext uri="{28A0092B-C50C-407E-A947-70E740481C1C}">
                <a14:useLocalDpi xmlns:a14="http://schemas.microsoft.com/office/drawing/2010/main" val="0"/>
              </a:ext>
            </a:extLst>
          </a:blip>
          <a:srcRect b="94693"/>
          <a:stretch/>
        </p:blipFill>
        <p:spPr>
          <a:xfrm>
            <a:off x="-4452" y="-1"/>
            <a:ext cx="12192000" cy="489049"/>
          </a:xfrm>
          <a:prstGeom prst="rect">
            <a:avLst/>
          </a:prstGeom>
          <a:noFill/>
        </p:spPr>
      </p:pic>
    </p:spTree>
    <p:extLst>
      <p:ext uri="{BB962C8B-B14F-4D97-AF65-F5344CB8AC3E}">
        <p14:creationId xmlns:p14="http://schemas.microsoft.com/office/powerpoint/2010/main" val="2879147189"/>
      </p:ext>
    </p:extLst>
  </p:cSld>
  <p:clrMapOvr>
    <a:masterClrMapping/>
  </p:clrMapOvr>
  <p:extLst>
    <p:ext uri="{DCECCB84-F9BA-43D5-87BE-67443E8EF086}">
      <p15:sldGuideLst xmlns:p15="http://schemas.microsoft.com/office/powerpoint/2012/main">
        <p15:guide id="1" orient="horz" pos="232" userDrawn="1">
          <p15:clr>
            <a:srgbClr val="FBAE40"/>
          </p15:clr>
        </p15:guide>
        <p15:guide id="7" pos="249" userDrawn="1">
          <p15:clr>
            <a:srgbClr val="FBAE40"/>
          </p15:clr>
        </p15:guide>
        <p15:guide id="10" pos="7393" userDrawn="1">
          <p15:clr>
            <a:srgbClr val="FBAE40"/>
          </p15:clr>
        </p15:guide>
        <p15:guide id="13" orient="horz" pos="4050" userDrawn="1">
          <p15:clr>
            <a:srgbClr val="FBAE40"/>
          </p15:clr>
        </p15:guide>
        <p15:guide id="14"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43078" y="343154"/>
            <a:ext cx="11431385" cy="584774"/>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443078" y="1340773"/>
            <a:ext cx="11431385" cy="2067847"/>
          </a:xfrm>
          <a:prstGeom prst="rect">
            <a:avLst/>
          </a:prstGeom>
          <a:noFill/>
        </p:spPr>
        <p:txBody>
          <a:bodyPr vert="horz" wrap="square" lIns="216000" tIns="108000" rIns="216000" bIns="108000" rtlCol="0">
            <a:spAutoFit/>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endParaRPr kumimoji="1" lang="en-US" altLang="ja-JP" dirty="0"/>
          </a:p>
          <a:p>
            <a:pPr lvl="3"/>
            <a:r>
              <a:rPr kumimoji="1" lang="ja-JP" altLang="en-US" dirty="0"/>
              <a:t>第４レベル</a:t>
            </a:r>
            <a:endParaRPr kumimoji="1" lang="en-US" altLang="ja-JP" dirty="0"/>
          </a:p>
          <a:p>
            <a:pPr lvl="4"/>
            <a:r>
              <a:rPr kumimoji="1" lang="ja-JP" altLang="en-US" dirty="0"/>
              <a:t>第５レベル</a:t>
            </a:r>
            <a:endParaRPr kumimoji="1" lang="en-US" altLang="ja-JP" dirty="0"/>
          </a:p>
        </p:txBody>
      </p:sp>
      <p:sp>
        <p:nvSpPr>
          <p:cNvPr id="8" name="スライド番号プレースホルダー 4">
            <a:extLst>
              <a:ext uri="{FF2B5EF4-FFF2-40B4-BE49-F238E27FC236}">
                <a16:creationId xmlns:a16="http://schemas.microsoft.com/office/drawing/2014/main" id="{162C5DDE-FFB5-076B-4D7A-92D4A63EFFE7}"/>
              </a:ext>
            </a:extLst>
          </p:cNvPr>
          <p:cNvSpPr>
            <a:spLocks noGrp="1"/>
          </p:cNvSpPr>
          <p:nvPr>
            <p:ph type="sldNum" sz="quarter" idx="4"/>
          </p:nvPr>
        </p:nvSpPr>
        <p:spPr>
          <a:xfrm>
            <a:off x="11668515" y="6429024"/>
            <a:ext cx="523489" cy="424800"/>
          </a:xfrm>
          <a:prstGeom prst="rect">
            <a:avLst/>
          </a:prstGeom>
          <a:solidFill>
            <a:schemeClr val="accent5"/>
          </a:solidFill>
          <a:ln w="9525">
            <a:noFill/>
            <a:miter lim="800000"/>
            <a:headEnd/>
            <a:tailEnd/>
          </a:ln>
          <a:effectLst/>
        </p:spPr>
        <p:txBody>
          <a:bodyPr wrap="none" rtlCol="0" anchor="ctr"/>
          <a:lstStyle>
            <a:lvl1pPr algn="ctr">
              <a:defRPr kumimoji="0" lang="ja-JP" altLang="en-US" sz="1400" b="0" i="0" smtClean="0">
                <a:solidFill>
                  <a:schemeClr val="bg1"/>
                </a:solidFill>
                <a:latin typeface="メイリオ" panose="020B0604030504040204" pitchFamily="50" charset="-128"/>
                <a:ea typeface="メイリオ" panose="020B0604030504040204" pitchFamily="50" charset="-128"/>
              </a:defRPr>
            </a:lvl1pPr>
          </a:lstStyle>
          <a:p>
            <a:fld id="{D9550142-B990-490A-A107-ED7302A7FD52}" type="slidenum">
              <a:rPr lang="en-US" altLang="ja-JP" smtClean="0"/>
              <a:pPr/>
              <a:t>‹#›</a:t>
            </a:fld>
            <a:endParaRPr lang="en-US" altLang="ja-JP" dirty="0"/>
          </a:p>
        </p:txBody>
      </p:sp>
    </p:spTree>
    <p:extLst>
      <p:ext uri="{BB962C8B-B14F-4D97-AF65-F5344CB8AC3E}">
        <p14:creationId xmlns:p14="http://schemas.microsoft.com/office/powerpoint/2010/main" val="2712574064"/>
      </p:ext>
    </p:extLst>
  </p:cSld>
  <p:clrMap bg1="lt1" tx1="dk1" bg2="lt2" tx2="dk2" accent1="accent1" accent2="accent2" accent3="accent3" accent4="accent4" accent5="accent5" accent6="accent6" hlink="hlink" folHlink="folHlink"/>
  <p:sldLayoutIdLst>
    <p:sldLayoutId id="2147483664" r:id="rId1"/>
    <p:sldLayoutId id="2147483679" r:id="rId2"/>
    <p:sldLayoutId id="2147483676" r:id="rId3"/>
    <p:sldLayoutId id="2147483681" r:id="rId4"/>
    <p:sldLayoutId id="2147483697" r:id="rId5"/>
  </p:sldLayoutIdLst>
  <p:hf hdr="0" ftr="0" dt="0"/>
  <p:txStyles>
    <p:titleStyle>
      <a:lvl1pPr algn="l" defTabSz="914423" rtl="0" eaLnBrk="1" latinLnBrk="0" hangingPunct="1">
        <a:spcBef>
          <a:spcPct val="0"/>
        </a:spcBef>
        <a:buNone/>
        <a:defRPr kumimoji="1" sz="3200" b="1" i="0" kern="1200">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1pPr>
    </p:titleStyle>
    <p:bodyStyle>
      <a:lvl1pPr marL="0" indent="0" algn="l" defTabSz="914423" rtl="0" eaLnBrk="1" latinLnBrk="0" hangingPunct="1">
        <a:spcBef>
          <a:spcPts val="600"/>
        </a:spcBef>
        <a:spcAft>
          <a:spcPts val="600"/>
        </a:spcAft>
        <a:buClr>
          <a:srgbClr val="002060"/>
        </a:buClr>
        <a:buFont typeface="Arial" panose="020B0604020202020204" pitchFamily="34" charset="0"/>
        <a:buNone/>
        <a:defRPr kumimoji="1" sz="2000" b="0" i="0" kern="1200">
          <a:solidFill>
            <a:schemeClr val="tx1"/>
          </a:solidFill>
          <a:latin typeface="+mj-ea"/>
          <a:ea typeface="+mj-ea"/>
          <a:cs typeface="メイリオ" panose="020B0604030504040204" pitchFamily="50" charset="-128"/>
        </a:defRPr>
      </a:lvl1pPr>
      <a:lvl2pPr marL="630254" indent="-285757" algn="l" defTabSz="914423" rtl="0" eaLnBrk="1" latinLnBrk="0" hangingPunct="1">
        <a:spcBef>
          <a:spcPts val="600"/>
        </a:spcBef>
        <a:spcAft>
          <a:spcPts val="600"/>
        </a:spcAft>
        <a:buFont typeface="メイリオ" panose="020B0604030504040204" pitchFamily="50" charset="-128"/>
        <a:buChar char="◦"/>
        <a:defRPr kumimoji="1" sz="1600" b="0" i="0" kern="1200">
          <a:solidFill>
            <a:schemeClr val="tx1"/>
          </a:solidFill>
          <a:latin typeface="+mj-ea"/>
          <a:ea typeface="+mj-ea"/>
          <a:cs typeface="メイリオ" panose="020B0604030504040204" pitchFamily="50" charset="-128"/>
        </a:defRPr>
      </a:lvl2pPr>
      <a:lvl3pPr marL="896960" indent="-228606" algn="l" defTabSz="914423" rtl="0" eaLnBrk="1" latinLnBrk="0" hangingPunct="1">
        <a:spcBef>
          <a:spcPts val="600"/>
        </a:spcBef>
        <a:spcAft>
          <a:spcPts val="600"/>
        </a:spcAft>
        <a:buFont typeface="メイリオ" panose="020B0604030504040204" pitchFamily="50" charset="-128"/>
        <a:buChar char="‒"/>
        <a:defRPr kumimoji="1" sz="1600" b="0" i="0" kern="1200">
          <a:solidFill>
            <a:schemeClr val="tx1"/>
          </a:solidFill>
          <a:latin typeface="+mj-ea"/>
          <a:ea typeface="+mj-ea"/>
          <a:cs typeface="メイリオ" panose="020B0604030504040204" pitchFamily="50" charset="-128"/>
        </a:defRPr>
      </a:lvl3pPr>
      <a:lvl4pPr marL="1165254" indent="-228606" algn="l" defTabSz="914423" rtl="0" eaLnBrk="1" latinLnBrk="0" hangingPunct="1">
        <a:spcBef>
          <a:spcPct val="20000"/>
        </a:spcBef>
        <a:buFont typeface="Meiryo UI" panose="020B0604030504040204" pitchFamily="50" charset="-128"/>
        <a:buChar char="∗"/>
        <a:defRPr kumimoji="1" sz="1600" kern="1200">
          <a:solidFill>
            <a:schemeClr val="tx1"/>
          </a:solidFill>
          <a:latin typeface="+mj-ea"/>
          <a:ea typeface="+mj-ea"/>
          <a:cs typeface="Meiryo UI" panose="020B0604030504040204" pitchFamily="50" charset="-128"/>
        </a:defRPr>
      </a:lvl4pPr>
      <a:lvl5pPr marL="1527213" indent="-228606" algn="l" defTabSz="914423" rtl="0" eaLnBrk="1" latinLnBrk="0" hangingPunct="1">
        <a:spcBef>
          <a:spcPct val="20000"/>
        </a:spcBef>
        <a:buFont typeface="Arial" pitchFamily="34" charset="0"/>
        <a:buChar char="»"/>
        <a:defRPr kumimoji="1" sz="1600" kern="1200">
          <a:solidFill>
            <a:schemeClr val="tx1"/>
          </a:solidFill>
          <a:latin typeface="+mj-ea"/>
          <a:ea typeface="+mj-ea"/>
          <a:cs typeface="Meiryo UI" panose="020B0604030504040204" pitchFamily="50" charset="-128"/>
        </a:defRPr>
      </a:lvl5pPr>
      <a:lvl6pPr marL="2514663" indent="-228606" algn="l" defTabSz="914423"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74" indent="-228606" algn="l" defTabSz="914423"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86" indent="-228606" algn="l" defTabSz="914423"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97" indent="-228606" algn="l" defTabSz="914423"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23" rtl="0" eaLnBrk="1" latinLnBrk="0" hangingPunct="1">
        <a:defRPr kumimoji="1" sz="1800" kern="1200">
          <a:solidFill>
            <a:schemeClr val="tx1"/>
          </a:solidFill>
          <a:latin typeface="+mn-lt"/>
          <a:ea typeface="+mn-ea"/>
          <a:cs typeface="+mn-cs"/>
        </a:defRPr>
      </a:lvl1pPr>
      <a:lvl2pPr marL="457212" algn="l" defTabSz="914423" rtl="0" eaLnBrk="1" latinLnBrk="0" hangingPunct="1">
        <a:defRPr kumimoji="1" sz="1800" kern="1200">
          <a:solidFill>
            <a:schemeClr val="tx1"/>
          </a:solidFill>
          <a:latin typeface="+mn-lt"/>
          <a:ea typeface="+mn-ea"/>
          <a:cs typeface="+mn-cs"/>
        </a:defRPr>
      </a:lvl2pPr>
      <a:lvl3pPr marL="914423" algn="l" defTabSz="914423" rtl="0" eaLnBrk="1" latinLnBrk="0" hangingPunct="1">
        <a:defRPr kumimoji="1" sz="1800" kern="1200">
          <a:solidFill>
            <a:schemeClr val="tx1"/>
          </a:solidFill>
          <a:latin typeface="+mn-lt"/>
          <a:ea typeface="+mn-ea"/>
          <a:cs typeface="+mn-cs"/>
        </a:defRPr>
      </a:lvl3pPr>
      <a:lvl4pPr marL="1371634" algn="l" defTabSz="914423" rtl="0" eaLnBrk="1" latinLnBrk="0" hangingPunct="1">
        <a:defRPr kumimoji="1" sz="1800" kern="1200">
          <a:solidFill>
            <a:schemeClr val="tx1"/>
          </a:solidFill>
          <a:latin typeface="+mn-lt"/>
          <a:ea typeface="+mn-ea"/>
          <a:cs typeface="+mn-cs"/>
        </a:defRPr>
      </a:lvl4pPr>
      <a:lvl5pPr marL="1828846" algn="l" defTabSz="914423" rtl="0" eaLnBrk="1" latinLnBrk="0" hangingPunct="1">
        <a:defRPr kumimoji="1" sz="1800" kern="1200">
          <a:solidFill>
            <a:schemeClr val="tx1"/>
          </a:solidFill>
          <a:latin typeface="+mn-lt"/>
          <a:ea typeface="+mn-ea"/>
          <a:cs typeface="+mn-cs"/>
        </a:defRPr>
      </a:lvl5pPr>
      <a:lvl6pPr marL="2286057" algn="l" defTabSz="914423" rtl="0" eaLnBrk="1" latinLnBrk="0" hangingPunct="1">
        <a:defRPr kumimoji="1" sz="1800" kern="1200">
          <a:solidFill>
            <a:schemeClr val="tx1"/>
          </a:solidFill>
          <a:latin typeface="+mn-lt"/>
          <a:ea typeface="+mn-ea"/>
          <a:cs typeface="+mn-cs"/>
        </a:defRPr>
      </a:lvl6pPr>
      <a:lvl7pPr marL="2743269" algn="l" defTabSz="914423" rtl="0" eaLnBrk="1" latinLnBrk="0" hangingPunct="1">
        <a:defRPr kumimoji="1" sz="1800" kern="1200">
          <a:solidFill>
            <a:schemeClr val="tx1"/>
          </a:solidFill>
          <a:latin typeface="+mn-lt"/>
          <a:ea typeface="+mn-ea"/>
          <a:cs typeface="+mn-cs"/>
        </a:defRPr>
      </a:lvl7pPr>
      <a:lvl8pPr marL="3200480" algn="l" defTabSz="914423" rtl="0" eaLnBrk="1" latinLnBrk="0" hangingPunct="1">
        <a:defRPr kumimoji="1" sz="1800" kern="1200">
          <a:solidFill>
            <a:schemeClr val="tx1"/>
          </a:solidFill>
          <a:latin typeface="+mn-lt"/>
          <a:ea typeface="+mn-ea"/>
          <a:cs typeface="+mn-cs"/>
        </a:defRPr>
      </a:lvl8pPr>
      <a:lvl9pPr marL="3657691" algn="l" defTabSz="914423" rtl="0" eaLnBrk="1" latinLnBrk="0" hangingPunct="1">
        <a:defRPr kumimoji="1"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08F91ECA-713B-8465-1C59-BDAD7DFE13B3}"/>
              </a:ext>
            </a:extLst>
          </p:cNvPr>
          <p:cNvSpPr>
            <a:spLocks noGrp="1"/>
          </p:cNvSpPr>
          <p:nvPr>
            <p:ph type="ctrTitle"/>
          </p:nvPr>
        </p:nvSpPr>
        <p:spPr>
          <a:xfrm>
            <a:off x="443076" y="3108819"/>
            <a:ext cx="11305846" cy="883681"/>
          </a:xfrm>
        </p:spPr>
        <p:txBody>
          <a:bodyPr/>
          <a:lstStyle/>
          <a:p>
            <a:r>
              <a:rPr lang="en-US" altLang="ja-JP" dirty="0">
                <a:highlight>
                  <a:srgbClr val="FFFF00"/>
                </a:highlight>
                <a:latin typeface="Meiryo UI" panose="020B0604030504040204" pitchFamily="50" charset="-128"/>
                <a:ea typeface="Meiryo UI" panose="020B0604030504040204" pitchFamily="50" charset="-128"/>
              </a:rPr>
              <a:t>【</a:t>
            </a:r>
            <a:r>
              <a:rPr lang="ja-JP" altLang="en-US" dirty="0">
                <a:highlight>
                  <a:srgbClr val="FFFF00"/>
                </a:highlight>
                <a:latin typeface="Meiryo UI" panose="020B0604030504040204" pitchFamily="50" charset="-128"/>
                <a:ea typeface="Meiryo UI" panose="020B0604030504040204" pitchFamily="50" charset="-128"/>
              </a:rPr>
              <a:t>事業名</a:t>
            </a:r>
            <a:r>
              <a:rPr lang="en-US" altLang="ja-JP" dirty="0">
                <a:highlight>
                  <a:srgbClr val="FFFF00"/>
                </a:highlight>
                <a:latin typeface="Meiryo UI" panose="020B0604030504040204" pitchFamily="50" charset="-128"/>
                <a:ea typeface="Meiryo UI" panose="020B0604030504040204" pitchFamily="50" charset="-128"/>
              </a:rPr>
              <a:t>】</a:t>
            </a:r>
            <a:endParaRPr lang="ja-JP" altLang="en-US" dirty="0">
              <a:highlight>
                <a:srgbClr val="FFFF00"/>
              </a:highlight>
              <a:latin typeface="Meiryo UI" panose="020B0604030504040204" pitchFamily="50" charset="-128"/>
              <a:ea typeface="Meiryo UI" panose="020B0604030504040204" pitchFamily="50" charset="-128"/>
            </a:endParaRPr>
          </a:p>
        </p:txBody>
      </p:sp>
      <p:sp>
        <p:nvSpPr>
          <p:cNvPr id="7" name="スライド番号プレースホルダー 4">
            <a:extLst>
              <a:ext uri="{FF2B5EF4-FFF2-40B4-BE49-F238E27FC236}">
                <a16:creationId xmlns:a16="http://schemas.microsoft.com/office/drawing/2014/main" id="{8A1AAE99-8E86-3B1F-3EA1-B397594B340E}"/>
              </a:ext>
            </a:extLst>
          </p:cNvPr>
          <p:cNvSpPr>
            <a:spLocks noGrp="1"/>
          </p:cNvSpPr>
          <p:nvPr>
            <p:ph type="sldNum" sz="quarter" idx="12"/>
          </p:nvPr>
        </p:nvSpPr>
        <p:spPr>
          <a:xfrm>
            <a:off x="11669169" y="6433200"/>
            <a:ext cx="522831" cy="424800"/>
          </a:xfrm>
          <a:prstGeom prst="rect">
            <a:avLst/>
          </a:prstGeom>
          <a:noFill/>
        </p:spPr>
        <p:txBody>
          <a:bodyPr lIns="0" tIns="0" rIns="144000" bIns="144000"/>
          <a:lstStyle>
            <a:lvl1pPr algn="r">
              <a:defRPr sz="1400" b="0" i="0">
                <a:solidFill>
                  <a:schemeClr val="tx1"/>
                </a:solidFill>
                <a:latin typeface="メイリオ" panose="020B0604030504040204" pitchFamily="50" charset="-128"/>
                <a:ea typeface="メイリオ" panose="020B0604030504040204" pitchFamily="50" charset="-128"/>
                <a:cs typeface="Arial" panose="020B0604020202020204" pitchFamily="34" charset="0"/>
              </a:defRPr>
            </a:lvl1pPr>
          </a:lstStyle>
          <a:p>
            <a:fld id="{D9550142-B990-490A-A107-ED7302A7FD52}" type="slidenum">
              <a:rPr lang="en-US" altLang="ja-JP" smtClean="0"/>
              <a:pPr/>
              <a:t>1</a:t>
            </a:fld>
            <a:endParaRPr lang="en-US"/>
          </a:p>
        </p:txBody>
      </p:sp>
      <p:sp>
        <p:nvSpPr>
          <p:cNvPr id="5" name="正方形/長方形 4">
            <a:extLst>
              <a:ext uri="{FF2B5EF4-FFF2-40B4-BE49-F238E27FC236}">
                <a16:creationId xmlns:a16="http://schemas.microsoft.com/office/drawing/2014/main" id="{61949D6D-18B4-2846-4AB0-163E34C2682B}"/>
              </a:ext>
            </a:extLst>
          </p:cNvPr>
          <p:cNvSpPr/>
          <p:nvPr/>
        </p:nvSpPr>
        <p:spPr bwMode="auto">
          <a:xfrm>
            <a:off x="3508747" y="1340768"/>
            <a:ext cx="5174505" cy="1584176"/>
          </a:xfrm>
          <a:prstGeom prst="rect">
            <a:avLst/>
          </a:prstGeom>
          <a:noFill/>
          <a:ln w="9525">
            <a:solidFill>
              <a:srgbClr val="FF0000"/>
            </a:solidFill>
            <a:miter lim="800000"/>
            <a:headEnd/>
            <a:tailEnd/>
          </a:ln>
          <a:effectLst/>
        </p:spPr>
        <p:txBody>
          <a:bodyPr wrap="square" rtlCol="0" anchor="ctr"/>
          <a:lstStyle/>
          <a:p>
            <a:pPr marL="0" marR="0" lvl="0" indent="0" defTabSz="914400" rtl="0" eaLnBrk="1" fontAlgn="auto" latinLnBrk="0" hangingPunct="1">
              <a:lnSpc>
                <a:spcPct val="100000"/>
              </a:lnSpc>
              <a:spcBef>
                <a:spcPts val="0"/>
              </a:spcBef>
              <a:spcAft>
                <a:spcPts val="0"/>
              </a:spcAft>
              <a:buClrTx/>
              <a:buSzTx/>
              <a:buFontTx/>
              <a:buNone/>
              <a:tabLst/>
              <a:defRPr/>
            </a:pPr>
            <a:r>
              <a:rPr kumimoji="1" lang="en-US" altLang="ja-JP" sz="16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a:t>
            </a:r>
            <a:r>
              <a:rPr kumimoji="1" lang="ja-JP" altLang="en-US" sz="16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注意事項</a:t>
            </a:r>
            <a:r>
              <a:rPr kumimoji="1" lang="en-US" altLang="ja-JP" sz="16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a:t>
            </a:r>
          </a:p>
          <a:p>
            <a:pPr marL="0" marR="0" lvl="0" indent="0" defTabSz="914400" rtl="0" eaLnBrk="1" fontAlgn="auto" latinLnBrk="0" hangingPunct="1">
              <a:lnSpc>
                <a:spcPct val="100000"/>
              </a:lnSpc>
              <a:spcBef>
                <a:spcPts val="0"/>
              </a:spcBef>
              <a:spcAft>
                <a:spcPts val="0"/>
              </a:spcAft>
              <a:buClrTx/>
              <a:buSzTx/>
              <a:buFontTx/>
              <a:buNone/>
              <a:tabLst/>
              <a:defRPr/>
            </a:pPr>
            <a:r>
              <a:rPr kumimoji="1" lang="ja-JP" altLang="en-US" sz="16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✓事業計画書の様式は任意</a:t>
            </a:r>
            <a:endParaRPr kumimoji="1" lang="en-US" altLang="ja-JP" sz="16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endParaRPr>
          </a:p>
          <a:p>
            <a:pPr marL="0" marR="0" lvl="0" indent="0" defTabSz="914400" rtl="0" eaLnBrk="1" fontAlgn="auto" latinLnBrk="0" hangingPunct="1">
              <a:lnSpc>
                <a:spcPct val="100000"/>
              </a:lnSpc>
              <a:spcBef>
                <a:spcPts val="0"/>
              </a:spcBef>
              <a:spcAft>
                <a:spcPts val="0"/>
              </a:spcAft>
              <a:buClrTx/>
              <a:buSzTx/>
              <a:buFontTx/>
              <a:buNone/>
              <a:tabLst/>
              <a:defRPr/>
            </a:pPr>
            <a:r>
              <a:rPr kumimoji="1" lang="ja-JP" altLang="en-US" sz="16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✓必要に応じて複数のファイルで提出することも可</a:t>
            </a:r>
            <a:endParaRPr kumimoji="1" lang="en-US" altLang="ja-JP" sz="16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endParaRPr>
          </a:p>
          <a:p>
            <a:pPr marL="0" marR="0" lvl="0" indent="0" defTabSz="914400" rtl="0" eaLnBrk="1" fontAlgn="auto" latinLnBrk="0" hangingPunct="1">
              <a:lnSpc>
                <a:spcPct val="100000"/>
              </a:lnSpc>
              <a:spcBef>
                <a:spcPts val="0"/>
              </a:spcBef>
              <a:spcAft>
                <a:spcPts val="0"/>
              </a:spcAft>
              <a:buClrTx/>
              <a:buSzTx/>
              <a:buFontTx/>
              <a:buNone/>
              <a:tabLst/>
              <a:defRPr/>
            </a:pPr>
            <a:r>
              <a:rPr kumimoji="1" lang="ja-JP" altLang="en-US" sz="16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✓本資料は記載項目例を示すもの</a:t>
            </a:r>
            <a:endParaRPr kumimoji="1" lang="en-US" altLang="ja-JP" sz="16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endParaRPr>
          </a:p>
          <a:p>
            <a:pPr marL="0" marR="0" lvl="0" indent="0" defTabSz="914400" rtl="0" eaLnBrk="1" fontAlgn="auto" latinLnBrk="0" hangingPunct="1">
              <a:lnSpc>
                <a:spcPct val="100000"/>
              </a:lnSpc>
              <a:spcBef>
                <a:spcPts val="0"/>
              </a:spcBef>
              <a:spcAft>
                <a:spcPts val="0"/>
              </a:spcAft>
              <a:buClrTx/>
              <a:buSzTx/>
              <a:buFontTx/>
              <a:buNone/>
              <a:tabLst/>
              <a:defRPr/>
            </a:pPr>
            <a:r>
              <a:rPr kumimoji="1" lang="ja-JP" altLang="en-US" sz="16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✓１つの記載項目に複数ページを割くことも可</a:t>
            </a:r>
            <a:endParaRPr kumimoji="1" lang="en-US" altLang="ja-JP" sz="16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endParaRPr>
          </a:p>
          <a:p>
            <a:pPr marL="0" marR="0" lvl="0" indent="0" defTabSz="914400" rtl="0" eaLnBrk="1" fontAlgn="auto" latinLnBrk="0" hangingPunct="1">
              <a:lnSpc>
                <a:spcPct val="100000"/>
              </a:lnSpc>
              <a:spcBef>
                <a:spcPts val="0"/>
              </a:spcBef>
              <a:spcAft>
                <a:spcPts val="0"/>
              </a:spcAft>
              <a:buClrTx/>
              <a:buSzTx/>
              <a:buFontTx/>
              <a:buNone/>
              <a:tabLst/>
              <a:defRPr/>
            </a:pPr>
            <a:r>
              <a:rPr kumimoji="1" lang="ja-JP" altLang="en-US" sz="16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✓支援メニュー毎に記載項目が異なるので要注意</a:t>
            </a:r>
            <a:endParaRPr kumimoji="1" lang="en-US" altLang="ja-JP" sz="16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endParaRPr>
          </a:p>
        </p:txBody>
      </p:sp>
      <p:graphicFrame>
        <p:nvGraphicFramePr>
          <p:cNvPr id="6" name="表 5">
            <a:extLst>
              <a:ext uri="{FF2B5EF4-FFF2-40B4-BE49-F238E27FC236}">
                <a16:creationId xmlns:a16="http://schemas.microsoft.com/office/drawing/2014/main" id="{50E6A6EA-3626-227F-72A7-D9570B2C8E4C}"/>
              </a:ext>
            </a:extLst>
          </p:cNvPr>
          <p:cNvGraphicFramePr>
            <a:graphicFrameLocks noGrp="1"/>
          </p:cNvGraphicFramePr>
          <p:nvPr>
            <p:extLst>
              <p:ext uri="{D42A27DB-BD31-4B8C-83A1-F6EECF244321}">
                <p14:modId xmlns:p14="http://schemas.microsoft.com/office/powerpoint/2010/main" val="1613534657"/>
              </p:ext>
            </p:extLst>
          </p:nvPr>
        </p:nvGraphicFramePr>
        <p:xfrm>
          <a:off x="4600769" y="4781984"/>
          <a:ext cx="2975539" cy="1112520"/>
        </p:xfrm>
        <a:graphic>
          <a:graphicData uri="http://schemas.openxmlformats.org/drawingml/2006/table">
            <a:tbl>
              <a:tblPr firstRow="1" bandRow="1">
                <a:tableStyleId>{2D5ABB26-0587-4C30-8999-92F81FD0307C}</a:tableStyleId>
              </a:tblPr>
              <a:tblGrid>
                <a:gridCol w="1130705">
                  <a:extLst>
                    <a:ext uri="{9D8B030D-6E8A-4147-A177-3AD203B41FA5}">
                      <a16:colId xmlns:a16="http://schemas.microsoft.com/office/drawing/2014/main" val="4290099040"/>
                    </a:ext>
                  </a:extLst>
                </a:gridCol>
                <a:gridCol w="1844834">
                  <a:extLst>
                    <a:ext uri="{9D8B030D-6E8A-4147-A177-3AD203B41FA5}">
                      <a16:colId xmlns:a16="http://schemas.microsoft.com/office/drawing/2014/main" val="1014541924"/>
                    </a:ext>
                  </a:extLst>
                </a:gridCol>
              </a:tblGrid>
              <a:tr h="370840">
                <a:tc>
                  <a:txBody>
                    <a:bodyPr/>
                    <a:lstStyle/>
                    <a:p>
                      <a:r>
                        <a:rPr kumimoji="1" lang="ja-JP" altLang="en-US" sz="1400" dirty="0">
                          <a:latin typeface="Meiryo UI" panose="020B0604030504040204" pitchFamily="50" charset="-128"/>
                          <a:ea typeface="Meiryo UI" panose="020B0604030504040204" pitchFamily="50" charset="-128"/>
                        </a:rPr>
                        <a:t>事業者名</a:t>
                      </a:r>
                    </a:p>
                  </a:txBody>
                  <a:tcPr marL="75570" marR="75570"/>
                </a:tc>
                <a:tc>
                  <a:txBody>
                    <a:bodyPr/>
                    <a:lstStyle/>
                    <a:p>
                      <a:r>
                        <a:rPr kumimoji="1" lang="en-US" altLang="ja-JP" sz="1400" dirty="0">
                          <a:highlight>
                            <a:srgbClr val="FFFF00"/>
                          </a:highlight>
                          <a:latin typeface="Meiryo UI" panose="020B0604030504040204" pitchFamily="50" charset="-128"/>
                          <a:ea typeface="Meiryo UI" panose="020B0604030504040204" pitchFamily="50" charset="-128"/>
                        </a:rPr>
                        <a:t>XXX</a:t>
                      </a:r>
                      <a:endParaRPr kumimoji="1" lang="ja-JP" altLang="en-US" sz="1400" dirty="0">
                        <a:highlight>
                          <a:srgbClr val="FFFF00"/>
                        </a:highlight>
                        <a:latin typeface="Meiryo UI" panose="020B0604030504040204" pitchFamily="50" charset="-128"/>
                        <a:ea typeface="Meiryo UI" panose="020B0604030504040204" pitchFamily="50" charset="-128"/>
                      </a:endParaRPr>
                    </a:p>
                  </a:txBody>
                  <a:tcPr marL="75570" marR="75570"/>
                </a:tc>
                <a:extLst>
                  <a:ext uri="{0D108BD9-81ED-4DB2-BD59-A6C34878D82A}">
                    <a16:rowId xmlns:a16="http://schemas.microsoft.com/office/drawing/2014/main" val="302573702"/>
                  </a:ext>
                </a:extLst>
              </a:tr>
              <a:tr h="370840">
                <a:tc>
                  <a:txBody>
                    <a:bodyPr/>
                    <a:lstStyle/>
                    <a:p>
                      <a:pPr marL="0" marR="0" lvl="0" indent="0" algn="l" defTabSz="914423" rtl="0" eaLnBrk="1" fontAlgn="auto" latinLnBrk="0" hangingPunct="1">
                        <a:lnSpc>
                          <a:spcPct val="100000"/>
                        </a:lnSpc>
                        <a:spcBef>
                          <a:spcPts val="0"/>
                        </a:spcBef>
                        <a:spcAft>
                          <a:spcPts val="0"/>
                        </a:spcAft>
                        <a:buClrTx/>
                        <a:buSzTx/>
                        <a:buFontTx/>
                        <a:buNone/>
                        <a:tabLst/>
                        <a:defRPr/>
                      </a:pPr>
                      <a:r>
                        <a:rPr kumimoji="1" lang="ja-JP" altLang="en-US" sz="1400" dirty="0">
                          <a:latin typeface="Meiryo UI" panose="020B0604030504040204" pitchFamily="50" charset="-128"/>
                          <a:ea typeface="Meiryo UI" panose="020B0604030504040204" pitchFamily="50" charset="-128"/>
                        </a:rPr>
                        <a:t>申請メニュー</a:t>
                      </a:r>
                    </a:p>
                  </a:txBody>
                  <a:tcPr marL="75570" marR="75570"/>
                </a:tc>
                <a:tc>
                  <a:txBody>
                    <a:bodyPr/>
                    <a:lstStyle/>
                    <a:p>
                      <a:r>
                        <a:rPr kumimoji="1" lang="en-US" altLang="ja-JP" sz="1400" dirty="0">
                          <a:highlight>
                            <a:srgbClr val="FFFF00"/>
                          </a:highlight>
                          <a:latin typeface="Meiryo UI" panose="020B0604030504040204" pitchFamily="50" charset="-128"/>
                          <a:ea typeface="Meiryo UI" panose="020B0604030504040204" pitchFamily="50" charset="-128"/>
                        </a:rPr>
                        <a:t>XXX</a:t>
                      </a:r>
                      <a:endParaRPr kumimoji="1" lang="ja-JP" altLang="en-US" sz="1400" dirty="0">
                        <a:highlight>
                          <a:srgbClr val="FFFF00"/>
                        </a:highlight>
                        <a:latin typeface="Meiryo UI" panose="020B0604030504040204" pitchFamily="50" charset="-128"/>
                        <a:ea typeface="Meiryo UI" panose="020B0604030504040204" pitchFamily="50" charset="-128"/>
                      </a:endParaRPr>
                    </a:p>
                  </a:txBody>
                  <a:tcPr marL="75570" marR="75570"/>
                </a:tc>
                <a:extLst>
                  <a:ext uri="{0D108BD9-81ED-4DB2-BD59-A6C34878D82A}">
                    <a16:rowId xmlns:a16="http://schemas.microsoft.com/office/drawing/2014/main" val="3243670574"/>
                  </a:ext>
                </a:extLst>
              </a:tr>
              <a:tr h="370840">
                <a:tc>
                  <a:txBody>
                    <a:bodyPr/>
                    <a:lstStyle/>
                    <a:p>
                      <a:r>
                        <a:rPr kumimoji="1" lang="ja-JP" altLang="en-US" sz="1400" dirty="0">
                          <a:latin typeface="Meiryo UI" panose="020B0604030504040204" pitchFamily="50" charset="-128"/>
                          <a:ea typeface="Meiryo UI" panose="020B0604030504040204" pitchFamily="50" charset="-128"/>
                        </a:rPr>
                        <a:t>申請日</a:t>
                      </a:r>
                    </a:p>
                  </a:txBody>
                  <a:tcPr marL="75570" marR="75570"/>
                </a:tc>
                <a:tc>
                  <a:txBody>
                    <a:bodyPr/>
                    <a:lstStyle/>
                    <a:p>
                      <a:r>
                        <a:rPr kumimoji="1" lang="en-US" altLang="ja-JP" sz="1400" dirty="0">
                          <a:latin typeface="Meiryo UI" panose="020B0604030504040204" pitchFamily="50" charset="-128"/>
                          <a:ea typeface="Meiryo UI" panose="020B0604030504040204" pitchFamily="50" charset="-128"/>
                        </a:rPr>
                        <a:t>2026</a:t>
                      </a:r>
                      <a:r>
                        <a:rPr kumimoji="1" lang="ja-JP" altLang="en-US" sz="1400" dirty="0">
                          <a:latin typeface="Meiryo UI" panose="020B0604030504040204" pitchFamily="50" charset="-128"/>
                          <a:ea typeface="Meiryo UI" panose="020B0604030504040204" pitchFamily="50" charset="-128"/>
                        </a:rPr>
                        <a:t>年</a:t>
                      </a:r>
                      <a:r>
                        <a:rPr kumimoji="1" lang="en-US" altLang="ja-JP" sz="1400" dirty="0">
                          <a:highlight>
                            <a:srgbClr val="FFFF00"/>
                          </a:highlight>
                          <a:latin typeface="Meiryo UI" panose="020B0604030504040204" pitchFamily="50" charset="-128"/>
                          <a:ea typeface="Meiryo UI" panose="020B0604030504040204" pitchFamily="50" charset="-128"/>
                        </a:rPr>
                        <a:t>X</a:t>
                      </a:r>
                      <a:r>
                        <a:rPr kumimoji="1" lang="ja-JP" altLang="en-US" sz="1400" dirty="0">
                          <a:latin typeface="Meiryo UI" panose="020B0604030504040204" pitchFamily="50" charset="-128"/>
                          <a:ea typeface="Meiryo UI" panose="020B0604030504040204" pitchFamily="50" charset="-128"/>
                        </a:rPr>
                        <a:t>月</a:t>
                      </a:r>
                      <a:r>
                        <a:rPr kumimoji="1" lang="en-US" altLang="ja-JP" sz="1400" dirty="0">
                          <a:highlight>
                            <a:srgbClr val="FFFF00"/>
                          </a:highlight>
                          <a:latin typeface="Meiryo UI" panose="020B0604030504040204" pitchFamily="50" charset="-128"/>
                          <a:ea typeface="Meiryo UI" panose="020B0604030504040204" pitchFamily="50" charset="-128"/>
                        </a:rPr>
                        <a:t>X</a:t>
                      </a:r>
                      <a:r>
                        <a:rPr kumimoji="1" lang="ja-JP" altLang="en-US" sz="1400" dirty="0">
                          <a:latin typeface="Meiryo UI" panose="020B0604030504040204" pitchFamily="50" charset="-128"/>
                          <a:ea typeface="Meiryo UI" panose="020B0604030504040204" pitchFamily="50" charset="-128"/>
                        </a:rPr>
                        <a:t>日</a:t>
                      </a:r>
                    </a:p>
                  </a:txBody>
                  <a:tcPr marL="75570" marR="75570"/>
                </a:tc>
                <a:extLst>
                  <a:ext uri="{0D108BD9-81ED-4DB2-BD59-A6C34878D82A}">
                    <a16:rowId xmlns:a16="http://schemas.microsoft.com/office/drawing/2014/main" val="1189680194"/>
                  </a:ext>
                </a:extLst>
              </a:tr>
            </a:tbl>
          </a:graphicData>
        </a:graphic>
      </p:graphicFrame>
      <p:sp>
        <p:nvSpPr>
          <p:cNvPr id="9" name="正方形/長方形 8">
            <a:extLst>
              <a:ext uri="{FF2B5EF4-FFF2-40B4-BE49-F238E27FC236}">
                <a16:creationId xmlns:a16="http://schemas.microsoft.com/office/drawing/2014/main" id="{1FB5FC77-26BC-6722-E290-D8E8D895B8E1}"/>
              </a:ext>
            </a:extLst>
          </p:cNvPr>
          <p:cNvSpPr/>
          <p:nvPr/>
        </p:nvSpPr>
        <p:spPr bwMode="auto">
          <a:xfrm>
            <a:off x="415238" y="326732"/>
            <a:ext cx="1584176" cy="682774"/>
          </a:xfrm>
          <a:prstGeom prst="rect">
            <a:avLst/>
          </a:prstGeom>
          <a:noFill/>
          <a:ln w="9525">
            <a:solidFill>
              <a:schemeClr val="tx1"/>
            </a:solidFill>
            <a:miter lim="800000"/>
            <a:headEnd/>
            <a:tailEnd/>
          </a:ln>
          <a:effectLst/>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600" i="0" u="none" strike="noStrike" kern="0" cap="none" spc="0" normalizeH="0" baseline="0" noProof="0" dirty="0">
                <a:ln>
                  <a:noFill/>
                </a:ln>
                <a:effectLst/>
                <a:highlight>
                  <a:srgbClr val="FFFF00"/>
                </a:highlight>
                <a:uLnTx/>
                <a:uFillTx/>
                <a:latin typeface="Meiryo UI" panose="020B0604030504040204" pitchFamily="50" charset="-128"/>
                <a:ea typeface="Meiryo UI" panose="020B0604030504040204" pitchFamily="50" charset="-128"/>
                <a:cs typeface="+mn-cs"/>
              </a:rPr>
              <a:t>【</a:t>
            </a:r>
            <a:r>
              <a:rPr kumimoji="1" lang="ja-JP" altLang="en-US" sz="1600" i="0" u="none" strike="noStrike" kern="0" cap="none" spc="0" normalizeH="0" baseline="0" noProof="0" dirty="0">
                <a:ln>
                  <a:noFill/>
                </a:ln>
                <a:effectLst/>
                <a:highlight>
                  <a:srgbClr val="FFFF00"/>
                </a:highlight>
                <a:uLnTx/>
                <a:uFillTx/>
                <a:latin typeface="Meiryo UI" panose="020B0604030504040204" pitchFamily="50" charset="-128"/>
                <a:ea typeface="Meiryo UI" panose="020B0604030504040204" pitchFamily="50" charset="-128"/>
                <a:cs typeface="+mn-cs"/>
              </a:rPr>
              <a:t>法人ロゴ</a:t>
            </a:r>
            <a:r>
              <a:rPr kumimoji="1" lang="en-US" altLang="ja-JP" sz="1600" i="0" u="none" strike="noStrike" kern="0" cap="none" spc="0" normalizeH="0" baseline="0" noProof="0" dirty="0">
                <a:ln>
                  <a:noFill/>
                </a:ln>
                <a:effectLst/>
                <a:highlight>
                  <a:srgbClr val="FFFF00"/>
                </a:highlight>
                <a:uLnTx/>
                <a:uFillTx/>
                <a:latin typeface="Meiryo UI" panose="020B0604030504040204" pitchFamily="50" charset="-128"/>
                <a:ea typeface="Meiryo UI" panose="020B0604030504040204" pitchFamily="50" charset="-128"/>
                <a:cs typeface="+mn-cs"/>
              </a:rPr>
              <a:t>】</a:t>
            </a:r>
          </a:p>
        </p:txBody>
      </p:sp>
    </p:spTree>
    <p:extLst>
      <p:ext uri="{BB962C8B-B14F-4D97-AF65-F5344CB8AC3E}">
        <p14:creationId xmlns:p14="http://schemas.microsoft.com/office/powerpoint/2010/main" val="19753674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 name="タイトル 2">
            <a:extLst>
              <a:ext uri="{FF2B5EF4-FFF2-40B4-BE49-F238E27FC236}">
                <a16:creationId xmlns:a16="http://schemas.microsoft.com/office/drawing/2014/main" id="{9BA44ADA-6ADC-FBDA-DE1A-108B71EA29E6}"/>
              </a:ext>
            </a:extLst>
          </p:cNvPr>
          <p:cNvSpPr>
            <a:spLocks noGrp="1"/>
          </p:cNvSpPr>
          <p:nvPr>
            <p:ph type="title"/>
          </p:nvPr>
        </p:nvSpPr>
        <p:spPr>
          <a:xfrm>
            <a:off x="443073" y="397493"/>
            <a:ext cx="11305846" cy="523220"/>
          </a:xfrm>
        </p:spPr>
        <p:txBody>
          <a:bodyPr/>
          <a:lstStyle/>
          <a:p>
            <a:r>
              <a:rPr lang="ja-JP" altLang="en-US" sz="2800" dirty="0">
                <a:latin typeface="Meiryo UI" panose="020B0604030504040204" pitchFamily="50" charset="-128"/>
                <a:ea typeface="Meiryo UI" panose="020B0604030504040204" pitchFamily="50" charset="-128"/>
              </a:rPr>
              <a:t>法人概要</a:t>
            </a:r>
            <a:endParaRPr kumimoji="1" lang="ja-JP" altLang="en-US" sz="2800" dirty="0">
              <a:latin typeface="Meiryo UI" panose="020B0604030504040204" pitchFamily="50" charset="-128"/>
              <a:ea typeface="Meiryo UI" panose="020B0604030504040204" pitchFamily="50" charset="-128"/>
            </a:endParaRPr>
          </a:p>
        </p:txBody>
      </p:sp>
      <p:sp>
        <p:nvSpPr>
          <p:cNvPr id="2" name="スライド番号プレースホルダー 1">
            <a:extLst>
              <a:ext uri="{FF2B5EF4-FFF2-40B4-BE49-F238E27FC236}">
                <a16:creationId xmlns:a16="http://schemas.microsoft.com/office/drawing/2014/main" id="{95FA2AA0-76B3-C826-7446-5F7AD81C3A57}"/>
              </a:ext>
            </a:extLst>
          </p:cNvPr>
          <p:cNvSpPr>
            <a:spLocks noGrp="1"/>
          </p:cNvSpPr>
          <p:nvPr>
            <p:ph type="sldNum" sz="quarter" idx="12"/>
          </p:nvPr>
        </p:nvSpPr>
        <p:spPr/>
        <p:txBody>
          <a:bodyPr/>
          <a:lstStyle/>
          <a:p>
            <a:fld id="{D9550142-B990-490A-A107-ED7302A7FD52}" type="slidenum">
              <a:rPr lang="en-US" altLang="ja-JP" smtClean="0"/>
              <a:pPr/>
              <a:t>2</a:t>
            </a:fld>
            <a:endParaRPr lang="en-US"/>
          </a:p>
        </p:txBody>
      </p:sp>
      <p:sp>
        <p:nvSpPr>
          <p:cNvPr id="81" name="正方形/長方形 80">
            <a:extLst>
              <a:ext uri="{FF2B5EF4-FFF2-40B4-BE49-F238E27FC236}">
                <a16:creationId xmlns:a16="http://schemas.microsoft.com/office/drawing/2014/main" id="{C341BC93-CB47-F046-4867-5A8968D38007}"/>
              </a:ext>
            </a:extLst>
          </p:cNvPr>
          <p:cNvSpPr/>
          <p:nvPr/>
        </p:nvSpPr>
        <p:spPr bwMode="auto">
          <a:xfrm>
            <a:off x="442912" y="915839"/>
            <a:ext cx="11398212" cy="673372"/>
          </a:xfrm>
          <a:prstGeom prst="rect">
            <a:avLst/>
          </a:prstGeom>
          <a:noFill/>
          <a:ln w="9525">
            <a:noFill/>
            <a:miter lim="800000"/>
            <a:headEnd/>
            <a:tailEnd/>
          </a:ln>
          <a:effectLst/>
        </p:spPr>
        <p:txBody>
          <a:bodyPr wrap="square" rtlCol="0" anchor="t"/>
          <a:lstStyle/>
          <a:p>
            <a:pPr marL="145753" indent="-145753"/>
            <a:r>
              <a:rPr kumimoji="0" lang="ja-JP" altLang="en-US" sz="1600" kern="0" dirty="0">
                <a:solidFill>
                  <a:srgbClr val="000000"/>
                </a:solidFill>
                <a:latin typeface="Meiryo UI" panose="020B0604030504040204" pitchFamily="50" charset="-128"/>
                <a:ea typeface="Meiryo UI" panose="020B0604030504040204" pitchFamily="50" charset="-128"/>
              </a:rPr>
              <a:t>✓</a:t>
            </a:r>
            <a:r>
              <a:rPr kumimoji="0" lang="en-US" altLang="ja-JP" sz="1600" kern="0" dirty="0">
                <a:solidFill>
                  <a:srgbClr val="000000"/>
                </a:solidFill>
                <a:latin typeface="Meiryo UI" panose="020B0604030504040204" pitchFamily="50" charset="-128"/>
                <a:ea typeface="Meiryo UI" panose="020B0604030504040204" pitchFamily="50" charset="-128"/>
              </a:rPr>
              <a:t>XXX</a:t>
            </a:r>
            <a:endParaRPr lang="en-US" altLang="ja-JP" sz="1600" dirty="0">
              <a:uFill>
                <a:solidFill>
                  <a:srgbClr val="FF0000"/>
                </a:solidFill>
              </a:uFill>
              <a:latin typeface="Meiryo UI" panose="020B0604030504040204" pitchFamily="50" charset="-128"/>
              <a:ea typeface="Meiryo UI" panose="020B0604030504040204" pitchFamily="50" charset="-128"/>
            </a:endParaRPr>
          </a:p>
        </p:txBody>
      </p:sp>
      <p:grpSp>
        <p:nvGrpSpPr>
          <p:cNvPr id="3" name="グループ化 2">
            <a:extLst>
              <a:ext uri="{FF2B5EF4-FFF2-40B4-BE49-F238E27FC236}">
                <a16:creationId xmlns:a16="http://schemas.microsoft.com/office/drawing/2014/main" id="{A4D7B302-F5F6-C3AC-F41F-9871A0629D16}"/>
              </a:ext>
            </a:extLst>
          </p:cNvPr>
          <p:cNvGrpSpPr/>
          <p:nvPr/>
        </p:nvGrpSpPr>
        <p:grpSpPr>
          <a:xfrm>
            <a:off x="539643" y="2132856"/>
            <a:ext cx="5243006" cy="270703"/>
            <a:chOff x="436484" y="1013524"/>
            <a:chExt cx="5457319" cy="270703"/>
          </a:xfrm>
        </p:grpSpPr>
        <p:sp>
          <p:nvSpPr>
            <p:cNvPr id="4" name="正方形/長方形 3">
              <a:extLst>
                <a:ext uri="{FF2B5EF4-FFF2-40B4-BE49-F238E27FC236}">
                  <a16:creationId xmlns:a16="http://schemas.microsoft.com/office/drawing/2014/main" id="{2ACF45A3-B642-FB58-E5A6-5E155B14BA22}"/>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XXX</a:t>
              </a:r>
              <a:endParaRPr kumimoji="0" lang="ja-JP" altLang="en-US"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cxnSp>
          <p:nvCxnSpPr>
            <p:cNvPr id="5" name="直線コネクタ 4">
              <a:extLst>
                <a:ext uri="{FF2B5EF4-FFF2-40B4-BE49-F238E27FC236}">
                  <a16:creationId xmlns:a16="http://schemas.microsoft.com/office/drawing/2014/main" id="{F69B978F-C13B-CF00-187B-191DB4964685}"/>
                </a:ext>
              </a:extLst>
            </p:cNvPr>
            <p:cNvCxnSpPr>
              <a:cxnSpLocks/>
            </p:cNvCxnSpPr>
            <p:nvPr/>
          </p:nvCxnSpPr>
          <p:spPr>
            <a:xfrm>
              <a:off x="436484" y="1284227"/>
              <a:ext cx="5457319"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6" name="グループ化 5">
            <a:extLst>
              <a:ext uri="{FF2B5EF4-FFF2-40B4-BE49-F238E27FC236}">
                <a16:creationId xmlns:a16="http://schemas.microsoft.com/office/drawing/2014/main" id="{16C6D35E-BEDA-32F7-43CE-F124DB9F8D2A}"/>
              </a:ext>
            </a:extLst>
          </p:cNvPr>
          <p:cNvGrpSpPr/>
          <p:nvPr/>
        </p:nvGrpSpPr>
        <p:grpSpPr>
          <a:xfrm>
            <a:off x="6505913" y="2132856"/>
            <a:ext cx="5243006" cy="270703"/>
            <a:chOff x="436484" y="1013524"/>
            <a:chExt cx="5457319" cy="270703"/>
          </a:xfrm>
        </p:grpSpPr>
        <p:sp>
          <p:nvSpPr>
            <p:cNvPr id="15" name="正方形/長方形 14">
              <a:extLst>
                <a:ext uri="{FF2B5EF4-FFF2-40B4-BE49-F238E27FC236}">
                  <a16:creationId xmlns:a16="http://schemas.microsoft.com/office/drawing/2014/main" id="{C0EDB6A9-8D33-8BC9-6986-64A962FC4065}"/>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lvl="0" algn="ctr">
                <a:defRPr/>
              </a:pPr>
              <a:r>
                <a:rPr kumimoji="0" lang="en-US" altLang="ja-JP" sz="1200" b="1" dirty="0">
                  <a:solidFill>
                    <a:srgbClr val="000000"/>
                  </a:solidFill>
                  <a:latin typeface="Meiryo UI" panose="020B0604030504040204" pitchFamily="50" charset="-128"/>
                  <a:ea typeface="Meiryo UI" panose="020B0604030504040204" pitchFamily="50" charset="-128"/>
                </a:rPr>
                <a:t>XXX</a:t>
              </a:r>
              <a:endParaRPr kumimoji="0" lang="ja-JP" altLang="en-US" sz="1200" b="1" dirty="0">
                <a:solidFill>
                  <a:srgbClr val="000000"/>
                </a:solidFill>
                <a:latin typeface="Meiryo UI" panose="020B0604030504040204" pitchFamily="50" charset="-128"/>
                <a:ea typeface="Meiryo UI" panose="020B0604030504040204" pitchFamily="50" charset="-128"/>
              </a:endParaRPr>
            </a:p>
          </p:txBody>
        </p:sp>
        <p:cxnSp>
          <p:nvCxnSpPr>
            <p:cNvPr id="16" name="直線コネクタ 15">
              <a:extLst>
                <a:ext uri="{FF2B5EF4-FFF2-40B4-BE49-F238E27FC236}">
                  <a16:creationId xmlns:a16="http://schemas.microsoft.com/office/drawing/2014/main" id="{2B387865-63CA-954C-5261-08D621B840D9}"/>
                </a:ext>
              </a:extLst>
            </p:cNvPr>
            <p:cNvCxnSpPr>
              <a:cxnSpLocks/>
            </p:cNvCxnSpPr>
            <p:nvPr/>
          </p:nvCxnSpPr>
          <p:spPr>
            <a:xfrm>
              <a:off x="436484" y="1284227"/>
              <a:ext cx="53774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9" name="正方形/長方形 8">
            <a:extLst>
              <a:ext uri="{FF2B5EF4-FFF2-40B4-BE49-F238E27FC236}">
                <a16:creationId xmlns:a16="http://schemas.microsoft.com/office/drawing/2014/main" id="{86FCDF66-D8C1-714F-8200-D074EBC7F18C}"/>
              </a:ext>
            </a:extLst>
          </p:cNvPr>
          <p:cNvSpPr/>
          <p:nvPr/>
        </p:nvSpPr>
        <p:spPr bwMode="auto">
          <a:xfrm>
            <a:off x="539643" y="2651915"/>
            <a:ext cx="11129526" cy="3741733"/>
          </a:xfrm>
          <a:prstGeom prst="rect">
            <a:avLst/>
          </a:prstGeom>
          <a:noFill/>
          <a:ln w="9525">
            <a:solidFill>
              <a:srgbClr val="FF0000"/>
            </a:solidFill>
            <a:miter lim="800000"/>
            <a:headEnd/>
            <a:tailEnd/>
          </a:ln>
          <a:effectLst/>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申請する法人の申請事業と同種の事業（ゲーム開発、アニメ製作、マンガ配信等）に関する過去の実績を記載</a:t>
            </a:r>
          </a:p>
        </p:txBody>
      </p:sp>
      <p:sp>
        <p:nvSpPr>
          <p:cNvPr id="10" name="四角形: 角を丸くする 9">
            <a:extLst>
              <a:ext uri="{FF2B5EF4-FFF2-40B4-BE49-F238E27FC236}">
                <a16:creationId xmlns:a16="http://schemas.microsoft.com/office/drawing/2014/main" id="{8975E704-6ADC-EA95-8676-EA9024E04E14}"/>
              </a:ext>
            </a:extLst>
          </p:cNvPr>
          <p:cNvSpPr/>
          <p:nvPr/>
        </p:nvSpPr>
        <p:spPr bwMode="auto">
          <a:xfrm>
            <a:off x="54290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1</a:t>
            </a: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個人</a:t>
            </a:r>
          </a:p>
        </p:txBody>
      </p:sp>
      <p:sp>
        <p:nvSpPr>
          <p:cNvPr id="11" name="四角形: 角を丸くする 10">
            <a:extLst>
              <a:ext uri="{FF2B5EF4-FFF2-40B4-BE49-F238E27FC236}">
                <a16:creationId xmlns:a16="http://schemas.microsoft.com/office/drawing/2014/main" id="{66435F42-E471-7E58-5D0B-F257D49FDDDA}"/>
              </a:ext>
            </a:extLst>
          </p:cNvPr>
          <p:cNvSpPr/>
          <p:nvPr/>
        </p:nvSpPr>
        <p:spPr bwMode="auto">
          <a:xfrm>
            <a:off x="147195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dirty="0">
                <a:solidFill>
                  <a:schemeClr val="bg1"/>
                </a:solidFill>
                <a:latin typeface="Meiryo UI" panose="020B0604030504040204" pitchFamily="50" charset="-128"/>
                <a:ea typeface="Meiryo UI" panose="020B0604030504040204" pitchFamily="50" charset="-128"/>
              </a:rPr>
              <a:t>1</a:t>
            </a:r>
            <a:r>
              <a:rPr kumimoji="0" lang="ja-JP" altLang="en-US" sz="900" b="1" dirty="0">
                <a:solidFill>
                  <a:schemeClr val="bg1"/>
                </a:solidFill>
                <a:latin typeface="Meiryo UI" panose="020B0604030504040204" pitchFamily="50" charset="-128"/>
                <a:ea typeface="Meiryo UI" panose="020B0604030504040204" pitchFamily="50" charset="-128"/>
              </a:rPr>
              <a:t>法人</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2" name="四角形: 角を丸くする 11">
            <a:extLst>
              <a:ext uri="{FF2B5EF4-FFF2-40B4-BE49-F238E27FC236}">
                <a16:creationId xmlns:a16="http://schemas.microsoft.com/office/drawing/2014/main" id="{A6808760-191A-39D3-9753-680FFA59B9EB}"/>
              </a:ext>
            </a:extLst>
          </p:cNvPr>
          <p:cNvSpPr/>
          <p:nvPr/>
        </p:nvSpPr>
        <p:spPr bwMode="auto">
          <a:xfrm>
            <a:off x="333004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3</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3" name="四角形: 角を丸くする 12">
            <a:extLst>
              <a:ext uri="{FF2B5EF4-FFF2-40B4-BE49-F238E27FC236}">
                <a16:creationId xmlns:a16="http://schemas.microsoft.com/office/drawing/2014/main" id="{15E3CE4F-8A8B-E18C-E3B8-0123A5F99E3C}"/>
              </a:ext>
            </a:extLst>
          </p:cNvPr>
          <p:cNvSpPr/>
          <p:nvPr/>
        </p:nvSpPr>
        <p:spPr bwMode="auto">
          <a:xfrm>
            <a:off x="425908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4</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4" name="四角形: 角を丸くする 13">
            <a:extLst>
              <a:ext uri="{FF2B5EF4-FFF2-40B4-BE49-F238E27FC236}">
                <a16:creationId xmlns:a16="http://schemas.microsoft.com/office/drawing/2014/main" id="{4FDC9250-FADE-313F-1B2C-0FA680813138}"/>
              </a:ext>
            </a:extLst>
          </p:cNvPr>
          <p:cNvSpPr/>
          <p:nvPr/>
        </p:nvSpPr>
        <p:spPr bwMode="auto">
          <a:xfrm>
            <a:off x="518813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5</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7" name="四角形: 角を丸くする 16">
            <a:extLst>
              <a:ext uri="{FF2B5EF4-FFF2-40B4-BE49-F238E27FC236}">
                <a16:creationId xmlns:a16="http://schemas.microsoft.com/office/drawing/2014/main" id="{9ECE2EA8-4509-C11B-3A24-9BEEABC304EF}"/>
              </a:ext>
            </a:extLst>
          </p:cNvPr>
          <p:cNvSpPr/>
          <p:nvPr/>
        </p:nvSpPr>
        <p:spPr bwMode="auto">
          <a:xfrm>
            <a:off x="611717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6</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8" name="四角形: 角を丸くする 17">
            <a:extLst>
              <a:ext uri="{FF2B5EF4-FFF2-40B4-BE49-F238E27FC236}">
                <a16:creationId xmlns:a16="http://schemas.microsoft.com/office/drawing/2014/main" id="{3B31E433-6B09-AA06-E4DC-BA1632983F3F}"/>
              </a:ext>
            </a:extLst>
          </p:cNvPr>
          <p:cNvSpPr/>
          <p:nvPr/>
        </p:nvSpPr>
        <p:spPr bwMode="auto">
          <a:xfrm>
            <a:off x="704622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7</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9" name="四角形: 角を丸くする 18">
            <a:extLst>
              <a:ext uri="{FF2B5EF4-FFF2-40B4-BE49-F238E27FC236}">
                <a16:creationId xmlns:a16="http://schemas.microsoft.com/office/drawing/2014/main" id="{92D1B581-CCBE-F96D-9DA2-94075E158716}"/>
              </a:ext>
            </a:extLst>
          </p:cNvPr>
          <p:cNvSpPr/>
          <p:nvPr/>
        </p:nvSpPr>
        <p:spPr bwMode="auto">
          <a:xfrm>
            <a:off x="797526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dirty="0">
                <a:solidFill>
                  <a:schemeClr val="bg1"/>
                </a:solidFill>
                <a:latin typeface="Meiryo UI" panose="020B0604030504040204" pitchFamily="50" charset="-128"/>
                <a:ea typeface="Meiryo UI" panose="020B0604030504040204" pitchFamily="50" charset="-128"/>
              </a:rPr>
              <a:t>8</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20" name="四角形: 角を丸くする 19">
            <a:extLst>
              <a:ext uri="{FF2B5EF4-FFF2-40B4-BE49-F238E27FC236}">
                <a16:creationId xmlns:a16="http://schemas.microsoft.com/office/drawing/2014/main" id="{EE9834FE-9B3C-92A3-87A1-3A935899FF9D}"/>
              </a:ext>
            </a:extLst>
          </p:cNvPr>
          <p:cNvSpPr/>
          <p:nvPr/>
        </p:nvSpPr>
        <p:spPr bwMode="auto">
          <a:xfrm>
            <a:off x="8904312"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9</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21" name="四角形: 角を丸くする 20">
            <a:extLst>
              <a:ext uri="{FF2B5EF4-FFF2-40B4-BE49-F238E27FC236}">
                <a16:creationId xmlns:a16="http://schemas.microsoft.com/office/drawing/2014/main" id="{C9F8647F-AAAF-9EA4-79C7-31A5F3CB5097}"/>
              </a:ext>
            </a:extLst>
          </p:cNvPr>
          <p:cNvSpPr/>
          <p:nvPr/>
        </p:nvSpPr>
        <p:spPr bwMode="auto">
          <a:xfrm>
            <a:off x="240099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2</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12109967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FCC645-6122-330C-81EC-7C6086240E3A}"/>
            </a:ext>
          </a:extLst>
        </p:cNvPr>
        <p:cNvGrpSpPr/>
        <p:nvPr/>
      </p:nvGrpSpPr>
      <p:grpSpPr>
        <a:xfrm>
          <a:off x="0" y="0"/>
          <a:ext cx="0" cy="0"/>
          <a:chOff x="0" y="0"/>
          <a:chExt cx="0" cy="0"/>
        </a:xfrm>
      </p:grpSpPr>
      <p:sp>
        <p:nvSpPr>
          <p:cNvPr id="169" name="タイトル 2">
            <a:extLst>
              <a:ext uri="{FF2B5EF4-FFF2-40B4-BE49-F238E27FC236}">
                <a16:creationId xmlns:a16="http://schemas.microsoft.com/office/drawing/2014/main" id="{B0965F3A-F2B3-90F7-55D1-E11020780D50}"/>
              </a:ext>
            </a:extLst>
          </p:cNvPr>
          <p:cNvSpPr>
            <a:spLocks noGrp="1"/>
          </p:cNvSpPr>
          <p:nvPr>
            <p:ph type="title"/>
          </p:nvPr>
        </p:nvSpPr>
        <p:spPr>
          <a:xfrm>
            <a:off x="443073" y="397493"/>
            <a:ext cx="11305846" cy="523220"/>
          </a:xfrm>
        </p:spPr>
        <p:txBody>
          <a:bodyPr/>
          <a:lstStyle/>
          <a:p>
            <a:r>
              <a:rPr lang="ja-JP" altLang="en-US" sz="2800" dirty="0">
                <a:latin typeface="Meiryo UI" panose="020B0604030504040204" pitchFamily="50" charset="-128"/>
                <a:ea typeface="Meiryo UI" panose="020B0604030504040204" pitchFamily="50" charset="-128"/>
              </a:rPr>
              <a:t>作品関係者概要</a:t>
            </a:r>
            <a:endParaRPr kumimoji="1" lang="ja-JP" altLang="en-US" sz="2800" dirty="0">
              <a:latin typeface="Meiryo UI" panose="020B0604030504040204" pitchFamily="50" charset="-128"/>
              <a:ea typeface="Meiryo UI" panose="020B0604030504040204" pitchFamily="50" charset="-128"/>
            </a:endParaRPr>
          </a:p>
        </p:txBody>
      </p:sp>
      <p:sp>
        <p:nvSpPr>
          <p:cNvPr id="2" name="スライド番号プレースホルダー 1">
            <a:extLst>
              <a:ext uri="{FF2B5EF4-FFF2-40B4-BE49-F238E27FC236}">
                <a16:creationId xmlns:a16="http://schemas.microsoft.com/office/drawing/2014/main" id="{FE60F50A-B28C-3DA1-9579-06DC3944BA8E}"/>
              </a:ext>
            </a:extLst>
          </p:cNvPr>
          <p:cNvSpPr>
            <a:spLocks noGrp="1"/>
          </p:cNvSpPr>
          <p:nvPr>
            <p:ph type="sldNum" sz="quarter" idx="12"/>
          </p:nvPr>
        </p:nvSpPr>
        <p:spPr/>
        <p:txBody>
          <a:bodyPr/>
          <a:lstStyle/>
          <a:p>
            <a:fld id="{D9550142-B990-490A-A107-ED7302A7FD52}" type="slidenum">
              <a:rPr lang="en-US" altLang="ja-JP" smtClean="0"/>
              <a:pPr/>
              <a:t>3</a:t>
            </a:fld>
            <a:endParaRPr lang="en-US"/>
          </a:p>
        </p:txBody>
      </p:sp>
      <p:sp>
        <p:nvSpPr>
          <p:cNvPr id="81" name="正方形/長方形 80">
            <a:extLst>
              <a:ext uri="{FF2B5EF4-FFF2-40B4-BE49-F238E27FC236}">
                <a16:creationId xmlns:a16="http://schemas.microsoft.com/office/drawing/2014/main" id="{D31C85BC-431A-2437-7433-255B484ECC2E}"/>
              </a:ext>
            </a:extLst>
          </p:cNvPr>
          <p:cNvSpPr/>
          <p:nvPr/>
        </p:nvSpPr>
        <p:spPr bwMode="auto">
          <a:xfrm>
            <a:off x="442912" y="915839"/>
            <a:ext cx="11398212" cy="673372"/>
          </a:xfrm>
          <a:prstGeom prst="rect">
            <a:avLst/>
          </a:prstGeom>
          <a:noFill/>
          <a:ln w="9525">
            <a:noFill/>
            <a:miter lim="800000"/>
            <a:headEnd/>
            <a:tailEnd/>
          </a:ln>
          <a:effectLst/>
        </p:spPr>
        <p:txBody>
          <a:bodyPr wrap="square" rtlCol="0" anchor="t"/>
          <a:lstStyle/>
          <a:p>
            <a:pPr marL="145753" indent="-145753"/>
            <a:r>
              <a:rPr kumimoji="0" lang="ja-JP" altLang="en-US" sz="1600" kern="0" dirty="0">
                <a:solidFill>
                  <a:srgbClr val="000000"/>
                </a:solidFill>
                <a:latin typeface="Meiryo UI" panose="020B0604030504040204" pitchFamily="50" charset="-128"/>
                <a:ea typeface="Meiryo UI" panose="020B0604030504040204" pitchFamily="50" charset="-128"/>
              </a:rPr>
              <a:t>✓</a:t>
            </a:r>
            <a:r>
              <a:rPr kumimoji="0" lang="en-US" altLang="ja-JP" sz="1600" kern="0" dirty="0">
                <a:solidFill>
                  <a:srgbClr val="000000"/>
                </a:solidFill>
                <a:latin typeface="Meiryo UI" panose="020B0604030504040204" pitchFamily="50" charset="-128"/>
                <a:ea typeface="Meiryo UI" panose="020B0604030504040204" pitchFamily="50" charset="-128"/>
              </a:rPr>
              <a:t>XXX</a:t>
            </a:r>
            <a:endParaRPr lang="en-US" altLang="ja-JP" sz="1600" dirty="0">
              <a:uFill>
                <a:solidFill>
                  <a:srgbClr val="FF0000"/>
                </a:solidFill>
              </a:uFill>
              <a:latin typeface="Meiryo UI" panose="020B0604030504040204" pitchFamily="50" charset="-128"/>
              <a:ea typeface="Meiryo UI" panose="020B0604030504040204" pitchFamily="50" charset="-128"/>
            </a:endParaRPr>
          </a:p>
        </p:txBody>
      </p:sp>
      <p:grpSp>
        <p:nvGrpSpPr>
          <p:cNvPr id="3" name="グループ化 2">
            <a:extLst>
              <a:ext uri="{FF2B5EF4-FFF2-40B4-BE49-F238E27FC236}">
                <a16:creationId xmlns:a16="http://schemas.microsoft.com/office/drawing/2014/main" id="{FB2B125E-49B4-F2AE-5822-EFB87CAD4AA3}"/>
              </a:ext>
            </a:extLst>
          </p:cNvPr>
          <p:cNvGrpSpPr/>
          <p:nvPr/>
        </p:nvGrpSpPr>
        <p:grpSpPr>
          <a:xfrm>
            <a:off x="539643" y="2132856"/>
            <a:ext cx="5243006" cy="270703"/>
            <a:chOff x="436484" y="1013524"/>
            <a:chExt cx="5457319" cy="270703"/>
          </a:xfrm>
        </p:grpSpPr>
        <p:sp>
          <p:nvSpPr>
            <p:cNvPr id="4" name="正方形/長方形 3">
              <a:extLst>
                <a:ext uri="{FF2B5EF4-FFF2-40B4-BE49-F238E27FC236}">
                  <a16:creationId xmlns:a16="http://schemas.microsoft.com/office/drawing/2014/main" id="{FE01875C-229F-3C8D-E70A-49E21D8EACBD}"/>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XXX</a:t>
              </a:r>
              <a:endParaRPr kumimoji="0" lang="ja-JP" altLang="en-US"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cxnSp>
          <p:nvCxnSpPr>
            <p:cNvPr id="5" name="直線コネクタ 4">
              <a:extLst>
                <a:ext uri="{FF2B5EF4-FFF2-40B4-BE49-F238E27FC236}">
                  <a16:creationId xmlns:a16="http://schemas.microsoft.com/office/drawing/2014/main" id="{3A4D0D4A-61DD-9C86-2C82-22C95736A5E9}"/>
                </a:ext>
              </a:extLst>
            </p:cNvPr>
            <p:cNvCxnSpPr>
              <a:cxnSpLocks/>
            </p:cNvCxnSpPr>
            <p:nvPr/>
          </p:nvCxnSpPr>
          <p:spPr>
            <a:xfrm>
              <a:off x="436484" y="1284227"/>
              <a:ext cx="5457319"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6" name="グループ化 5">
            <a:extLst>
              <a:ext uri="{FF2B5EF4-FFF2-40B4-BE49-F238E27FC236}">
                <a16:creationId xmlns:a16="http://schemas.microsoft.com/office/drawing/2014/main" id="{129FE532-DF94-56FD-D174-F866E96EF969}"/>
              </a:ext>
            </a:extLst>
          </p:cNvPr>
          <p:cNvGrpSpPr/>
          <p:nvPr/>
        </p:nvGrpSpPr>
        <p:grpSpPr>
          <a:xfrm>
            <a:off x="6505913" y="2132856"/>
            <a:ext cx="5243006" cy="270703"/>
            <a:chOff x="436484" y="1013524"/>
            <a:chExt cx="5457319" cy="270703"/>
          </a:xfrm>
        </p:grpSpPr>
        <p:sp>
          <p:nvSpPr>
            <p:cNvPr id="15" name="正方形/長方形 14">
              <a:extLst>
                <a:ext uri="{FF2B5EF4-FFF2-40B4-BE49-F238E27FC236}">
                  <a16:creationId xmlns:a16="http://schemas.microsoft.com/office/drawing/2014/main" id="{CEC2F2FA-98FE-6373-F782-0E605FB385BD}"/>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lvl="0" algn="ctr">
                <a:defRPr/>
              </a:pPr>
              <a:r>
                <a:rPr kumimoji="0" lang="en-US" altLang="ja-JP" sz="1200" b="1" dirty="0">
                  <a:solidFill>
                    <a:srgbClr val="000000"/>
                  </a:solidFill>
                  <a:latin typeface="Meiryo UI" panose="020B0604030504040204" pitchFamily="50" charset="-128"/>
                  <a:ea typeface="Meiryo UI" panose="020B0604030504040204" pitchFamily="50" charset="-128"/>
                </a:rPr>
                <a:t>XXX</a:t>
              </a:r>
              <a:endParaRPr kumimoji="0" lang="ja-JP" altLang="en-US" sz="1200" b="1" dirty="0">
                <a:solidFill>
                  <a:srgbClr val="000000"/>
                </a:solidFill>
                <a:latin typeface="Meiryo UI" panose="020B0604030504040204" pitchFamily="50" charset="-128"/>
                <a:ea typeface="Meiryo UI" panose="020B0604030504040204" pitchFamily="50" charset="-128"/>
              </a:endParaRPr>
            </a:p>
          </p:txBody>
        </p:sp>
        <p:cxnSp>
          <p:nvCxnSpPr>
            <p:cNvPr id="16" name="直線コネクタ 15">
              <a:extLst>
                <a:ext uri="{FF2B5EF4-FFF2-40B4-BE49-F238E27FC236}">
                  <a16:creationId xmlns:a16="http://schemas.microsoft.com/office/drawing/2014/main" id="{E85DF6BA-4075-F1D2-1A33-F2A9BDB6BBF0}"/>
                </a:ext>
              </a:extLst>
            </p:cNvPr>
            <p:cNvCxnSpPr>
              <a:cxnSpLocks/>
            </p:cNvCxnSpPr>
            <p:nvPr/>
          </p:nvCxnSpPr>
          <p:spPr>
            <a:xfrm>
              <a:off x="436484" y="1284227"/>
              <a:ext cx="53774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9" name="正方形/長方形 8">
            <a:extLst>
              <a:ext uri="{FF2B5EF4-FFF2-40B4-BE49-F238E27FC236}">
                <a16:creationId xmlns:a16="http://schemas.microsoft.com/office/drawing/2014/main" id="{754EEAEF-061C-20F1-A30A-D1EDB61091C6}"/>
              </a:ext>
            </a:extLst>
          </p:cNvPr>
          <p:cNvSpPr/>
          <p:nvPr/>
        </p:nvSpPr>
        <p:spPr bwMode="auto">
          <a:xfrm>
            <a:off x="539643" y="2651915"/>
            <a:ext cx="11129526" cy="3741733"/>
          </a:xfrm>
          <a:prstGeom prst="rect">
            <a:avLst/>
          </a:prstGeom>
          <a:noFill/>
          <a:ln w="9525">
            <a:solidFill>
              <a:srgbClr val="FF0000"/>
            </a:solidFill>
            <a:miter lim="800000"/>
            <a:headEnd/>
            <a:tailEnd/>
          </a:ln>
          <a:effectLst/>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申請する作品の関係者（監督、プロデューサー等）の過去の実績を記載</a:t>
            </a:r>
          </a:p>
        </p:txBody>
      </p:sp>
      <p:sp>
        <p:nvSpPr>
          <p:cNvPr id="7" name="四角形: 角を丸くする 6">
            <a:extLst>
              <a:ext uri="{FF2B5EF4-FFF2-40B4-BE49-F238E27FC236}">
                <a16:creationId xmlns:a16="http://schemas.microsoft.com/office/drawing/2014/main" id="{2344D87A-75FD-E7EB-C30D-E7707F8B6E79}"/>
              </a:ext>
            </a:extLst>
          </p:cNvPr>
          <p:cNvSpPr/>
          <p:nvPr/>
        </p:nvSpPr>
        <p:spPr bwMode="auto">
          <a:xfrm>
            <a:off x="54290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1</a:t>
            </a: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個人</a:t>
            </a:r>
          </a:p>
        </p:txBody>
      </p:sp>
      <p:sp>
        <p:nvSpPr>
          <p:cNvPr id="8" name="四角形: 角を丸くする 7">
            <a:extLst>
              <a:ext uri="{FF2B5EF4-FFF2-40B4-BE49-F238E27FC236}">
                <a16:creationId xmlns:a16="http://schemas.microsoft.com/office/drawing/2014/main" id="{203449D0-89CB-6FCF-0389-2C238514007B}"/>
              </a:ext>
            </a:extLst>
          </p:cNvPr>
          <p:cNvSpPr/>
          <p:nvPr/>
        </p:nvSpPr>
        <p:spPr bwMode="auto">
          <a:xfrm>
            <a:off x="147195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dirty="0">
                <a:solidFill>
                  <a:schemeClr val="bg1"/>
                </a:solidFill>
                <a:latin typeface="Meiryo UI" panose="020B0604030504040204" pitchFamily="50" charset="-128"/>
                <a:ea typeface="Meiryo UI" panose="020B0604030504040204" pitchFamily="50" charset="-128"/>
              </a:rPr>
              <a:t>1</a:t>
            </a:r>
            <a:r>
              <a:rPr kumimoji="0" lang="ja-JP" altLang="en-US" sz="900" b="1" dirty="0">
                <a:solidFill>
                  <a:schemeClr val="bg1"/>
                </a:solidFill>
                <a:latin typeface="Meiryo UI" panose="020B0604030504040204" pitchFamily="50" charset="-128"/>
                <a:ea typeface="Meiryo UI" panose="020B0604030504040204" pitchFamily="50" charset="-128"/>
              </a:rPr>
              <a:t>法人</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0" name="四角形: 角を丸くする 9">
            <a:extLst>
              <a:ext uri="{FF2B5EF4-FFF2-40B4-BE49-F238E27FC236}">
                <a16:creationId xmlns:a16="http://schemas.microsoft.com/office/drawing/2014/main" id="{EA9C5D1B-6A4B-E995-10A7-B2B39F3BAD16}"/>
              </a:ext>
            </a:extLst>
          </p:cNvPr>
          <p:cNvSpPr/>
          <p:nvPr/>
        </p:nvSpPr>
        <p:spPr bwMode="auto">
          <a:xfrm>
            <a:off x="333004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3</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1" name="四角形: 角を丸くする 10">
            <a:extLst>
              <a:ext uri="{FF2B5EF4-FFF2-40B4-BE49-F238E27FC236}">
                <a16:creationId xmlns:a16="http://schemas.microsoft.com/office/drawing/2014/main" id="{4780821A-CD2E-8A64-B8EE-1D3F32AB5B94}"/>
              </a:ext>
            </a:extLst>
          </p:cNvPr>
          <p:cNvSpPr/>
          <p:nvPr/>
        </p:nvSpPr>
        <p:spPr bwMode="auto">
          <a:xfrm>
            <a:off x="425908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4</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2" name="四角形: 角を丸くする 11">
            <a:extLst>
              <a:ext uri="{FF2B5EF4-FFF2-40B4-BE49-F238E27FC236}">
                <a16:creationId xmlns:a16="http://schemas.microsoft.com/office/drawing/2014/main" id="{19BF2D64-EBFF-2918-6510-4CE34038A8A8}"/>
              </a:ext>
            </a:extLst>
          </p:cNvPr>
          <p:cNvSpPr/>
          <p:nvPr/>
        </p:nvSpPr>
        <p:spPr bwMode="auto">
          <a:xfrm>
            <a:off x="5188134"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5</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3" name="四角形: 角を丸くする 12">
            <a:extLst>
              <a:ext uri="{FF2B5EF4-FFF2-40B4-BE49-F238E27FC236}">
                <a16:creationId xmlns:a16="http://schemas.microsoft.com/office/drawing/2014/main" id="{389A59E5-A0E9-0A8E-A72F-BBEE952B97F4}"/>
              </a:ext>
            </a:extLst>
          </p:cNvPr>
          <p:cNvSpPr/>
          <p:nvPr/>
        </p:nvSpPr>
        <p:spPr bwMode="auto">
          <a:xfrm>
            <a:off x="611717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6</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4" name="四角形: 角を丸くする 13">
            <a:extLst>
              <a:ext uri="{FF2B5EF4-FFF2-40B4-BE49-F238E27FC236}">
                <a16:creationId xmlns:a16="http://schemas.microsoft.com/office/drawing/2014/main" id="{E8B54255-C080-5787-9348-8FF3ED92B79B}"/>
              </a:ext>
            </a:extLst>
          </p:cNvPr>
          <p:cNvSpPr/>
          <p:nvPr/>
        </p:nvSpPr>
        <p:spPr bwMode="auto">
          <a:xfrm>
            <a:off x="7046224"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7</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7" name="四角形: 角を丸くする 16">
            <a:extLst>
              <a:ext uri="{FF2B5EF4-FFF2-40B4-BE49-F238E27FC236}">
                <a16:creationId xmlns:a16="http://schemas.microsoft.com/office/drawing/2014/main" id="{458C0779-D43F-C794-8DE7-2C3EB67BE4CA}"/>
              </a:ext>
            </a:extLst>
          </p:cNvPr>
          <p:cNvSpPr/>
          <p:nvPr/>
        </p:nvSpPr>
        <p:spPr bwMode="auto">
          <a:xfrm>
            <a:off x="797526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dirty="0">
                <a:solidFill>
                  <a:schemeClr val="bg1"/>
                </a:solidFill>
                <a:latin typeface="Meiryo UI" panose="020B0604030504040204" pitchFamily="50" charset="-128"/>
                <a:ea typeface="Meiryo UI" panose="020B0604030504040204" pitchFamily="50" charset="-128"/>
              </a:rPr>
              <a:t>8</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8" name="四角形: 角を丸くする 17">
            <a:extLst>
              <a:ext uri="{FF2B5EF4-FFF2-40B4-BE49-F238E27FC236}">
                <a16:creationId xmlns:a16="http://schemas.microsoft.com/office/drawing/2014/main" id="{FE84B67C-EB84-BE79-90CF-9E0A3A257D73}"/>
              </a:ext>
            </a:extLst>
          </p:cNvPr>
          <p:cNvSpPr/>
          <p:nvPr/>
        </p:nvSpPr>
        <p:spPr bwMode="auto">
          <a:xfrm>
            <a:off x="8904312"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9</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9" name="四角形: 角を丸くする 18">
            <a:extLst>
              <a:ext uri="{FF2B5EF4-FFF2-40B4-BE49-F238E27FC236}">
                <a16:creationId xmlns:a16="http://schemas.microsoft.com/office/drawing/2014/main" id="{29B28824-EC6A-2935-587F-EBC9D769B42E}"/>
              </a:ext>
            </a:extLst>
          </p:cNvPr>
          <p:cNvSpPr/>
          <p:nvPr/>
        </p:nvSpPr>
        <p:spPr bwMode="auto">
          <a:xfrm>
            <a:off x="240099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2</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13686417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74AA0B-C39D-9A21-0D12-28A025E100EC}"/>
            </a:ext>
          </a:extLst>
        </p:cNvPr>
        <p:cNvGrpSpPr/>
        <p:nvPr/>
      </p:nvGrpSpPr>
      <p:grpSpPr>
        <a:xfrm>
          <a:off x="0" y="0"/>
          <a:ext cx="0" cy="0"/>
          <a:chOff x="0" y="0"/>
          <a:chExt cx="0" cy="0"/>
        </a:xfrm>
      </p:grpSpPr>
      <p:sp>
        <p:nvSpPr>
          <p:cNvPr id="169" name="タイトル 2">
            <a:extLst>
              <a:ext uri="{FF2B5EF4-FFF2-40B4-BE49-F238E27FC236}">
                <a16:creationId xmlns:a16="http://schemas.microsoft.com/office/drawing/2014/main" id="{B9577872-8C72-4E02-F025-867C63AAA6FA}"/>
              </a:ext>
            </a:extLst>
          </p:cNvPr>
          <p:cNvSpPr>
            <a:spLocks noGrp="1"/>
          </p:cNvSpPr>
          <p:nvPr>
            <p:ph type="title"/>
          </p:nvPr>
        </p:nvSpPr>
        <p:spPr>
          <a:xfrm>
            <a:off x="443073" y="397493"/>
            <a:ext cx="11305846" cy="523220"/>
          </a:xfrm>
        </p:spPr>
        <p:txBody>
          <a:bodyPr/>
          <a:lstStyle/>
          <a:p>
            <a:r>
              <a:rPr lang="ja-JP" altLang="en-US" sz="2800" dirty="0">
                <a:latin typeface="Meiryo UI" panose="020B0604030504040204" pitchFamily="50" charset="-128"/>
                <a:ea typeface="Meiryo UI" panose="020B0604030504040204" pitchFamily="50" charset="-128"/>
              </a:rPr>
              <a:t>作品一覧</a:t>
            </a:r>
            <a:endParaRPr kumimoji="1" lang="ja-JP" altLang="en-US" sz="2800" dirty="0">
              <a:latin typeface="Meiryo UI" panose="020B0604030504040204" pitchFamily="50" charset="-128"/>
              <a:ea typeface="Meiryo UI" panose="020B0604030504040204" pitchFamily="50" charset="-128"/>
            </a:endParaRPr>
          </a:p>
        </p:txBody>
      </p:sp>
      <p:sp>
        <p:nvSpPr>
          <p:cNvPr id="2" name="スライド番号プレースホルダー 1">
            <a:extLst>
              <a:ext uri="{FF2B5EF4-FFF2-40B4-BE49-F238E27FC236}">
                <a16:creationId xmlns:a16="http://schemas.microsoft.com/office/drawing/2014/main" id="{E46B1DC7-039A-086C-DAF1-D16F39DEC1C0}"/>
              </a:ext>
            </a:extLst>
          </p:cNvPr>
          <p:cNvSpPr>
            <a:spLocks noGrp="1"/>
          </p:cNvSpPr>
          <p:nvPr>
            <p:ph type="sldNum" sz="quarter" idx="12"/>
          </p:nvPr>
        </p:nvSpPr>
        <p:spPr/>
        <p:txBody>
          <a:bodyPr/>
          <a:lstStyle/>
          <a:p>
            <a:fld id="{D9550142-B990-490A-A107-ED7302A7FD52}" type="slidenum">
              <a:rPr lang="en-US" altLang="ja-JP" smtClean="0"/>
              <a:pPr/>
              <a:t>4</a:t>
            </a:fld>
            <a:endParaRPr lang="en-US"/>
          </a:p>
        </p:txBody>
      </p:sp>
      <p:sp>
        <p:nvSpPr>
          <p:cNvPr id="81" name="正方形/長方形 80">
            <a:extLst>
              <a:ext uri="{FF2B5EF4-FFF2-40B4-BE49-F238E27FC236}">
                <a16:creationId xmlns:a16="http://schemas.microsoft.com/office/drawing/2014/main" id="{EAE349CF-07E3-50A2-D4B9-ACB887631DFA}"/>
              </a:ext>
            </a:extLst>
          </p:cNvPr>
          <p:cNvSpPr/>
          <p:nvPr/>
        </p:nvSpPr>
        <p:spPr bwMode="auto">
          <a:xfrm>
            <a:off x="442912" y="915839"/>
            <a:ext cx="11398212" cy="673372"/>
          </a:xfrm>
          <a:prstGeom prst="rect">
            <a:avLst/>
          </a:prstGeom>
          <a:noFill/>
          <a:ln w="9525">
            <a:noFill/>
            <a:miter lim="800000"/>
            <a:headEnd/>
            <a:tailEnd/>
          </a:ln>
          <a:effectLst/>
        </p:spPr>
        <p:txBody>
          <a:bodyPr wrap="square" rtlCol="0" anchor="t"/>
          <a:lstStyle/>
          <a:p>
            <a:pPr marL="145753" indent="-145753"/>
            <a:r>
              <a:rPr kumimoji="0" lang="ja-JP" altLang="en-US" sz="1600" kern="0" dirty="0">
                <a:solidFill>
                  <a:srgbClr val="000000"/>
                </a:solidFill>
                <a:latin typeface="Meiryo UI" panose="020B0604030504040204" pitchFamily="50" charset="-128"/>
                <a:ea typeface="Meiryo UI" panose="020B0604030504040204" pitchFamily="50" charset="-128"/>
              </a:rPr>
              <a:t>✓</a:t>
            </a:r>
            <a:r>
              <a:rPr kumimoji="0" lang="en-US" altLang="ja-JP" sz="1600" kern="0" dirty="0">
                <a:solidFill>
                  <a:srgbClr val="000000"/>
                </a:solidFill>
                <a:latin typeface="Meiryo UI" panose="020B0604030504040204" pitchFamily="50" charset="-128"/>
                <a:ea typeface="Meiryo UI" panose="020B0604030504040204" pitchFamily="50" charset="-128"/>
              </a:rPr>
              <a:t>XXX</a:t>
            </a:r>
            <a:endParaRPr lang="en-US" altLang="ja-JP" sz="1600" dirty="0">
              <a:uFill>
                <a:solidFill>
                  <a:srgbClr val="FF0000"/>
                </a:solidFill>
              </a:uFill>
              <a:latin typeface="Meiryo UI" panose="020B0604030504040204" pitchFamily="50" charset="-128"/>
              <a:ea typeface="Meiryo UI" panose="020B0604030504040204" pitchFamily="50" charset="-128"/>
            </a:endParaRPr>
          </a:p>
        </p:txBody>
      </p:sp>
      <p:sp>
        <p:nvSpPr>
          <p:cNvPr id="9" name="正方形/長方形 8">
            <a:extLst>
              <a:ext uri="{FF2B5EF4-FFF2-40B4-BE49-F238E27FC236}">
                <a16:creationId xmlns:a16="http://schemas.microsoft.com/office/drawing/2014/main" id="{210E9D39-8C08-F5D6-0F19-53B9BB93F29A}"/>
              </a:ext>
            </a:extLst>
          </p:cNvPr>
          <p:cNvSpPr/>
          <p:nvPr/>
        </p:nvSpPr>
        <p:spPr bwMode="auto">
          <a:xfrm>
            <a:off x="539643" y="2651915"/>
            <a:ext cx="11129526" cy="3741733"/>
          </a:xfrm>
          <a:prstGeom prst="rect">
            <a:avLst/>
          </a:prstGeom>
          <a:noFill/>
          <a:ln w="9525">
            <a:solidFill>
              <a:srgbClr val="FF0000"/>
            </a:solidFill>
            <a:miter lim="800000"/>
            <a:headEnd/>
            <a:tailEnd/>
          </a:ln>
          <a:effectLst/>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申請する作品の一覧を記載（ローカライズやプロモーションで大量の作品を取り扱う場合は確定している作品及び作品総数を記載）</a:t>
            </a:r>
          </a:p>
        </p:txBody>
      </p:sp>
      <p:grpSp>
        <p:nvGrpSpPr>
          <p:cNvPr id="7" name="グループ化 6">
            <a:extLst>
              <a:ext uri="{FF2B5EF4-FFF2-40B4-BE49-F238E27FC236}">
                <a16:creationId xmlns:a16="http://schemas.microsoft.com/office/drawing/2014/main" id="{7698DA58-B1DD-7750-4156-BE67DE279EB0}"/>
              </a:ext>
            </a:extLst>
          </p:cNvPr>
          <p:cNvGrpSpPr/>
          <p:nvPr/>
        </p:nvGrpSpPr>
        <p:grpSpPr>
          <a:xfrm>
            <a:off x="539643" y="2132856"/>
            <a:ext cx="5243006" cy="270703"/>
            <a:chOff x="436484" y="1013524"/>
            <a:chExt cx="5457319" cy="270703"/>
          </a:xfrm>
        </p:grpSpPr>
        <p:sp>
          <p:nvSpPr>
            <p:cNvPr id="8" name="正方形/長方形 7">
              <a:extLst>
                <a:ext uri="{FF2B5EF4-FFF2-40B4-BE49-F238E27FC236}">
                  <a16:creationId xmlns:a16="http://schemas.microsoft.com/office/drawing/2014/main" id="{37335562-1B6F-63E1-59EE-EACBA4D38AF2}"/>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XXX</a:t>
              </a:r>
              <a:endParaRPr kumimoji="0" lang="ja-JP" altLang="en-US"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cxnSp>
          <p:nvCxnSpPr>
            <p:cNvPr id="10" name="直線コネクタ 9">
              <a:extLst>
                <a:ext uri="{FF2B5EF4-FFF2-40B4-BE49-F238E27FC236}">
                  <a16:creationId xmlns:a16="http://schemas.microsoft.com/office/drawing/2014/main" id="{E8F2E9C2-5D7A-9E25-D96B-C0ECB373737C}"/>
                </a:ext>
              </a:extLst>
            </p:cNvPr>
            <p:cNvCxnSpPr>
              <a:cxnSpLocks/>
            </p:cNvCxnSpPr>
            <p:nvPr/>
          </p:nvCxnSpPr>
          <p:spPr>
            <a:xfrm>
              <a:off x="436484" y="1284227"/>
              <a:ext cx="5457319"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11" name="グループ化 10">
            <a:extLst>
              <a:ext uri="{FF2B5EF4-FFF2-40B4-BE49-F238E27FC236}">
                <a16:creationId xmlns:a16="http://schemas.microsoft.com/office/drawing/2014/main" id="{96971CF0-BD18-3AE9-AB4A-8A6A1F088381}"/>
              </a:ext>
            </a:extLst>
          </p:cNvPr>
          <p:cNvGrpSpPr/>
          <p:nvPr/>
        </p:nvGrpSpPr>
        <p:grpSpPr>
          <a:xfrm>
            <a:off x="6505913" y="2132856"/>
            <a:ext cx="5243006" cy="270703"/>
            <a:chOff x="436484" y="1013524"/>
            <a:chExt cx="5457319" cy="270703"/>
          </a:xfrm>
        </p:grpSpPr>
        <p:sp>
          <p:nvSpPr>
            <p:cNvPr id="12" name="正方形/長方形 11">
              <a:extLst>
                <a:ext uri="{FF2B5EF4-FFF2-40B4-BE49-F238E27FC236}">
                  <a16:creationId xmlns:a16="http://schemas.microsoft.com/office/drawing/2014/main" id="{B8BD6F53-7606-0C9D-26C4-3F99D5149CB9}"/>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lvl="0" algn="ctr">
                <a:defRPr/>
              </a:pPr>
              <a:r>
                <a:rPr kumimoji="0" lang="en-US" altLang="ja-JP" sz="1200" b="1" dirty="0">
                  <a:solidFill>
                    <a:srgbClr val="000000"/>
                  </a:solidFill>
                  <a:latin typeface="Meiryo UI" panose="020B0604030504040204" pitchFamily="50" charset="-128"/>
                  <a:ea typeface="Meiryo UI" panose="020B0604030504040204" pitchFamily="50" charset="-128"/>
                </a:rPr>
                <a:t>XXX</a:t>
              </a:r>
              <a:endParaRPr kumimoji="0" lang="ja-JP" altLang="en-US" sz="1200" b="1" dirty="0">
                <a:solidFill>
                  <a:srgbClr val="000000"/>
                </a:solidFill>
                <a:latin typeface="Meiryo UI" panose="020B0604030504040204" pitchFamily="50" charset="-128"/>
                <a:ea typeface="Meiryo UI" panose="020B0604030504040204" pitchFamily="50" charset="-128"/>
              </a:endParaRPr>
            </a:p>
          </p:txBody>
        </p:sp>
        <p:cxnSp>
          <p:nvCxnSpPr>
            <p:cNvPr id="13" name="直線コネクタ 12">
              <a:extLst>
                <a:ext uri="{FF2B5EF4-FFF2-40B4-BE49-F238E27FC236}">
                  <a16:creationId xmlns:a16="http://schemas.microsoft.com/office/drawing/2014/main" id="{5649E7CD-2EC5-4218-721E-E93DBBCBC28F}"/>
                </a:ext>
              </a:extLst>
            </p:cNvPr>
            <p:cNvCxnSpPr>
              <a:cxnSpLocks/>
            </p:cNvCxnSpPr>
            <p:nvPr/>
          </p:nvCxnSpPr>
          <p:spPr>
            <a:xfrm>
              <a:off x="436484" y="1284227"/>
              <a:ext cx="53774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14" name="四角形: 角を丸くする 13">
            <a:extLst>
              <a:ext uri="{FF2B5EF4-FFF2-40B4-BE49-F238E27FC236}">
                <a16:creationId xmlns:a16="http://schemas.microsoft.com/office/drawing/2014/main" id="{2461A6B4-8668-D3D7-4CEF-80636C6F9BD0}"/>
              </a:ext>
            </a:extLst>
          </p:cNvPr>
          <p:cNvSpPr/>
          <p:nvPr/>
        </p:nvSpPr>
        <p:spPr bwMode="auto">
          <a:xfrm>
            <a:off x="54290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1</a:t>
            </a: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個人</a:t>
            </a:r>
          </a:p>
        </p:txBody>
      </p:sp>
      <p:sp>
        <p:nvSpPr>
          <p:cNvPr id="17" name="四角形: 角を丸くする 16">
            <a:extLst>
              <a:ext uri="{FF2B5EF4-FFF2-40B4-BE49-F238E27FC236}">
                <a16:creationId xmlns:a16="http://schemas.microsoft.com/office/drawing/2014/main" id="{A5AECA8E-8AAD-E6A8-1E0F-D2015093EF34}"/>
              </a:ext>
            </a:extLst>
          </p:cNvPr>
          <p:cNvSpPr/>
          <p:nvPr/>
        </p:nvSpPr>
        <p:spPr bwMode="auto">
          <a:xfrm>
            <a:off x="147195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dirty="0">
                <a:solidFill>
                  <a:schemeClr val="bg1"/>
                </a:solidFill>
                <a:latin typeface="Meiryo UI" panose="020B0604030504040204" pitchFamily="50" charset="-128"/>
                <a:ea typeface="Meiryo UI" panose="020B0604030504040204" pitchFamily="50" charset="-128"/>
              </a:rPr>
              <a:t>1</a:t>
            </a:r>
            <a:r>
              <a:rPr kumimoji="0" lang="ja-JP" altLang="en-US" sz="900" b="1" dirty="0">
                <a:solidFill>
                  <a:schemeClr val="bg1"/>
                </a:solidFill>
                <a:latin typeface="Meiryo UI" panose="020B0604030504040204" pitchFamily="50" charset="-128"/>
                <a:ea typeface="Meiryo UI" panose="020B0604030504040204" pitchFamily="50" charset="-128"/>
              </a:rPr>
              <a:t>法人</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8" name="四角形: 角を丸くする 17">
            <a:extLst>
              <a:ext uri="{FF2B5EF4-FFF2-40B4-BE49-F238E27FC236}">
                <a16:creationId xmlns:a16="http://schemas.microsoft.com/office/drawing/2014/main" id="{E597985F-BE3E-266A-E00B-967FC414B4CD}"/>
              </a:ext>
            </a:extLst>
          </p:cNvPr>
          <p:cNvSpPr/>
          <p:nvPr/>
        </p:nvSpPr>
        <p:spPr bwMode="auto">
          <a:xfrm>
            <a:off x="333004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3</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9" name="四角形: 角を丸くする 18">
            <a:extLst>
              <a:ext uri="{FF2B5EF4-FFF2-40B4-BE49-F238E27FC236}">
                <a16:creationId xmlns:a16="http://schemas.microsoft.com/office/drawing/2014/main" id="{77D046DF-F9E2-4B99-9003-88E4FD73DE4B}"/>
              </a:ext>
            </a:extLst>
          </p:cNvPr>
          <p:cNvSpPr/>
          <p:nvPr/>
        </p:nvSpPr>
        <p:spPr bwMode="auto">
          <a:xfrm>
            <a:off x="425908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4</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20" name="四角形: 角を丸くする 19">
            <a:extLst>
              <a:ext uri="{FF2B5EF4-FFF2-40B4-BE49-F238E27FC236}">
                <a16:creationId xmlns:a16="http://schemas.microsoft.com/office/drawing/2014/main" id="{37B50AE5-7261-F8AA-B588-E512C98087FA}"/>
              </a:ext>
            </a:extLst>
          </p:cNvPr>
          <p:cNvSpPr/>
          <p:nvPr/>
        </p:nvSpPr>
        <p:spPr bwMode="auto">
          <a:xfrm>
            <a:off x="5188134"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5</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21" name="四角形: 角を丸くする 20">
            <a:extLst>
              <a:ext uri="{FF2B5EF4-FFF2-40B4-BE49-F238E27FC236}">
                <a16:creationId xmlns:a16="http://schemas.microsoft.com/office/drawing/2014/main" id="{B66FDDFD-CAC1-63DD-4674-015AB7937BFA}"/>
              </a:ext>
            </a:extLst>
          </p:cNvPr>
          <p:cNvSpPr/>
          <p:nvPr/>
        </p:nvSpPr>
        <p:spPr bwMode="auto">
          <a:xfrm>
            <a:off x="611717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6</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22" name="四角形: 角を丸くする 21">
            <a:extLst>
              <a:ext uri="{FF2B5EF4-FFF2-40B4-BE49-F238E27FC236}">
                <a16:creationId xmlns:a16="http://schemas.microsoft.com/office/drawing/2014/main" id="{AEE9E4C3-FEEE-47F5-3582-EFBAF1FCF1FE}"/>
              </a:ext>
            </a:extLst>
          </p:cNvPr>
          <p:cNvSpPr/>
          <p:nvPr/>
        </p:nvSpPr>
        <p:spPr bwMode="auto">
          <a:xfrm>
            <a:off x="704622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7</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23" name="四角形: 角を丸くする 22">
            <a:extLst>
              <a:ext uri="{FF2B5EF4-FFF2-40B4-BE49-F238E27FC236}">
                <a16:creationId xmlns:a16="http://schemas.microsoft.com/office/drawing/2014/main" id="{6E8CF327-7A23-BB2D-00F7-E6954FC54FF9}"/>
              </a:ext>
            </a:extLst>
          </p:cNvPr>
          <p:cNvSpPr/>
          <p:nvPr/>
        </p:nvSpPr>
        <p:spPr bwMode="auto">
          <a:xfrm>
            <a:off x="797526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dirty="0">
                <a:solidFill>
                  <a:schemeClr val="bg1"/>
                </a:solidFill>
                <a:latin typeface="Meiryo UI" panose="020B0604030504040204" pitchFamily="50" charset="-128"/>
                <a:ea typeface="Meiryo UI" panose="020B0604030504040204" pitchFamily="50" charset="-128"/>
              </a:rPr>
              <a:t>8</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24" name="四角形: 角を丸くする 23">
            <a:extLst>
              <a:ext uri="{FF2B5EF4-FFF2-40B4-BE49-F238E27FC236}">
                <a16:creationId xmlns:a16="http://schemas.microsoft.com/office/drawing/2014/main" id="{7CEF112F-CC05-055D-02DE-3EADC7DB316E}"/>
              </a:ext>
            </a:extLst>
          </p:cNvPr>
          <p:cNvSpPr/>
          <p:nvPr/>
        </p:nvSpPr>
        <p:spPr bwMode="auto">
          <a:xfrm>
            <a:off x="8904312"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9</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25" name="四角形: 角を丸くする 24">
            <a:extLst>
              <a:ext uri="{FF2B5EF4-FFF2-40B4-BE49-F238E27FC236}">
                <a16:creationId xmlns:a16="http://schemas.microsoft.com/office/drawing/2014/main" id="{6CEC6D08-BAD1-27CA-40E7-B4E33752839B}"/>
              </a:ext>
            </a:extLst>
          </p:cNvPr>
          <p:cNvSpPr/>
          <p:nvPr/>
        </p:nvSpPr>
        <p:spPr bwMode="auto">
          <a:xfrm>
            <a:off x="240099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2</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20901046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8CEFE5-86B1-E089-E121-8C7D911A2DFA}"/>
            </a:ext>
          </a:extLst>
        </p:cNvPr>
        <p:cNvGrpSpPr/>
        <p:nvPr/>
      </p:nvGrpSpPr>
      <p:grpSpPr>
        <a:xfrm>
          <a:off x="0" y="0"/>
          <a:ext cx="0" cy="0"/>
          <a:chOff x="0" y="0"/>
          <a:chExt cx="0" cy="0"/>
        </a:xfrm>
      </p:grpSpPr>
      <p:sp>
        <p:nvSpPr>
          <p:cNvPr id="169" name="タイトル 2">
            <a:extLst>
              <a:ext uri="{FF2B5EF4-FFF2-40B4-BE49-F238E27FC236}">
                <a16:creationId xmlns:a16="http://schemas.microsoft.com/office/drawing/2014/main" id="{A9F6E5B9-E7ED-2941-5BFB-CADD56BCA737}"/>
              </a:ext>
            </a:extLst>
          </p:cNvPr>
          <p:cNvSpPr>
            <a:spLocks noGrp="1"/>
          </p:cNvSpPr>
          <p:nvPr>
            <p:ph type="title"/>
          </p:nvPr>
        </p:nvSpPr>
        <p:spPr>
          <a:xfrm>
            <a:off x="443073" y="397493"/>
            <a:ext cx="11305846" cy="523220"/>
          </a:xfrm>
        </p:spPr>
        <p:txBody>
          <a:bodyPr/>
          <a:lstStyle/>
          <a:p>
            <a:r>
              <a:rPr lang="ja-JP" altLang="en-US" sz="2800" dirty="0">
                <a:latin typeface="Meiryo UI" panose="020B0604030504040204" pitchFamily="50" charset="-128"/>
                <a:ea typeface="Meiryo UI" panose="020B0604030504040204" pitchFamily="50" charset="-128"/>
              </a:rPr>
              <a:t>企業一覧</a:t>
            </a:r>
            <a:endParaRPr kumimoji="1" lang="ja-JP" altLang="en-US" sz="2800" dirty="0">
              <a:latin typeface="Meiryo UI" panose="020B0604030504040204" pitchFamily="50" charset="-128"/>
              <a:ea typeface="Meiryo UI" panose="020B0604030504040204" pitchFamily="50" charset="-128"/>
            </a:endParaRPr>
          </a:p>
        </p:txBody>
      </p:sp>
      <p:sp>
        <p:nvSpPr>
          <p:cNvPr id="2" name="スライド番号プレースホルダー 1">
            <a:extLst>
              <a:ext uri="{FF2B5EF4-FFF2-40B4-BE49-F238E27FC236}">
                <a16:creationId xmlns:a16="http://schemas.microsoft.com/office/drawing/2014/main" id="{45CBFAC4-7BAC-77E7-D551-EF0C8A667053}"/>
              </a:ext>
            </a:extLst>
          </p:cNvPr>
          <p:cNvSpPr>
            <a:spLocks noGrp="1"/>
          </p:cNvSpPr>
          <p:nvPr>
            <p:ph type="sldNum" sz="quarter" idx="12"/>
          </p:nvPr>
        </p:nvSpPr>
        <p:spPr/>
        <p:txBody>
          <a:bodyPr/>
          <a:lstStyle/>
          <a:p>
            <a:fld id="{D9550142-B990-490A-A107-ED7302A7FD52}" type="slidenum">
              <a:rPr lang="en-US" altLang="ja-JP" smtClean="0"/>
              <a:pPr/>
              <a:t>5</a:t>
            </a:fld>
            <a:endParaRPr lang="en-US"/>
          </a:p>
        </p:txBody>
      </p:sp>
      <p:sp>
        <p:nvSpPr>
          <p:cNvPr id="81" name="正方形/長方形 80">
            <a:extLst>
              <a:ext uri="{FF2B5EF4-FFF2-40B4-BE49-F238E27FC236}">
                <a16:creationId xmlns:a16="http://schemas.microsoft.com/office/drawing/2014/main" id="{3B1BC16C-8A4B-734B-6787-93939F92CEC8}"/>
              </a:ext>
            </a:extLst>
          </p:cNvPr>
          <p:cNvSpPr/>
          <p:nvPr/>
        </p:nvSpPr>
        <p:spPr bwMode="auto">
          <a:xfrm>
            <a:off x="442912" y="915839"/>
            <a:ext cx="11398212" cy="673372"/>
          </a:xfrm>
          <a:prstGeom prst="rect">
            <a:avLst/>
          </a:prstGeom>
          <a:noFill/>
          <a:ln w="9525">
            <a:noFill/>
            <a:miter lim="800000"/>
            <a:headEnd/>
            <a:tailEnd/>
          </a:ln>
          <a:effectLst/>
        </p:spPr>
        <p:txBody>
          <a:bodyPr wrap="square" rtlCol="0" anchor="t"/>
          <a:lstStyle/>
          <a:p>
            <a:pPr marL="145753" indent="-145753"/>
            <a:r>
              <a:rPr kumimoji="0" lang="ja-JP" altLang="en-US" sz="1600" kern="0" dirty="0">
                <a:solidFill>
                  <a:srgbClr val="000000"/>
                </a:solidFill>
                <a:latin typeface="Meiryo UI" panose="020B0604030504040204" pitchFamily="50" charset="-128"/>
                <a:ea typeface="Meiryo UI" panose="020B0604030504040204" pitchFamily="50" charset="-128"/>
              </a:rPr>
              <a:t>✓</a:t>
            </a:r>
            <a:r>
              <a:rPr kumimoji="0" lang="en-US" altLang="ja-JP" sz="1600" kern="0" dirty="0">
                <a:solidFill>
                  <a:srgbClr val="000000"/>
                </a:solidFill>
                <a:latin typeface="Meiryo UI" panose="020B0604030504040204" pitchFamily="50" charset="-128"/>
                <a:ea typeface="Meiryo UI" panose="020B0604030504040204" pitchFamily="50" charset="-128"/>
              </a:rPr>
              <a:t>XXX</a:t>
            </a:r>
            <a:endParaRPr lang="en-US" altLang="ja-JP" sz="1600" dirty="0">
              <a:uFill>
                <a:solidFill>
                  <a:srgbClr val="FF0000"/>
                </a:solidFill>
              </a:uFill>
              <a:latin typeface="Meiryo UI" panose="020B0604030504040204" pitchFamily="50" charset="-128"/>
              <a:ea typeface="Meiryo UI" panose="020B0604030504040204" pitchFamily="50" charset="-128"/>
            </a:endParaRPr>
          </a:p>
        </p:txBody>
      </p:sp>
      <p:sp>
        <p:nvSpPr>
          <p:cNvPr id="9" name="正方形/長方形 8">
            <a:extLst>
              <a:ext uri="{FF2B5EF4-FFF2-40B4-BE49-F238E27FC236}">
                <a16:creationId xmlns:a16="http://schemas.microsoft.com/office/drawing/2014/main" id="{693CCA55-0C13-C3AA-B479-38541E124A66}"/>
              </a:ext>
            </a:extLst>
          </p:cNvPr>
          <p:cNvSpPr/>
          <p:nvPr/>
        </p:nvSpPr>
        <p:spPr bwMode="auto">
          <a:xfrm>
            <a:off x="539643" y="2651915"/>
            <a:ext cx="11129526" cy="3741733"/>
          </a:xfrm>
          <a:prstGeom prst="rect">
            <a:avLst/>
          </a:prstGeom>
          <a:noFill/>
          <a:ln w="9525">
            <a:solidFill>
              <a:srgbClr val="FF0000"/>
            </a:solidFill>
            <a:miter lim="800000"/>
            <a:headEnd/>
            <a:tailEnd/>
          </a:ln>
          <a:effectLst/>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IP</a:t>
            </a:r>
            <a:r>
              <a:rPr kumimoji="1" lang="ja-JP" altLang="en-US" sz="14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エコシステム世界展開支援で複数社で合同でプロモーションする場合はプロモーションする企業の一覧を記載</a:t>
            </a:r>
          </a:p>
        </p:txBody>
      </p:sp>
      <p:grpSp>
        <p:nvGrpSpPr>
          <p:cNvPr id="7" name="グループ化 6">
            <a:extLst>
              <a:ext uri="{FF2B5EF4-FFF2-40B4-BE49-F238E27FC236}">
                <a16:creationId xmlns:a16="http://schemas.microsoft.com/office/drawing/2014/main" id="{F7FE2EA6-51C9-D551-87DD-6ED6100C3CF8}"/>
              </a:ext>
            </a:extLst>
          </p:cNvPr>
          <p:cNvGrpSpPr/>
          <p:nvPr/>
        </p:nvGrpSpPr>
        <p:grpSpPr>
          <a:xfrm>
            <a:off x="539643" y="2132856"/>
            <a:ext cx="5243006" cy="270703"/>
            <a:chOff x="436484" y="1013524"/>
            <a:chExt cx="5457319" cy="270703"/>
          </a:xfrm>
        </p:grpSpPr>
        <p:sp>
          <p:nvSpPr>
            <p:cNvPr id="8" name="正方形/長方形 7">
              <a:extLst>
                <a:ext uri="{FF2B5EF4-FFF2-40B4-BE49-F238E27FC236}">
                  <a16:creationId xmlns:a16="http://schemas.microsoft.com/office/drawing/2014/main" id="{4311455B-BE4A-D119-6365-54DC2AC3386D}"/>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XXX</a:t>
              </a:r>
              <a:endParaRPr kumimoji="0" lang="ja-JP" altLang="en-US"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cxnSp>
          <p:nvCxnSpPr>
            <p:cNvPr id="10" name="直線コネクタ 9">
              <a:extLst>
                <a:ext uri="{FF2B5EF4-FFF2-40B4-BE49-F238E27FC236}">
                  <a16:creationId xmlns:a16="http://schemas.microsoft.com/office/drawing/2014/main" id="{0AC92081-40CA-2E4F-BD20-31DC786511B3}"/>
                </a:ext>
              </a:extLst>
            </p:cNvPr>
            <p:cNvCxnSpPr>
              <a:cxnSpLocks/>
            </p:cNvCxnSpPr>
            <p:nvPr/>
          </p:nvCxnSpPr>
          <p:spPr>
            <a:xfrm>
              <a:off x="436484" y="1284227"/>
              <a:ext cx="5457319"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11" name="グループ化 10">
            <a:extLst>
              <a:ext uri="{FF2B5EF4-FFF2-40B4-BE49-F238E27FC236}">
                <a16:creationId xmlns:a16="http://schemas.microsoft.com/office/drawing/2014/main" id="{58568404-6BBC-0F31-8F24-8265F0D8C6B7}"/>
              </a:ext>
            </a:extLst>
          </p:cNvPr>
          <p:cNvGrpSpPr/>
          <p:nvPr/>
        </p:nvGrpSpPr>
        <p:grpSpPr>
          <a:xfrm>
            <a:off x="6505913" y="2132856"/>
            <a:ext cx="5243006" cy="270703"/>
            <a:chOff x="436484" y="1013524"/>
            <a:chExt cx="5457319" cy="270703"/>
          </a:xfrm>
        </p:grpSpPr>
        <p:sp>
          <p:nvSpPr>
            <p:cNvPr id="12" name="正方形/長方形 11">
              <a:extLst>
                <a:ext uri="{FF2B5EF4-FFF2-40B4-BE49-F238E27FC236}">
                  <a16:creationId xmlns:a16="http://schemas.microsoft.com/office/drawing/2014/main" id="{490F073F-1EEC-3C34-093C-3452A290D703}"/>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lvl="0" algn="ctr">
                <a:defRPr/>
              </a:pPr>
              <a:r>
                <a:rPr kumimoji="0" lang="en-US" altLang="ja-JP" sz="1200" b="1" dirty="0">
                  <a:solidFill>
                    <a:srgbClr val="000000"/>
                  </a:solidFill>
                  <a:latin typeface="Meiryo UI" panose="020B0604030504040204" pitchFamily="50" charset="-128"/>
                  <a:ea typeface="Meiryo UI" panose="020B0604030504040204" pitchFamily="50" charset="-128"/>
                </a:rPr>
                <a:t>XXX</a:t>
              </a:r>
              <a:endParaRPr kumimoji="0" lang="ja-JP" altLang="en-US" sz="1200" b="1" dirty="0">
                <a:solidFill>
                  <a:srgbClr val="000000"/>
                </a:solidFill>
                <a:latin typeface="Meiryo UI" panose="020B0604030504040204" pitchFamily="50" charset="-128"/>
                <a:ea typeface="Meiryo UI" panose="020B0604030504040204" pitchFamily="50" charset="-128"/>
              </a:endParaRPr>
            </a:p>
          </p:txBody>
        </p:sp>
        <p:cxnSp>
          <p:nvCxnSpPr>
            <p:cNvPr id="13" name="直線コネクタ 12">
              <a:extLst>
                <a:ext uri="{FF2B5EF4-FFF2-40B4-BE49-F238E27FC236}">
                  <a16:creationId xmlns:a16="http://schemas.microsoft.com/office/drawing/2014/main" id="{A8D8A2E0-B93E-1C79-1822-B4B0740E4323}"/>
                </a:ext>
              </a:extLst>
            </p:cNvPr>
            <p:cNvCxnSpPr>
              <a:cxnSpLocks/>
            </p:cNvCxnSpPr>
            <p:nvPr/>
          </p:nvCxnSpPr>
          <p:spPr>
            <a:xfrm>
              <a:off x="436484" y="1284227"/>
              <a:ext cx="53774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3" name="四角形: 角を丸くする 2">
            <a:extLst>
              <a:ext uri="{FF2B5EF4-FFF2-40B4-BE49-F238E27FC236}">
                <a16:creationId xmlns:a16="http://schemas.microsoft.com/office/drawing/2014/main" id="{38EBE70C-9E86-C608-E79D-FDB2F2B9CB0E}"/>
              </a:ext>
            </a:extLst>
          </p:cNvPr>
          <p:cNvSpPr/>
          <p:nvPr/>
        </p:nvSpPr>
        <p:spPr bwMode="auto">
          <a:xfrm>
            <a:off x="54290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1</a:t>
            </a: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個人</a:t>
            </a:r>
          </a:p>
        </p:txBody>
      </p:sp>
      <p:sp>
        <p:nvSpPr>
          <p:cNvPr id="4" name="四角形: 角を丸くする 3">
            <a:extLst>
              <a:ext uri="{FF2B5EF4-FFF2-40B4-BE49-F238E27FC236}">
                <a16:creationId xmlns:a16="http://schemas.microsoft.com/office/drawing/2014/main" id="{F88FFAD4-CB47-AEEE-E7FB-F381F630F155}"/>
              </a:ext>
            </a:extLst>
          </p:cNvPr>
          <p:cNvSpPr/>
          <p:nvPr/>
        </p:nvSpPr>
        <p:spPr bwMode="auto">
          <a:xfrm>
            <a:off x="1471954"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dirty="0">
                <a:solidFill>
                  <a:schemeClr val="bg1"/>
                </a:solidFill>
                <a:latin typeface="Meiryo UI" panose="020B0604030504040204" pitchFamily="50" charset="-128"/>
                <a:ea typeface="Meiryo UI" panose="020B0604030504040204" pitchFamily="50" charset="-128"/>
              </a:rPr>
              <a:t>1</a:t>
            </a:r>
            <a:r>
              <a:rPr kumimoji="0" lang="ja-JP" altLang="en-US" sz="900" b="1" dirty="0">
                <a:solidFill>
                  <a:schemeClr val="bg1"/>
                </a:solidFill>
                <a:latin typeface="Meiryo UI" panose="020B0604030504040204" pitchFamily="50" charset="-128"/>
                <a:ea typeface="Meiryo UI" panose="020B0604030504040204" pitchFamily="50" charset="-128"/>
              </a:rPr>
              <a:t>法人</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5" name="四角形: 角を丸くする 4">
            <a:extLst>
              <a:ext uri="{FF2B5EF4-FFF2-40B4-BE49-F238E27FC236}">
                <a16:creationId xmlns:a16="http://schemas.microsoft.com/office/drawing/2014/main" id="{270E116E-CDA5-7AC0-B30F-0A337A3E9F10}"/>
              </a:ext>
            </a:extLst>
          </p:cNvPr>
          <p:cNvSpPr/>
          <p:nvPr/>
        </p:nvSpPr>
        <p:spPr bwMode="auto">
          <a:xfrm>
            <a:off x="3330044"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3</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6" name="四角形: 角を丸くする 5">
            <a:extLst>
              <a:ext uri="{FF2B5EF4-FFF2-40B4-BE49-F238E27FC236}">
                <a16:creationId xmlns:a16="http://schemas.microsoft.com/office/drawing/2014/main" id="{3A2E4556-C60C-A002-D7BB-6F5646642BD6}"/>
              </a:ext>
            </a:extLst>
          </p:cNvPr>
          <p:cNvSpPr/>
          <p:nvPr/>
        </p:nvSpPr>
        <p:spPr bwMode="auto">
          <a:xfrm>
            <a:off x="425908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4</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4" name="四角形: 角を丸くする 13">
            <a:extLst>
              <a:ext uri="{FF2B5EF4-FFF2-40B4-BE49-F238E27FC236}">
                <a16:creationId xmlns:a16="http://schemas.microsoft.com/office/drawing/2014/main" id="{5C1B9F16-F476-60F9-AFBC-7F7BAF184B7D}"/>
              </a:ext>
            </a:extLst>
          </p:cNvPr>
          <p:cNvSpPr/>
          <p:nvPr/>
        </p:nvSpPr>
        <p:spPr bwMode="auto">
          <a:xfrm>
            <a:off x="5188134"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5</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5" name="四角形: 角を丸くする 14">
            <a:extLst>
              <a:ext uri="{FF2B5EF4-FFF2-40B4-BE49-F238E27FC236}">
                <a16:creationId xmlns:a16="http://schemas.microsoft.com/office/drawing/2014/main" id="{C83FAF40-3F48-D063-4886-1A089B7B990F}"/>
              </a:ext>
            </a:extLst>
          </p:cNvPr>
          <p:cNvSpPr/>
          <p:nvPr/>
        </p:nvSpPr>
        <p:spPr bwMode="auto">
          <a:xfrm>
            <a:off x="611717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6</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6" name="四角形: 角を丸くする 15">
            <a:extLst>
              <a:ext uri="{FF2B5EF4-FFF2-40B4-BE49-F238E27FC236}">
                <a16:creationId xmlns:a16="http://schemas.microsoft.com/office/drawing/2014/main" id="{60F65E0E-774F-7570-4D8B-EF8EA0A0F155}"/>
              </a:ext>
            </a:extLst>
          </p:cNvPr>
          <p:cNvSpPr/>
          <p:nvPr/>
        </p:nvSpPr>
        <p:spPr bwMode="auto">
          <a:xfrm>
            <a:off x="704622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7</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7" name="四角形: 角を丸くする 16">
            <a:extLst>
              <a:ext uri="{FF2B5EF4-FFF2-40B4-BE49-F238E27FC236}">
                <a16:creationId xmlns:a16="http://schemas.microsoft.com/office/drawing/2014/main" id="{57E4C996-79CC-27E1-4F95-53C833204FDA}"/>
              </a:ext>
            </a:extLst>
          </p:cNvPr>
          <p:cNvSpPr/>
          <p:nvPr/>
        </p:nvSpPr>
        <p:spPr bwMode="auto">
          <a:xfrm>
            <a:off x="797526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dirty="0">
                <a:solidFill>
                  <a:schemeClr val="bg1"/>
                </a:solidFill>
                <a:latin typeface="Meiryo UI" panose="020B0604030504040204" pitchFamily="50" charset="-128"/>
                <a:ea typeface="Meiryo UI" panose="020B0604030504040204" pitchFamily="50" charset="-128"/>
              </a:rPr>
              <a:t>8</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8" name="四角形: 角を丸くする 17">
            <a:extLst>
              <a:ext uri="{FF2B5EF4-FFF2-40B4-BE49-F238E27FC236}">
                <a16:creationId xmlns:a16="http://schemas.microsoft.com/office/drawing/2014/main" id="{BEC4ECFF-9C03-4D55-1595-E0043B8D0B48}"/>
              </a:ext>
            </a:extLst>
          </p:cNvPr>
          <p:cNvSpPr/>
          <p:nvPr/>
        </p:nvSpPr>
        <p:spPr bwMode="auto">
          <a:xfrm>
            <a:off x="8904312"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9</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9" name="四角形: 角を丸くする 18">
            <a:extLst>
              <a:ext uri="{FF2B5EF4-FFF2-40B4-BE49-F238E27FC236}">
                <a16:creationId xmlns:a16="http://schemas.microsoft.com/office/drawing/2014/main" id="{DF86EA64-CBFA-273F-F865-946D814B9F03}"/>
              </a:ext>
            </a:extLst>
          </p:cNvPr>
          <p:cNvSpPr/>
          <p:nvPr/>
        </p:nvSpPr>
        <p:spPr bwMode="auto">
          <a:xfrm>
            <a:off x="240099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2</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11140790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E5A62E-62BE-61B5-6298-CB369D0D22D5}"/>
            </a:ext>
          </a:extLst>
        </p:cNvPr>
        <p:cNvGrpSpPr/>
        <p:nvPr/>
      </p:nvGrpSpPr>
      <p:grpSpPr>
        <a:xfrm>
          <a:off x="0" y="0"/>
          <a:ext cx="0" cy="0"/>
          <a:chOff x="0" y="0"/>
          <a:chExt cx="0" cy="0"/>
        </a:xfrm>
      </p:grpSpPr>
      <p:sp>
        <p:nvSpPr>
          <p:cNvPr id="169" name="タイトル 2">
            <a:extLst>
              <a:ext uri="{FF2B5EF4-FFF2-40B4-BE49-F238E27FC236}">
                <a16:creationId xmlns:a16="http://schemas.microsoft.com/office/drawing/2014/main" id="{36C0095C-C19F-621B-76CB-2C6EC8DC9C29}"/>
              </a:ext>
            </a:extLst>
          </p:cNvPr>
          <p:cNvSpPr>
            <a:spLocks noGrp="1"/>
          </p:cNvSpPr>
          <p:nvPr>
            <p:ph type="title"/>
          </p:nvPr>
        </p:nvSpPr>
        <p:spPr>
          <a:xfrm>
            <a:off x="443073" y="397493"/>
            <a:ext cx="11305846" cy="523220"/>
          </a:xfrm>
        </p:spPr>
        <p:txBody>
          <a:bodyPr/>
          <a:lstStyle/>
          <a:p>
            <a:r>
              <a:rPr lang="ja-JP" altLang="en-US" sz="2800" dirty="0">
                <a:latin typeface="Meiryo UI" panose="020B0604030504040204" pitchFamily="50" charset="-128"/>
                <a:ea typeface="Meiryo UI" panose="020B0604030504040204" pitchFamily="50" charset="-128"/>
              </a:rPr>
              <a:t>作品概要</a:t>
            </a:r>
            <a:endParaRPr kumimoji="1" lang="ja-JP" altLang="en-US" sz="2800" dirty="0">
              <a:latin typeface="Meiryo UI" panose="020B0604030504040204" pitchFamily="50" charset="-128"/>
              <a:ea typeface="Meiryo UI" panose="020B0604030504040204" pitchFamily="50" charset="-128"/>
            </a:endParaRPr>
          </a:p>
        </p:txBody>
      </p:sp>
      <p:sp>
        <p:nvSpPr>
          <p:cNvPr id="2" name="スライド番号プレースホルダー 1">
            <a:extLst>
              <a:ext uri="{FF2B5EF4-FFF2-40B4-BE49-F238E27FC236}">
                <a16:creationId xmlns:a16="http://schemas.microsoft.com/office/drawing/2014/main" id="{8B96021D-C596-66A4-DC20-AF25C318BF6F}"/>
              </a:ext>
            </a:extLst>
          </p:cNvPr>
          <p:cNvSpPr>
            <a:spLocks noGrp="1"/>
          </p:cNvSpPr>
          <p:nvPr>
            <p:ph type="sldNum" sz="quarter" idx="12"/>
          </p:nvPr>
        </p:nvSpPr>
        <p:spPr/>
        <p:txBody>
          <a:bodyPr/>
          <a:lstStyle/>
          <a:p>
            <a:fld id="{D9550142-B990-490A-A107-ED7302A7FD52}" type="slidenum">
              <a:rPr lang="en-US" altLang="ja-JP" smtClean="0"/>
              <a:pPr/>
              <a:t>6</a:t>
            </a:fld>
            <a:endParaRPr lang="en-US"/>
          </a:p>
        </p:txBody>
      </p:sp>
      <p:sp>
        <p:nvSpPr>
          <p:cNvPr id="81" name="正方形/長方形 80">
            <a:extLst>
              <a:ext uri="{FF2B5EF4-FFF2-40B4-BE49-F238E27FC236}">
                <a16:creationId xmlns:a16="http://schemas.microsoft.com/office/drawing/2014/main" id="{D3DE33C5-570F-121E-E8C9-FEAD33A6A067}"/>
              </a:ext>
            </a:extLst>
          </p:cNvPr>
          <p:cNvSpPr/>
          <p:nvPr/>
        </p:nvSpPr>
        <p:spPr bwMode="auto">
          <a:xfrm>
            <a:off x="442912" y="915839"/>
            <a:ext cx="11398212" cy="673372"/>
          </a:xfrm>
          <a:prstGeom prst="rect">
            <a:avLst/>
          </a:prstGeom>
          <a:noFill/>
          <a:ln w="9525">
            <a:noFill/>
            <a:miter lim="800000"/>
            <a:headEnd/>
            <a:tailEnd/>
          </a:ln>
          <a:effectLst/>
        </p:spPr>
        <p:txBody>
          <a:bodyPr wrap="square" rtlCol="0" anchor="t"/>
          <a:lstStyle/>
          <a:p>
            <a:pPr marL="145753" indent="-145753"/>
            <a:r>
              <a:rPr kumimoji="0" lang="ja-JP" altLang="en-US" sz="1600" kern="0" dirty="0">
                <a:solidFill>
                  <a:srgbClr val="000000"/>
                </a:solidFill>
                <a:latin typeface="Meiryo UI" panose="020B0604030504040204" pitchFamily="50" charset="-128"/>
                <a:ea typeface="Meiryo UI" panose="020B0604030504040204" pitchFamily="50" charset="-128"/>
              </a:rPr>
              <a:t>✓</a:t>
            </a:r>
            <a:r>
              <a:rPr kumimoji="0" lang="en-US" altLang="ja-JP" sz="1600" kern="0" dirty="0">
                <a:solidFill>
                  <a:srgbClr val="000000"/>
                </a:solidFill>
                <a:latin typeface="Meiryo UI" panose="020B0604030504040204" pitchFamily="50" charset="-128"/>
                <a:ea typeface="Meiryo UI" panose="020B0604030504040204" pitchFamily="50" charset="-128"/>
              </a:rPr>
              <a:t>XXX</a:t>
            </a:r>
            <a:endParaRPr lang="en-US" altLang="ja-JP" sz="1600" dirty="0">
              <a:uFill>
                <a:solidFill>
                  <a:srgbClr val="FF0000"/>
                </a:solidFill>
              </a:uFill>
              <a:latin typeface="Meiryo UI" panose="020B0604030504040204" pitchFamily="50" charset="-128"/>
              <a:ea typeface="Meiryo UI" panose="020B0604030504040204" pitchFamily="50" charset="-128"/>
            </a:endParaRPr>
          </a:p>
        </p:txBody>
      </p:sp>
      <p:sp>
        <p:nvSpPr>
          <p:cNvPr id="9" name="正方形/長方形 8">
            <a:extLst>
              <a:ext uri="{FF2B5EF4-FFF2-40B4-BE49-F238E27FC236}">
                <a16:creationId xmlns:a16="http://schemas.microsoft.com/office/drawing/2014/main" id="{1A69301C-B0C5-13DA-94FD-42136F3AB7F4}"/>
              </a:ext>
            </a:extLst>
          </p:cNvPr>
          <p:cNvSpPr/>
          <p:nvPr/>
        </p:nvSpPr>
        <p:spPr bwMode="auto">
          <a:xfrm>
            <a:off x="539643" y="2651915"/>
            <a:ext cx="11129526" cy="3741733"/>
          </a:xfrm>
          <a:prstGeom prst="rect">
            <a:avLst/>
          </a:prstGeom>
          <a:noFill/>
          <a:ln w="9525">
            <a:solidFill>
              <a:srgbClr val="FF0000"/>
            </a:solidFill>
            <a:miter lim="800000"/>
            <a:headEnd/>
            <a:tailEnd/>
          </a:ln>
          <a:effectLst/>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申請する作品の概要を記載</a:t>
            </a:r>
          </a:p>
        </p:txBody>
      </p:sp>
      <p:grpSp>
        <p:nvGrpSpPr>
          <p:cNvPr id="7" name="グループ化 6">
            <a:extLst>
              <a:ext uri="{FF2B5EF4-FFF2-40B4-BE49-F238E27FC236}">
                <a16:creationId xmlns:a16="http://schemas.microsoft.com/office/drawing/2014/main" id="{18C50AB2-057E-A0A9-ED5F-62DD781BE8BD}"/>
              </a:ext>
            </a:extLst>
          </p:cNvPr>
          <p:cNvGrpSpPr/>
          <p:nvPr/>
        </p:nvGrpSpPr>
        <p:grpSpPr>
          <a:xfrm>
            <a:off x="539643" y="2132856"/>
            <a:ext cx="5243006" cy="270703"/>
            <a:chOff x="436484" y="1013524"/>
            <a:chExt cx="5457319" cy="270703"/>
          </a:xfrm>
        </p:grpSpPr>
        <p:sp>
          <p:nvSpPr>
            <p:cNvPr id="8" name="正方形/長方形 7">
              <a:extLst>
                <a:ext uri="{FF2B5EF4-FFF2-40B4-BE49-F238E27FC236}">
                  <a16:creationId xmlns:a16="http://schemas.microsoft.com/office/drawing/2014/main" id="{4ACCB16A-F099-E756-8117-5338EFA44FBC}"/>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XXX</a:t>
              </a:r>
              <a:endParaRPr kumimoji="0" lang="ja-JP" altLang="en-US"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cxnSp>
          <p:nvCxnSpPr>
            <p:cNvPr id="10" name="直線コネクタ 9">
              <a:extLst>
                <a:ext uri="{FF2B5EF4-FFF2-40B4-BE49-F238E27FC236}">
                  <a16:creationId xmlns:a16="http://schemas.microsoft.com/office/drawing/2014/main" id="{EF16A02F-ADE7-AFAF-D3BC-6EE8B707EBB6}"/>
                </a:ext>
              </a:extLst>
            </p:cNvPr>
            <p:cNvCxnSpPr>
              <a:cxnSpLocks/>
            </p:cNvCxnSpPr>
            <p:nvPr/>
          </p:nvCxnSpPr>
          <p:spPr>
            <a:xfrm>
              <a:off x="436484" y="1284227"/>
              <a:ext cx="5457319"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11" name="グループ化 10">
            <a:extLst>
              <a:ext uri="{FF2B5EF4-FFF2-40B4-BE49-F238E27FC236}">
                <a16:creationId xmlns:a16="http://schemas.microsoft.com/office/drawing/2014/main" id="{9B8E1FD3-2C62-FB5C-DB3F-DD7C6BFE4AAF}"/>
              </a:ext>
            </a:extLst>
          </p:cNvPr>
          <p:cNvGrpSpPr/>
          <p:nvPr/>
        </p:nvGrpSpPr>
        <p:grpSpPr>
          <a:xfrm>
            <a:off x="6505913" y="2132856"/>
            <a:ext cx="5243006" cy="270703"/>
            <a:chOff x="436484" y="1013524"/>
            <a:chExt cx="5457319" cy="270703"/>
          </a:xfrm>
        </p:grpSpPr>
        <p:sp>
          <p:nvSpPr>
            <p:cNvPr id="12" name="正方形/長方形 11">
              <a:extLst>
                <a:ext uri="{FF2B5EF4-FFF2-40B4-BE49-F238E27FC236}">
                  <a16:creationId xmlns:a16="http://schemas.microsoft.com/office/drawing/2014/main" id="{566CCA3F-24D9-F9F3-DBB2-44E86B298415}"/>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lvl="0" algn="ctr">
                <a:defRPr/>
              </a:pPr>
              <a:r>
                <a:rPr kumimoji="0" lang="en-US" altLang="ja-JP" sz="1200" b="1" dirty="0">
                  <a:solidFill>
                    <a:srgbClr val="000000"/>
                  </a:solidFill>
                  <a:latin typeface="Meiryo UI" panose="020B0604030504040204" pitchFamily="50" charset="-128"/>
                  <a:ea typeface="Meiryo UI" panose="020B0604030504040204" pitchFamily="50" charset="-128"/>
                </a:rPr>
                <a:t>XXX</a:t>
              </a:r>
              <a:endParaRPr kumimoji="0" lang="ja-JP" altLang="en-US" sz="1200" b="1" dirty="0">
                <a:solidFill>
                  <a:srgbClr val="000000"/>
                </a:solidFill>
                <a:latin typeface="Meiryo UI" panose="020B0604030504040204" pitchFamily="50" charset="-128"/>
                <a:ea typeface="Meiryo UI" panose="020B0604030504040204" pitchFamily="50" charset="-128"/>
              </a:endParaRPr>
            </a:p>
          </p:txBody>
        </p:sp>
        <p:cxnSp>
          <p:nvCxnSpPr>
            <p:cNvPr id="13" name="直線コネクタ 12">
              <a:extLst>
                <a:ext uri="{FF2B5EF4-FFF2-40B4-BE49-F238E27FC236}">
                  <a16:creationId xmlns:a16="http://schemas.microsoft.com/office/drawing/2014/main" id="{E38C14A8-13B3-47D7-3A85-A97A43AC3BA5}"/>
                </a:ext>
              </a:extLst>
            </p:cNvPr>
            <p:cNvCxnSpPr>
              <a:cxnSpLocks/>
            </p:cNvCxnSpPr>
            <p:nvPr/>
          </p:nvCxnSpPr>
          <p:spPr>
            <a:xfrm>
              <a:off x="436484" y="1284227"/>
              <a:ext cx="53774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3" name="四角形: 角を丸くする 2">
            <a:extLst>
              <a:ext uri="{FF2B5EF4-FFF2-40B4-BE49-F238E27FC236}">
                <a16:creationId xmlns:a16="http://schemas.microsoft.com/office/drawing/2014/main" id="{15333EA9-BF1A-219C-F612-553C7B2AB949}"/>
              </a:ext>
            </a:extLst>
          </p:cNvPr>
          <p:cNvSpPr/>
          <p:nvPr/>
        </p:nvSpPr>
        <p:spPr bwMode="auto">
          <a:xfrm>
            <a:off x="54290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1</a:t>
            </a: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個人</a:t>
            </a:r>
          </a:p>
        </p:txBody>
      </p:sp>
      <p:sp>
        <p:nvSpPr>
          <p:cNvPr id="4" name="四角形: 角を丸くする 3">
            <a:extLst>
              <a:ext uri="{FF2B5EF4-FFF2-40B4-BE49-F238E27FC236}">
                <a16:creationId xmlns:a16="http://schemas.microsoft.com/office/drawing/2014/main" id="{B91C3AD3-733D-FDE7-54E8-F389D52871A5}"/>
              </a:ext>
            </a:extLst>
          </p:cNvPr>
          <p:cNvSpPr/>
          <p:nvPr/>
        </p:nvSpPr>
        <p:spPr bwMode="auto">
          <a:xfrm>
            <a:off x="147195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dirty="0">
                <a:solidFill>
                  <a:schemeClr val="bg1"/>
                </a:solidFill>
                <a:latin typeface="Meiryo UI" panose="020B0604030504040204" pitchFamily="50" charset="-128"/>
                <a:ea typeface="Meiryo UI" panose="020B0604030504040204" pitchFamily="50" charset="-128"/>
              </a:rPr>
              <a:t>1</a:t>
            </a:r>
            <a:r>
              <a:rPr kumimoji="0" lang="ja-JP" altLang="en-US" sz="900" b="1" dirty="0">
                <a:solidFill>
                  <a:schemeClr val="bg1"/>
                </a:solidFill>
                <a:latin typeface="Meiryo UI" panose="020B0604030504040204" pitchFamily="50" charset="-128"/>
                <a:ea typeface="Meiryo UI" panose="020B0604030504040204" pitchFamily="50" charset="-128"/>
              </a:rPr>
              <a:t>法人</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5" name="四角形: 角を丸くする 4">
            <a:extLst>
              <a:ext uri="{FF2B5EF4-FFF2-40B4-BE49-F238E27FC236}">
                <a16:creationId xmlns:a16="http://schemas.microsoft.com/office/drawing/2014/main" id="{9409D8A8-6557-0BA0-9B77-758334FDCFBC}"/>
              </a:ext>
            </a:extLst>
          </p:cNvPr>
          <p:cNvSpPr/>
          <p:nvPr/>
        </p:nvSpPr>
        <p:spPr bwMode="auto">
          <a:xfrm>
            <a:off x="333004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3</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6" name="四角形: 角を丸くする 5">
            <a:extLst>
              <a:ext uri="{FF2B5EF4-FFF2-40B4-BE49-F238E27FC236}">
                <a16:creationId xmlns:a16="http://schemas.microsoft.com/office/drawing/2014/main" id="{9F619169-0032-8CA4-CD45-137688783D96}"/>
              </a:ext>
            </a:extLst>
          </p:cNvPr>
          <p:cNvSpPr/>
          <p:nvPr/>
        </p:nvSpPr>
        <p:spPr bwMode="auto">
          <a:xfrm>
            <a:off x="425908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4</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4" name="四角形: 角を丸くする 13">
            <a:extLst>
              <a:ext uri="{FF2B5EF4-FFF2-40B4-BE49-F238E27FC236}">
                <a16:creationId xmlns:a16="http://schemas.microsoft.com/office/drawing/2014/main" id="{8F68AC93-7DAD-6971-54F9-E167D8F8E39E}"/>
              </a:ext>
            </a:extLst>
          </p:cNvPr>
          <p:cNvSpPr/>
          <p:nvPr/>
        </p:nvSpPr>
        <p:spPr bwMode="auto">
          <a:xfrm>
            <a:off x="5188134"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5</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5" name="四角形: 角を丸くする 14">
            <a:extLst>
              <a:ext uri="{FF2B5EF4-FFF2-40B4-BE49-F238E27FC236}">
                <a16:creationId xmlns:a16="http://schemas.microsoft.com/office/drawing/2014/main" id="{C2DFD4F2-525C-EE64-7DA9-E38DEC82CFCF}"/>
              </a:ext>
            </a:extLst>
          </p:cNvPr>
          <p:cNvSpPr/>
          <p:nvPr/>
        </p:nvSpPr>
        <p:spPr bwMode="auto">
          <a:xfrm>
            <a:off x="611717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6</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6" name="四角形: 角を丸くする 15">
            <a:extLst>
              <a:ext uri="{FF2B5EF4-FFF2-40B4-BE49-F238E27FC236}">
                <a16:creationId xmlns:a16="http://schemas.microsoft.com/office/drawing/2014/main" id="{72B2ED81-E8E3-0C4A-55AD-22F1BB11C794}"/>
              </a:ext>
            </a:extLst>
          </p:cNvPr>
          <p:cNvSpPr/>
          <p:nvPr/>
        </p:nvSpPr>
        <p:spPr bwMode="auto">
          <a:xfrm>
            <a:off x="7046224"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7</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7" name="四角形: 角を丸くする 16">
            <a:extLst>
              <a:ext uri="{FF2B5EF4-FFF2-40B4-BE49-F238E27FC236}">
                <a16:creationId xmlns:a16="http://schemas.microsoft.com/office/drawing/2014/main" id="{272D6F87-550B-A8D7-148B-3ACDE021624B}"/>
              </a:ext>
            </a:extLst>
          </p:cNvPr>
          <p:cNvSpPr/>
          <p:nvPr/>
        </p:nvSpPr>
        <p:spPr bwMode="auto">
          <a:xfrm>
            <a:off x="797526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dirty="0">
                <a:solidFill>
                  <a:schemeClr val="bg1"/>
                </a:solidFill>
                <a:latin typeface="Meiryo UI" panose="020B0604030504040204" pitchFamily="50" charset="-128"/>
                <a:ea typeface="Meiryo UI" panose="020B0604030504040204" pitchFamily="50" charset="-128"/>
              </a:rPr>
              <a:t>8</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8" name="四角形: 角を丸くする 17">
            <a:extLst>
              <a:ext uri="{FF2B5EF4-FFF2-40B4-BE49-F238E27FC236}">
                <a16:creationId xmlns:a16="http://schemas.microsoft.com/office/drawing/2014/main" id="{ACF18D80-37F8-B464-5698-AF6CBE5DE47F}"/>
              </a:ext>
            </a:extLst>
          </p:cNvPr>
          <p:cNvSpPr/>
          <p:nvPr/>
        </p:nvSpPr>
        <p:spPr bwMode="auto">
          <a:xfrm>
            <a:off x="8904312"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9</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9" name="四角形: 角を丸くする 18">
            <a:extLst>
              <a:ext uri="{FF2B5EF4-FFF2-40B4-BE49-F238E27FC236}">
                <a16:creationId xmlns:a16="http://schemas.microsoft.com/office/drawing/2014/main" id="{9E24E862-E277-AAC3-533C-F0D49B31C74A}"/>
              </a:ext>
            </a:extLst>
          </p:cNvPr>
          <p:cNvSpPr/>
          <p:nvPr/>
        </p:nvSpPr>
        <p:spPr bwMode="auto">
          <a:xfrm>
            <a:off x="240099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2</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22185365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CE59EF-7324-067B-4B3B-0004613F1AF8}"/>
            </a:ext>
          </a:extLst>
        </p:cNvPr>
        <p:cNvGrpSpPr/>
        <p:nvPr/>
      </p:nvGrpSpPr>
      <p:grpSpPr>
        <a:xfrm>
          <a:off x="0" y="0"/>
          <a:ext cx="0" cy="0"/>
          <a:chOff x="0" y="0"/>
          <a:chExt cx="0" cy="0"/>
        </a:xfrm>
      </p:grpSpPr>
      <p:sp>
        <p:nvSpPr>
          <p:cNvPr id="169" name="タイトル 2">
            <a:extLst>
              <a:ext uri="{FF2B5EF4-FFF2-40B4-BE49-F238E27FC236}">
                <a16:creationId xmlns:a16="http://schemas.microsoft.com/office/drawing/2014/main" id="{284FD39E-7812-8F63-0C36-0AA4A0348519}"/>
              </a:ext>
            </a:extLst>
          </p:cNvPr>
          <p:cNvSpPr>
            <a:spLocks noGrp="1"/>
          </p:cNvSpPr>
          <p:nvPr>
            <p:ph type="title"/>
          </p:nvPr>
        </p:nvSpPr>
        <p:spPr>
          <a:xfrm>
            <a:off x="443073" y="397493"/>
            <a:ext cx="11305846" cy="523220"/>
          </a:xfrm>
        </p:spPr>
        <p:txBody>
          <a:bodyPr/>
          <a:lstStyle/>
          <a:p>
            <a:r>
              <a:rPr lang="ja-JP" altLang="en-US" sz="2800" dirty="0">
                <a:latin typeface="Meiryo UI" panose="020B0604030504040204" pitchFamily="50" charset="-128"/>
                <a:ea typeface="Meiryo UI" panose="020B0604030504040204" pitchFamily="50" charset="-128"/>
              </a:rPr>
              <a:t>海外展開国</a:t>
            </a:r>
            <a:endParaRPr kumimoji="1" lang="ja-JP" altLang="en-US" sz="2800" dirty="0">
              <a:latin typeface="Meiryo UI" panose="020B0604030504040204" pitchFamily="50" charset="-128"/>
              <a:ea typeface="Meiryo UI" panose="020B0604030504040204" pitchFamily="50" charset="-128"/>
            </a:endParaRPr>
          </a:p>
        </p:txBody>
      </p:sp>
      <p:sp>
        <p:nvSpPr>
          <p:cNvPr id="2" name="スライド番号プレースホルダー 1">
            <a:extLst>
              <a:ext uri="{FF2B5EF4-FFF2-40B4-BE49-F238E27FC236}">
                <a16:creationId xmlns:a16="http://schemas.microsoft.com/office/drawing/2014/main" id="{824A4697-9C93-0072-D74D-F2FE56AF3D4A}"/>
              </a:ext>
            </a:extLst>
          </p:cNvPr>
          <p:cNvSpPr>
            <a:spLocks noGrp="1"/>
          </p:cNvSpPr>
          <p:nvPr>
            <p:ph type="sldNum" sz="quarter" idx="12"/>
          </p:nvPr>
        </p:nvSpPr>
        <p:spPr/>
        <p:txBody>
          <a:bodyPr/>
          <a:lstStyle/>
          <a:p>
            <a:fld id="{D9550142-B990-490A-A107-ED7302A7FD52}" type="slidenum">
              <a:rPr lang="en-US" altLang="ja-JP" smtClean="0"/>
              <a:pPr/>
              <a:t>7</a:t>
            </a:fld>
            <a:endParaRPr lang="en-US"/>
          </a:p>
        </p:txBody>
      </p:sp>
      <p:sp>
        <p:nvSpPr>
          <p:cNvPr id="81" name="正方形/長方形 80">
            <a:extLst>
              <a:ext uri="{FF2B5EF4-FFF2-40B4-BE49-F238E27FC236}">
                <a16:creationId xmlns:a16="http://schemas.microsoft.com/office/drawing/2014/main" id="{086E2CCD-386C-DE78-215E-4C3237267007}"/>
              </a:ext>
            </a:extLst>
          </p:cNvPr>
          <p:cNvSpPr/>
          <p:nvPr/>
        </p:nvSpPr>
        <p:spPr bwMode="auto">
          <a:xfrm>
            <a:off x="442912" y="915839"/>
            <a:ext cx="11398212" cy="673372"/>
          </a:xfrm>
          <a:prstGeom prst="rect">
            <a:avLst/>
          </a:prstGeom>
          <a:noFill/>
          <a:ln w="9525">
            <a:noFill/>
            <a:miter lim="800000"/>
            <a:headEnd/>
            <a:tailEnd/>
          </a:ln>
          <a:effectLst/>
        </p:spPr>
        <p:txBody>
          <a:bodyPr wrap="square" rtlCol="0" anchor="t"/>
          <a:lstStyle/>
          <a:p>
            <a:pPr marL="145753" indent="-145753"/>
            <a:r>
              <a:rPr kumimoji="0" lang="ja-JP" altLang="en-US" sz="1600" kern="0" dirty="0">
                <a:solidFill>
                  <a:srgbClr val="000000"/>
                </a:solidFill>
                <a:latin typeface="Meiryo UI" panose="020B0604030504040204" pitchFamily="50" charset="-128"/>
                <a:ea typeface="Meiryo UI" panose="020B0604030504040204" pitchFamily="50" charset="-128"/>
              </a:rPr>
              <a:t>✓</a:t>
            </a:r>
            <a:r>
              <a:rPr kumimoji="0" lang="en-US" altLang="ja-JP" sz="1600" kern="0" dirty="0">
                <a:solidFill>
                  <a:srgbClr val="000000"/>
                </a:solidFill>
                <a:latin typeface="Meiryo UI" panose="020B0604030504040204" pitchFamily="50" charset="-128"/>
                <a:ea typeface="Meiryo UI" panose="020B0604030504040204" pitchFamily="50" charset="-128"/>
              </a:rPr>
              <a:t>XXX</a:t>
            </a:r>
            <a:endParaRPr lang="en-US" altLang="ja-JP" sz="1600" dirty="0">
              <a:uFill>
                <a:solidFill>
                  <a:srgbClr val="FF0000"/>
                </a:solidFill>
              </a:uFill>
              <a:latin typeface="Meiryo UI" panose="020B0604030504040204" pitchFamily="50" charset="-128"/>
              <a:ea typeface="Meiryo UI" panose="020B0604030504040204" pitchFamily="50" charset="-128"/>
            </a:endParaRPr>
          </a:p>
        </p:txBody>
      </p:sp>
      <p:sp>
        <p:nvSpPr>
          <p:cNvPr id="9" name="正方形/長方形 8">
            <a:extLst>
              <a:ext uri="{FF2B5EF4-FFF2-40B4-BE49-F238E27FC236}">
                <a16:creationId xmlns:a16="http://schemas.microsoft.com/office/drawing/2014/main" id="{F7C9F97E-835F-5E60-90D0-D6734F78CC85}"/>
              </a:ext>
            </a:extLst>
          </p:cNvPr>
          <p:cNvSpPr/>
          <p:nvPr/>
        </p:nvSpPr>
        <p:spPr bwMode="auto">
          <a:xfrm>
            <a:off x="539643" y="2651915"/>
            <a:ext cx="11129526" cy="3741733"/>
          </a:xfrm>
          <a:prstGeom prst="rect">
            <a:avLst/>
          </a:prstGeom>
          <a:noFill/>
          <a:ln w="9525">
            <a:solidFill>
              <a:srgbClr val="FF0000"/>
            </a:solidFill>
            <a:miter lim="800000"/>
            <a:headEnd/>
            <a:tailEnd/>
          </a:ln>
          <a:effectLst/>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作品を提供する国の一覧を記載</a:t>
            </a:r>
          </a:p>
        </p:txBody>
      </p:sp>
      <p:grpSp>
        <p:nvGrpSpPr>
          <p:cNvPr id="7" name="グループ化 6">
            <a:extLst>
              <a:ext uri="{FF2B5EF4-FFF2-40B4-BE49-F238E27FC236}">
                <a16:creationId xmlns:a16="http://schemas.microsoft.com/office/drawing/2014/main" id="{D4FE79C6-8E32-76B7-AD76-7A71927D09DB}"/>
              </a:ext>
            </a:extLst>
          </p:cNvPr>
          <p:cNvGrpSpPr/>
          <p:nvPr/>
        </p:nvGrpSpPr>
        <p:grpSpPr>
          <a:xfrm>
            <a:off x="539643" y="2132856"/>
            <a:ext cx="5243006" cy="270703"/>
            <a:chOff x="436484" y="1013524"/>
            <a:chExt cx="5457319" cy="270703"/>
          </a:xfrm>
        </p:grpSpPr>
        <p:sp>
          <p:nvSpPr>
            <p:cNvPr id="8" name="正方形/長方形 7">
              <a:extLst>
                <a:ext uri="{FF2B5EF4-FFF2-40B4-BE49-F238E27FC236}">
                  <a16:creationId xmlns:a16="http://schemas.microsoft.com/office/drawing/2014/main" id="{C9502ADE-FB3E-376D-EC1F-3CFAAF7C375E}"/>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XXX</a:t>
              </a:r>
              <a:endParaRPr kumimoji="0" lang="ja-JP" altLang="en-US"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cxnSp>
          <p:nvCxnSpPr>
            <p:cNvPr id="10" name="直線コネクタ 9">
              <a:extLst>
                <a:ext uri="{FF2B5EF4-FFF2-40B4-BE49-F238E27FC236}">
                  <a16:creationId xmlns:a16="http://schemas.microsoft.com/office/drawing/2014/main" id="{A740FF49-C498-825B-B249-C587D8DF0C62}"/>
                </a:ext>
              </a:extLst>
            </p:cNvPr>
            <p:cNvCxnSpPr>
              <a:cxnSpLocks/>
            </p:cNvCxnSpPr>
            <p:nvPr/>
          </p:nvCxnSpPr>
          <p:spPr>
            <a:xfrm>
              <a:off x="436484" y="1284227"/>
              <a:ext cx="5457319"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11" name="グループ化 10">
            <a:extLst>
              <a:ext uri="{FF2B5EF4-FFF2-40B4-BE49-F238E27FC236}">
                <a16:creationId xmlns:a16="http://schemas.microsoft.com/office/drawing/2014/main" id="{1FCFABD2-54A1-AEBE-8EC2-5AAE91301F63}"/>
              </a:ext>
            </a:extLst>
          </p:cNvPr>
          <p:cNvGrpSpPr/>
          <p:nvPr/>
        </p:nvGrpSpPr>
        <p:grpSpPr>
          <a:xfrm>
            <a:off x="6505913" y="2132856"/>
            <a:ext cx="5243006" cy="270703"/>
            <a:chOff x="436484" y="1013524"/>
            <a:chExt cx="5457319" cy="270703"/>
          </a:xfrm>
        </p:grpSpPr>
        <p:sp>
          <p:nvSpPr>
            <p:cNvPr id="12" name="正方形/長方形 11">
              <a:extLst>
                <a:ext uri="{FF2B5EF4-FFF2-40B4-BE49-F238E27FC236}">
                  <a16:creationId xmlns:a16="http://schemas.microsoft.com/office/drawing/2014/main" id="{A806F2D9-790F-FA52-B177-9294F142847B}"/>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lvl="0" algn="ctr">
                <a:defRPr/>
              </a:pPr>
              <a:r>
                <a:rPr kumimoji="0" lang="en-US" altLang="ja-JP" sz="1200" b="1" dirty="0">
                  <a:solidFill>
                    <a:srgbClr val="000000"/>
                  </a:solidFill>
                  <a:latin typeface="Meiryo UI" panose="020B0604030504040204" pitchFamily="50" charset="-128"/>
                  <a:ea typeface="Meiryo UI" panose="020B0604030504040204" pitchFamily="50" charset="-128"/>
                </a:rPr>
                <a:t>XXX</a:t>
              </a:r>
              <a:endParaRPr kumimoji="0" lang="ja-JP" altLang="en-US" sz="1200" b="1" dirty="0">
                <a:solidFill>
                  <a:srgbClr val="000000"/>
                </a:solidFill>
                <a:latin typeface="Meiryo UI" panose="020B0604030504040204" pitchFamily="50" charset="-128"/>
                <a:ea typeface="Meiryo UI" panose="020B0604030504040204" pitchFamily="50" charset="-128"/>
              </a:endParaRPr>
            </a:p>
          </p:txBody>
        </p:sp>
        <p:cxnSp>
          <p:nvCxnSpPr>
            <p:cNvPr id="13" name="直線コネクタ 12">
              <a:extLst>
                <a:ext uri="{FF2B5EF4-FFF2-40B4-BE49-F238E27FC236}">
                  <a16:creationId xmlns:a16="http://schemas.microsoft.com/office/drawing/2014/main" id="{917F4A32-07B5-EBC9-6CFB-B55F5E425FDB}"/>
                </a:ext>
              </a:extLst>
            </p:cNvPr>
            <p:cNvCxnSpPr>
              <a:cxnSpLocks/>
            </p:cNvCxnSpPr>
            <p:nvPr/>
          </p:nvCxnSpPr>
          <p:spPr>
            <a:xfrm>
              <a:off x="436484" y="1284227"/>
              <a:ext cx="53774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3" name="四角形: 角を丸くする 2">
            <a:extLst>
              <a:ext uri="{FF2B5EF4-FFF2-40B4-BE49-F238E27FC236}">
                <a16:creationId xmlns:a16="http://schemas.microsoft.com/office/drawing/2014/main" id="{B5EC2FEA-3A71-AB0A-2EE0-352DA11C3E4D}"/>
              </a:ext>
            </a:extLst>
          </p:cNvPr>
          <p:cNvSpPr/>
          <p:nvPr/>
        </p:nvSpPr>
        <p:spPr bwMode="auto">
          <a:xfrm>
            <a:off x="54290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1</a:t>
            </a: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個人</a:t>
            </a:r>
          </a:p>
        </p:txBody>
      </p:sp>
      <p:sp>
        <p:nvSpPr>
          <p:cNvPr id="4" name="四角形: 角を丸くする 3">
            <a:extLst>
              <a:ext uri="{FF2B5EF4-FFF2-40B4-BE49-F238E27FC236}">
                <a16:creationId xmlns:a16="http://schemas.microsoft.com/office/drawing/2014/main" id="{E19341D3-491A-D3B9-5999-9134ACF0B13E}"/>
              </a:ext>
            </a:extLst>
          </p:cNvPr>
          <p:cNvSpPr/>
          <p:nvPr/>
        </p:nvSpPr>
        <p:spPr bwMode="auto">
          <a:xfrm>
            <a:off x="147195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dirty="0">
                <a:solidFill>
                  <a:schemeClr val="bg1"/>
                </a:solidFill>
                <a:latin typeface="Meiryo UI" panose="020B0604030504040204" pitchFamily="50" charset="-128"/>
                <a:ea typeface="Meiryo UI" panose="020B0604030504040204" pitchFamily="50" charset="-128"/>
              </a:rPr>
              <a:t>1</a:t>
            </a:r>
            <a:r>
              <a:rPr kumimoji="0" lang="ja-JP" altLang="en-US" sz="900" b="1" dirty="0">
                <a:solidFill>
                  <a:schemeClr val="bg1"/>
                </a:solidFill>
                <a:latin typeface="Meiryo UI" panose="020B0604030504040204" pitchFamily="50" charset="-128"/>
                <a:ea typeface="Meiryo UI" panose="020B0604030504040204" pitchFamily="50" charset="-128"/>
              </a:rPr>
              <a:t>法人</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5" name="四角形: 角を丸くする 4">
            <a:extLst>
              <a:ext uri="{FF2B5EF4-FFF2-40B4-BE49-F238E27FC236}">
                <a16:creationId xmlns:a16="http://schemas.microsoft.com/office/drawing/2014/main" id="{D137CACC-4D5E-8549-2E12-AE118932EBA2}"/>
              </a:ext>
            </a:extLst>
          </p:cNvPr>
          <p:cNvSpPr/>
          <p:nvPr/>
        </p:nvSpPr>
        <p:spPr bwMode="auto">
          <a:xfrm>
            <a:off x="333004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3</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6" name="四角形: 角を丸くする 5">
            <a:extLst>
              <a:ext uri="{FF2B5EF4-FFF2-40B4-BE49-F238E27FC236}">
                <a16:creationId xmlns:a16="http://schemas.microsoft.com/office/drawing/2014/main" id="{7BE009EA-8053-6989-6098-15E6F8B29A7B}"/>
              </a:ext>
            </a:extLst>
          </p:cNvPr>
          <p:cNvSpPr/>
          <p:nvPr/>
        </p:nvSpPr>
        <p:spPr bwMode="auto">
          <a:xfrm>
            <a:off x="425908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4</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4" name="四角形: 角を丸くする 13">
            <a:extLst>
              <a:ext uri="{FF2B5EF4-FFF2-40B4-BE49-F238E27FC236}">
                <a16:creationId xmlns:a16="http://schemas.microsoft.com/office/drawing/2014/main" id="{AF2D3AA8-4991-5021-D17D-67C0B897889D}"/>
              </a:ext>
            </a:extLst>
          </p:cNvPr>
          <p:cNvSpPr/>
          <p:nvPr/>
        </p:nvSpPr>
        <p:spPr bwMode="auto">
          <a:xfrm>
            <a:off x="518813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5</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5" name="四角形: 角を丸くする 14">
            <a:extLst>
              <a:ext uri="{FF2B5EF4-FFF2-40B4-BE49-F238E27FC236}">
                <a16:creationId xmlns:a16="http://schemas.microsoft.com/office/drawing/2014/main" id="{D2D69D9B-A779-E130-30EA-BB91E5E353F3}"/>
              </a:ext>
            </a:extLst>
          </p:cNvPr>
          <p:cNvSpPr/>
          <p:nvPr/>
        </p:nvSpPr>
        <p:spPr bwMode="auto">
          <a:xfrm>
            <a:off x="611717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6</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6" name="四角形: 角を丸くする 15">
            <a:extLst>
              <a:ext uri="{FF2B5EF4-FFF2-40B4-BE49-F238E27FC236}">
                <a16:creationId xmlns:a16="http://schemas.microsoft.com/office/drawing/2014/main" id="{509CEFD4-6B7D-08AD-E384-77636F040AEC}"/>
              </a:ext>
            </a:extLst>
          </p:cNvPr>
          <p:cNvSpPr/>
          <p:nvPr/>
        </p:nvSpPr>
        <p:spPr bwMode="auto">
          <a:xfrm>
            <a:off x="704622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7</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7" name="四角形: 角を丸くする 16">
            <a:extLst>
              <a:ext uri="{FF2B5EF4-FFF2-40B4-BE49-F238E27FC236}">
                <a16:creationId xmlns:a16="http://schemas.microsoft.com/office/drawing/2014/main" id="{C23FAD5A-43D7-834F-EE02-FC2B682A2D75}"/>
              </a:ext>
            </a:extLst>
          </p:cNvPr>
          <p:cNvSpPr/>
          <p:nvPr/>
        </p:nvSpPr>
        <p:spPr bwMode="auto">
          <a:xfrm>
            <a:off x="797526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dirty="0">
                <a:solidFill>
                  <a:schemeClr val="bg1"/>
                </a:solidFill>
                <a:latin typeface="Meiryo UI" panose="020B0604030504040204" pitchFamily="50" charset="-128"/>
                <a:ea typeface="Meiryo UI" panose="020B0604030504040204" pitchFamily="50" charset="-128"/>
              </a:rPr>
              <a:t>8</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8" name="四角形: 角を丸くする 17">
            <a:extLst>
              <a:ext uri="{FF2B5EF4-FFF2-40B4-BE49-F238E27FC236}">
                <a16:creationId xmlns:a16="http://schemas.microsoft.com/office/drawing/2014/main" id="{4F4992F6-E663-761D-A7D2-9F941FE8ABB7}"/>
              </a:ext>
            </a:extLst>
          </p:cNvPr>
          <p:cNvSpPr/>
          <p:nvPr/>
        </p:nvSpPr>
        <p:spPr bwMode="auto">
          <a:xfrm>
            <a:off x="8904312"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9</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9" name="四角形: 角を丸くする 18">
            <a:extLst>
              <a:ext uri="{FF2B5EF4-FFF2-40B4-BE49-F238E27FC236}">
                <a16:creationId xmlns:a16="http://schemas.microsoft.com/office/drawing/2014/main" id="{489A2954-19C4-A136-3C11-362A0468718E}"/>
              </a:ext>
            </a:extLst>
          </p:cNvPr>
          <p:cNvSpPr/>
          <p:nvPr/>
        </p:nvSpPr>
        <p:spPr bwMode="auto">
          <a:xfrm>
            <a:off x="240099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2</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21615935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849AB0-4DD0-6455-153E-58B81FA75253}"/>
            </a:ext>
          </a:extLst>
        </p:cNvPr>
        <p:cNvGrpSpPr/>
        <p:nvPr/>
      </p:nvGrpSpPr>
      <p:grpSpPr>
        <a:xfrm>
          <a:off x="0" y="0"/>
          <a:ext cx="0" cy="0"/>
          <a:chOff x="0" y="0"/>
          <a:chExt cx="0" cy="0"/>
        </a:xfrm>
      </p:grpSpPr>
      <p:sp>
        <p:nvSpPr>
          <p:cNvPr id="169" name="タイトル 2">
            <a:extLst>
              <a:ext uri="{FF2B5EF4-FFF2-40B4-BE49-F238E27FC236}">
                <a16:creationId xmlns:a16="http://schemas.microsoft.com/office/drawing/2014/main" id="{D630C020-281D-1C1A-2AA7-C96CE8DCB6F6}"/>
              </a:ext>
            </a:extLst>
          </p:cNvPr>
          <p:cNvSpPr>
            <a:spLocks noGrp="1"/>
          </p:cNvSpPr>
          <p:nvPr>
            <p:ph type="title"/>
          </p:nvPr>
        </p:nvSpPr>
        <p:spPr>
          <a:xfrm>
            <a:off x="443073" y="397493"/>
            <a:ext cx="11305846" cy="523220"/>
          </a:xfrm>
        </p:spPr>
        <p:txBody>
          <a:bodyPr/>
          <a:lstStyle/>
          <a:p>
            <a:r>
              <a:rPr lang="ja-JP" altLang="en-US" sz="2800" dirty="0">
                <a:latin typeface="Meiryo UI" panose="020B0604030504040204" pitchFamily="50" charset="-128"/>
                <a:ea typeface="Meiryo UI" panose="020B0604030504040204" pitchFamily="50" charset="-128"/>
              </a:rPr>
              <a:t>ローカライズ言語</a:t>
            </a:r>
            <a:endParaRPr kumimoji="1" lang="ja-JP" altLang="en-US" sz="2800" dirty="0">
              <a:latin typeface="Meiryo UI" panose="020B0604030504040204" pitchFamily="50" charset="-128"/>
              <a:ea typeface="Meiryo UI" panose="020B0604030504040204" pitchFamily="50" charset="-128"/>
            </a:endParaRPr>
          </a:p>
        </p:txBody>
      </p:sp>
      <p:sp>
        <p:nvSpPr>
          <p:cNvPr id="2" name="スライド番号プレースホルダー 1">
            <a:extLst>
              <a:ext uri="{FF2B5EF4-FFF2-40B4-BE49-F238E27FC236}">
                <a16:creationId xmlns:a16="http://schemas.microsoft.com/office/drawing/2014/main" id="{4ECD66FF-5959-A7F2-D498-711328879D71}"/>
              </a:ext>
            </a:extLst>
          </p:cNvPr>
          <p:cNvSpPr>
            <a:spLocks noGrp="1"/>
          </p:cNvSpPr>
          <p:nvPr>
            <p:ph type="sldNum" sz="quarter" idx="12"/>
          </p:nvPr>
        </p:nvSpPr>
        <p:spPr/>
        <p:txBody>
          <a:bodyPr/>
          <a:lstStyle/>
          <a:p>
            <a:fld id="{D9550142-B990-490A-A107-ED7302A7FD52}" type="slidenum">
              <a:rPr lang="en-US" altLang="ja-JP" smtClean="0"/>
              <a:pPr/>
              <a:t>8</a:t>
            </a:fld>
            <a:endParaRPr lang="en-US"/>
          </a:p>
        </p:txBody>
      </p:sp>
      <p:sp>
        <p:nvSpPr>
          <p:cNvPr id="81" name="正方形/長方形 80">
            <a:extLst>
              <a:ext uri="{FF2B5EF4-FFF2-40B4-BE49-F238E27FC236}">
                <a16:creationId xmlns:a16="http://schemas.microsoft.com/office/drawing/2014/main" id="{871157B7-BE17-0003-80FB-B1D2DC6EBF02}"/>
              </a:ext>
            </a:extLst>
          </p:cNvPr>
          <p:cNvSpPr/>
          <p:nvPr/>
        </p:nvSpPr>
        <p:spPr bwMode="auto">
          <a:xfrm>
            <a:off x="442912" y="915839"/>
            <a:ext cx="11398212" cy="673372"/>
          </a:xfrm>
          <a:prstGeom prst="rect">
            <a:avLst/>
          </a:prstGeom>
          <a:noFill/>
          <a:ln w="9525">
            <a:noFill/>
            <a:miter lim="800000"/>
            <a:headEnd/>
            <a:tailEnd/>
          </a:ln>
          <a:effectLst/>
        </p:spPr>
        <p:txBody>
          <a:bodyPr wrap="square" rtlCol="0" anchor="t"/>
          <a:lstStyle/>
          <a:p>
            <a:pPr marL="145753" indent="-145753"/>
            <a:r>
              <a:rPr kumimoji="0" lang="ja-JP" altLang="en-US" sz="1600" kern="0" dirty="0">
                <a:solidFill>
                  <a:srgbClr val="000000"/>
                </a:solidFill>
                <a:latin typeface="Meiryo UI" panose="020B0604030504040204" pitchFamily="50" charset="-128"/>
                <a:ea typeface="Meiryo UI" panose="020B0604030504040204" pitchFamily="50" charset="-128"/>
              </a:rPr>
              <a:t>✓</a:t>
            </a:r>
            <a:r>
              <a:rPr kumimoji="0" lang="en-US" altLang="ja-JP" sz="1600" kern="0" dirty="0">
                <a:solidFill>
                  <a:srgbClr val="000000"/>
                </a:solidFill>
                <a:latin typeface="Meiryo UI" panose="020B0604030504040204" pitchFamily="50" charset="-128"/>
                <a:ea typeface="Meiryo UI" panose="020B0604030504040204" pitchFamily="50" charset="-128"/>
              </a:rPr>
              <a:t>XXX</a:t>
            </a:r>
            <a:endParaRPr lang="en-US" altLang="ja-JP" sz="1600" dirty="0">
              <a:uFill>
                <a:solidFill>
                  <a:srgbClr val="FF0000"/>
                </a:solidFill>
              </a:uFill>
              <a:latin typeface="Meiryo UI" panose="020B0604030504040204" pitchFamily="50" charset="-128"/>
              <a:ea typeface="Meiryo UI" panose="020B0604030504040204" pitchFamily="50" charset="-128"/>
            </a:endParaRPr>
          </a:p>
        </p:txBody>
      </p:sp>
      <p:sp>
        <p:nvSpPr>
          <p:cNvPr id="9" name="正方形/長方形 8">
            <a:extLst>
              <a:ext uri="{FF2B5EF4-FFF2-40B4-BE49-F238E27FC236}">
                <a16:creationId xmlns:a16="http://schemas.microsoft.com/office/drawing/2014/main" id="{C63E3F46-CA95-3BDA-B682-7F67F4802FDB}"/>
              </a:ext>
            </a:extLst>
          </p:cNvPr>
          <p:cNvSpPr/>
          <p:nvPr/>
        </p:nvSpPr>
        <p:spPr bwMode="auto">
          <a:xfrm>
            <a:off x="539643" y="2651915"/>
            <a:ext cx="11129526" cy="3741733"/>
          </a:xfrm>
          <a:prstGeom prst="rect">
            <a:avLst/>
          </a:prstGeom>
          <a:noFill/>
          <a:ln w="9525">
            <a:solidFill>
              <a:srgbClr val="FF0000"/>
            </a:solidFill>
            <a:miter lim="800000"/>
            <a:headEnd/>
            <a:tailEnd/>
          </a:ln>
          <a:effectLst/>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ローカライズする場合は作品毎に翻訳する言語を記載</a:t>
            </a:r>
          </a:p>
        </p:txBody>
      </p:sp>
      <p:grpSp>
        <p:nvGrpSpPr>
          <p:cNvPr id="7" name="グループ化 6">
            <a:extLst>
              <a:ext uri="{FF2B5EF4-FFF2-40B4-BE49-F238E27FC236}">
                <a16:creationId xmlns:a16="http://schemas.microsoft.com/office/drawing/2014/main" id="{24C37B7C-DA19-3086-8C2F-0E1A28D36719}"/>
              </a:ext>
            </a:extLst>
          </p:cNvPr>
          <p:cNvGrpSpPr/>
          <p:nvPr/>
        </p:nvGrpSpPr>
        <p:grpSpPr>
          <a:xfrm>
            <a:off x="539643" y="2132856"/>
            <a:ext cx="5243006" cy="270703"/>
            <a:chOff x="436484" y="1013524"/>
            <a:chExt cx="5457319" cy="270703"/>
          </a:xfrm>
        </p:grpSpPr>
        <p:sp>
          <p:nvSpPr>
            <p:cNvPr id="8" name="正方形/長方形 7">
              <a:extLst>
                <a:ext uri="{FF2B5EF4-FFF2-40B4-BE49-F238E27FC236}">
                  <a16:creationId xmlns:a16="http://schemas.microsoft.com/office/drawing/2014/main" id="{D177134C-FB1E-090F-40CC-D5E26A13D4D0}"/>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XXX</a:t>
              </a:r>
              <a:endParaRPr kumimoji="0" lang="ja-JP" altLang="en-US"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cxnSp>
          <p:nvCxnSpPr>
            <p:cNvPr id="10" name="直線コネクタ 9">
              <a:extLst>
                <a:ext uri="{FF2B5EF4-FFF2-40B4-BE49-F238E27FC236}">
                  <a16:creationId xmlns:a16="http://schemas.microsoft.com/office/drawing/2014/main" id="{17E85A95-E3B8-7FB9-DFEC-DD9AB3AE03A2}"/>
                </a:ext>
              </a:extLst>
            </p:cNvPr>
            <p:cNvCxnSpPr>
              <a:cxnSpLocks/>
            </p:cNvCxnSpPr>
            <p:nvPr/>
          </p:nvCxnSpPr>
          <p:spPr>
            <a:xfrm>
              <a:off x="436484" y="1284227"/>
              <a:ext cx="5457319"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11" name="グループ化 10">
            <a:extLst>
              <a:ext uri="{FF2B5EF4-FFF2-40B4-BE49-F238E27FC236}">
                <a16:creationId xmlns:a16="http://schemas.microsoft.com/office/drawing/2014/main" id="{295B9B6A-17FD-69A6-4A1A-CD964FC60BE9}"/>
              </a:ext>
            </a:extLst>
          </p:cNvPr>
          <p:cNvGrpSpPr/>
          <p:nvPr/>
        </p:nvGrpSpPr>
        <p:grpSpPr>
          <a:xfrm>
            <a:off x="6505913" y="2132856"/>
            <a:ext cx="5243006" cy="270703"/>
            <a:chOff x="436484" y="1013524"/>
            <a:chExt cx="5457319" cy="270703"/>
          </a:xfrm>
        </p:grpSpPr>
        <p:sp>
          <p:nvSpPr>
            <p:cNvPr id="12" name="正方形/長方形 11">
              <a:extLst>
                <a:ext uri="{FF2B5EF4-FFF2-40B4-BE49-F238E27FC236}">
                  <a16:creationId xmlns:a16="http://schemas.microsoft.com/office/drawing/2014/main" id="{3B3429F2-F17D-3E2A-D08A-508AE7D01934}"/>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lvl="0" algn="ctr">
                <a:defRPr/>
              </a:pPr>
              <a:r>
                <a:rPr kumimoji="0" lang="en-US" altLang="ja-JP" sz="1200" b="1" dirty="0">
                  <a:solidFill>
                    <a:srgbClr val="000000"/>
                  </a:solidFill>
                  <a:latin typeface="Meiryo UI" panose="020B0604030504040204" pitchFamily="50" charset="-128"/>
                  <a:ea typeface="Meiryo UI" panose="020B0604030504040204" pitchFamily="50" charset="-128"/>
                </a:rPr>
                <a:t>XXX</a:t>
              </a:r>
              <a:endParaRPr kumimoji="0" lang="ja-JP" altLang="en-US" sz="1200" b="1" dirty="0">
                <a:solidFill>
                  <a:srgbClr val="000000"/>
                </a:solidFill>
                <a:latin typeface="Meiryo UI" panose="020B0604030504040204" pitchFamily="50" charset="-128"/>
                <a:ea typeface="Meiryo UI" panose="020B0604030504040204" pitchFamily="50" charset="-128"/>
              </a:endParaRPr>
            </a:p>
          </p:txBody>
        </p:sp>
        <p:cxnSp>
          <p:nvCxnSpPr>
            <p:cNvPr id="13" name="直線コネクタ 12">
              <a:extLst>
                <a:ext uri="{FF2B5EF4-FFF2-40B4-BE49-F238E27FC236}">
                  <a16:creationId xmlns:a16="http://schemas.microsoft.com/office/drawing/2014/main" id="{2583118F-C7CE-A2D4-A3F7-E26249C67330}"/>
                </a:ext>
              </a:extLst>
            </p:cNvPr>
            <p:cNvCxnSpPr>
              <a:cxnSpLocks/>
            </p:cNvCxnSpPr>
            <p:nvPr/>
          </p:nvCxnSpPr>
          <p:spPr>
            <a:xfrm>
              <a:off x="436484" y="1284227"/>
              <a:ext cx="53774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3" name="四角形: 角を丸くする 2">
            <a:extLst>
              <a:ext uri="{FF2B5EF4-FFF2-40B4-BE49-F238E27FC236}">
                <a16:creationId xmlns:a16="http://schemas.microsoft.com/office/drawing/2014/main" id="{6AB87B37-E912-EE07-8CA1-81D42E6140B5}"/>
              </a:ext>
            </a:extLst>
          </p:cNvPr>
          <p:cNvSpPr/>
          <p:nvPr/>
        </p:nvSpPr>
        <p:spPr bwMode="auto">
          <a:xfrm>
            <a:off x="54290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1</a:t>
            </a: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個人</a:t>
            </a:r>
          </a:p>
        </p:txBody>
      </p:sp>
      <p:sp>
        <p:nvSpPr>
          <p:cNvPr id="4" name="四角形: 角を丸くする 3">
            <a:extLst>
              <a:ext uri="{FF2B5EF4-FFF2-40B4-BE49-F238E27FC236}">
                <a16:creationId xmlns:a16="http://schemas.microsoft.com/office/drawing/2014/main" id="{2863BE71-89BD-052F-3F2F-0A4DED835323}"/>
              </a:ext>
            </a:extLst>
          </p:cNvPr>
          <p:cNvSpPr/>
          <p:nvPr/>
        </p:nvSpPr>
        <p:spPr bwMode="auto">
          <a:xfrm>
            <a:off x="147195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dirty="0">
                <a:solidFill>
                  <a:schemeClr val="bg1"/>
                </a:solidFill>
                <a:latin typeface="Meiryo UI" panose="020B0604030504040204" pitchFamily="50" charset="-128"/>
                <a:ea typeface="Meiryo UI" panose="020B0604030504040204" pitchFamily="50" charset="-128"/>
              </a:rPr>
              <a:t>1</a:t>
            </a:r>
            <a:r>
              <a:rPr kumimoji="0" lang="ja-JP" altLang="en-US" sz="900" b="1" dirty="0">
                <a:solidFill>
                  <a:schemeClr val="bg1"/>
                </a:solidFill>
                <a:latin typeface="Meiryo UI" panose="020B0604030504040204" pitchFamily="50" charset="-128"/>
                <a:ea typeface="Meiryo UI" panose="020B0604030504040204" pitchFamily="50" charset="-128"/>
              </a:rPr>
              <a:t>法人</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5" name="四角形: 角を丸くする 4">
            <a:extLst>
              <a:ext uri="{FF2B5EF4-FFF2-40B4-BE49-F238E27FC236}">
                <a16:creationId xmlns:a16="http://schemas.microsoft.com/office/drawing/2014/main" id="{2F8802F4-8FEC-9FBC-009D-2A3C488A5F35}"/>
              </a:ext>
            </a:extLst>
          </p:cNvPr>
          <p:cNvSpPr/>
          <p:nvPr/>
        </p:nvSpPr>
        <p:spPr bwMode="auto">
          <a:xfrm>
            <a:off x="333004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3</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6" name="四角形: 角を丸くする 5">
            <a:extLst>
              <a:ext uri="{FF2B5EF4-FFF2-40B4-BE49-F238E27FC236}">
                <a16:creationId xmlns:a16="http://schemas.microsoft.com/office/drawing/2014/main" id="{823F6829-7BFE-E9AF-D35B-77C77BD3CBDE}"/>
              </a:ext>
            </a:extLst>
          </p:cNvPr>
          <p:cNvSpPr/>
          <p:nvPr/>
        </p:nvSpPr>
        <p:spPr bwMode="auto">
          <a:xfrm>
            <a:off x="425908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4</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4" name="四角形: 角を丸くする 13">
            <a:extLst>
              <a:ext uri="{FF2B5EF4-FFF2-40B4-BE49-F238E27FC236}">
                <a16:creationId xmlns:a16="http://schemas.microsoft.com/office/drawing/2014/main" id="{5ADB984D-97B2-C400-0738-1E7176E07779}"/>
              </a:ext>
            </a:extLst>
          </p:cNvPr>
          <p:cNvSpPr/>
          <p:nvPr/>
        </p:nvSpPr>
        <p:spPr bwMode="auto">
          <a:xfrm>
            <a:off x="518813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5</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5" name="四角形: 角を丸くする 14">
            <a:extLst>
              <a:ext uri="{FF2B5EF4-FFF2-40B4-BE49-F238E27FC236}">
                <a16:creationId xmlns:a16="http://schemas.microsoft.com/office/drawing/2014/main" id="{5752882B-6EB7-7623-5CEA-A90AD7BB4BEE}"/>
              </a:ext>
            </a:extLst>
          </p:cNvPr>
          <p:cNvSpPr/>
          <p:nvPr/>
        </p:nvSpPr>
        <p:spPr bwMode="auto">
          <a:xfrm>
            <a:off x="611717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6</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6" name="四角形: 角を丸くする 15">
            <a:extLst>
              <a:ext uri="{FF2B5EF4-FFF2-40B4-BE49-F238E27FC236}">
                <a16:creationId xmlns:a16="http://schemas.microsoft.com/office/drawing/2014/main" id="{A56C29D2-B448-D465-9ECF-0345374337B9}"/>
              </a:ext>
            </a:extLst>
          </p:cNvPr>
          <p:cNvSpPr/>
          <p:nvPr/>
        </p:nvSpPr>
        <p:spPr bwMode="auto">
          <a:xfrm>
            <a:off x="7046224"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7</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7" name="四角形: 角を丸くする 16">
            <a:extLst>
              <a:ext uri="{FF2B5EF4-FFF2-40B4-BE49-F238E27FC236}">
                <a16:creationId xmlns:a16="http://schemas.microsoft.com/office/drawing/2014/main" id="{1425A4EF-D21F-326C-2635-6F32A3E31C9A}"/>
              </a:ext>
            </a:extLst>
          </p:cNvPr>
          <p:cNvSpPr/>
          <p:nvPr/>
        </p:nvSpPr>
        <p:spPr bwMode="auto">
          <a:xfrm>
            <a:off x="797526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dirty="0">
                <a:solidFill>
                  <a:schemeClr val="bg1"/>
                </a:solidFill>
                <a:latin typeface="Meiryo UI" panose="020B0604030504040204" pitchFamily="50" charset="-128"/>
                <a:ea typeface="Meiryo UI" panose="020B0604030504040204" pitchFamily="50" charset="-128"/>
              </a:rPr>
              <a:t>8</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8" name="四角形: 角を丸くする 17">
            <a:extLst>
              <a:ext uri="{FF2B5EF4-FFF2-40B4-BE49-F238E27FC236}">
                <a16:creationId xmlns:a16="http://schemas.microsoft.com/office/drawing/2014/main" id="{7C234FF2-BE8C-FE2C-D736-113318A4E50C}"/>
              </a:ext>
            </a:extLst>
          </p:cNvPr>
          <p:cNvSpPr/>
          <p:nvPr/>
        </p:nvSpPr>
        <p:spPr bwMode="auto">
          <a:xfrm>
            <a:off x="8904312"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9</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9" name="四角形: 角を丸くする 18">
            <a:extLst>
              <a:ext uri="{FF2B5EF4-FFF2-40B4-BE49-F238E27FC236}">
                <a16:creationId xmlns:a16="http://schemas.microsoft.com/office/drawing/2014/main" id="{5C7C907F-5379-C223-7664-1185C18A613F}"/>
              </a:ext>
            </a:extLst>
          </p:cNvPr>
          <p:cNvSpPr/>
          <p:nvPr/>
        </p:nvSpPr>
        <p:spPr bwMode="auto">
          <a:xfrm>
            <a:off x="240099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2</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28877752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DC2ADA-FDD4-7BAA-3DF1-F847A73CE959}"/>
            </a:ext>
          </a:extLst>
        </p:cNvPr>
        <p:cNvGrpSpPr/>
        <p:nvPr/>
      </p:nvGrpSpPr>
      <p:grpSpPr>
        <a:xfrm>
          <a:off x="0" y="0"/>
          <a:ext cx="0" cy="0"/>
          <a:chOff x="0" y="0"/>
          <a:chExt cx="0" cy="0"/>
        </a:xfrm>
      </p:grpSpPr>
      <p:sp>
        <p:nvSpPr>
          <p:cNvPr id="169" name="タイトル 2">
            <a:extLst>
              <a:ext uri="{FF2B5EF4-FFF2-40B4-BE49-F238E27FC236}">
                <a16:creationId xmlns:a16="http://schemas.microsoft.com/office/drawing/2014/main" id="{3F6EEEC6-A7D3-ED5E-B86D-24ADA39F7DAA}"/>
              </a:ext>
            </a:extLst>
          </p:cNvPr>
          <p:cNvSpPr>
            <a:spLocks noGrp="1"/>
          </p:cNvSpPr>
          <p:nvPr>
            <p:ph type="title"/>
          </p:nvPr>
        </p:nvSpPr>
        <p:spPr>
          <a:xfrm>
            <a:off x="443073" y="397493"/>
            <a:ext cx="11305846" cy="523220"/>
          </a:xfrm>
        </p:spPr>
        <p:txBody>
          <a:bodyPr/>
          <a:lstStyle/>
          <a:p>
            <a:r>
              <a:rPr lang="ja-JP" altLang="en-US" sz="2800" dirty="0">
                <a:latin typeface="Meiryo UI" panose="020B0604030504040204" pitchFamily="50" charset="-128"/>
                <a:ea typeface="Meiryo UI" panose="020B0604030504040204" pitchFamily="50" charset="-128"/>
              </a:rPr>
              <a:t>出資比率</a:t>
            </a:r>
            <a:endParaRPr kumimoji="1" lang="ja-JP" altLang="en-US" sz="2800" dirty="0">
              <a:latin typeface="Meiryo UI" panose="020B0604030504040204" pitchFamily="50" charset="-128"/>
              <a:ea typeface="Meiryo UI" panose="020B0604030504040204" pitchFamily="50" charset="-128"/>
            </a:endParaRPr>
          </a:p>
        </p:txBody>
      </p:sp>
      <p:sp>
        <p:nvSpPr>
          <p:cNvPr id="2" name="スライド番号プレースホルダー 1">
            <a:extLst>
              <a:ext uri="{FF2B5EF4-FFF2-40B4-BE49-F238E27FC236}">
                <a16:creationId xmlns:a16="http://schemas.microsoft.com/office/drawing/2014/main" id="{F6C20357-9AA7-C944-AD17-8AFC702ACBD0}"/>
              </a:ext>
            </a:extLst>
          </p:cNvPr>
          <p:cNvSpPr>
            <a:spLocks noGrp="1"/>
          </p:cNvSpPr>
          <p:nvPr>
            <p:ph type="sldNum" sz="quarter" idx="12"/>
          </p:nvPr>
        </p:nvSpPr>
        <p:spPr/>
        <p:txBody>
          <a:bodyPr/>
          <a:lstStyle/>
          <a:p>
            <a:fld id="{D9550142-B990-490A-A107-ED7302A7FD52}" type="slidenum">
              <a:rPr lang="en-US" altLang="ja-JP" smtClean="0"/>
              <a:pPr/>
              <a:t>9</a:t>
            </a:fld>
            <a:endParaRPr lang="en-US"/>
          </a:p>
        </p:txBody>
      </p:sp>
      <p:sp>
        <p:nvSpPr>
          <p:cNvPr id="81" name="正方形/長方形 80">
            <a:extLst>
              <a:ext uri="{FF2B5EF4-FFF2-40B4-BE49-F238E27FC236}">
                <a16:creationId xmlns:a16="http://schemas.microsoft.com/office/drawing/2014/main" id="{ABF8EACC-95C0-FFDB-C5A0-BB7EFD502A29}"/>
              </a:ext>
            </a:extLst>
          </p:cNvPr>
          <p:cNvSpPr/>
          <p:nvPr/>
        </p:nvSpPr>
        <p:spPr bwMode="auto">
          <a:xfrm>
            <a:off x="442912" y="915839"/>
            <a:ext cx="11398212" cy="673372"/>
          </a:xfrm>
          <a:prstGeom prst="rect">
            <a:avLst/>
          </a:prstGeom>
          <a:noFill/>
          <a:ln w="9525">
            <a:noFill/>
            <a:miter lim="800000"/>
            <a:headEnd/>
            <a:tailEnd/>
          </a:ln>
          <a:effectLst/>
        </p:spPr>
        <p:txBody>
          <a:bodyPr wrap="square" rtlCol="0" anchor="t"/>
          <a:lstStyle/>
          <a:p>
            <a:pPr marL="145753" indent="-145753"/>
            <a:r>
              <a:rPr kumimoji="0" lang="ja-JP" altLang="en-US" sz="1600" kern="0" dirty="0">
                <a:solidFill>
                  <a:srgbClr val="000000"/>
                </a:solidFill>
                <a:latin typeface="Meiryo UI" panose="020B0604030504040204" pitchFamily="50" charset="-128"/>
                <a:ea typeface="Meiryo UI" panose="020B0604030504040204" pitchFamily="50" charset="-128"/>
              </a:rPr>
              <a:t>✓</a:t>
            </a:r>
            <a:r>
              <a:rPr kumimoji="0" lang="en-US" altLang="ja-JP" sz="1600" kern="0" dirty="0">
                <a:solidFill>
                  <a:srgbClr val="000000"/>
                </a:solidFill>
                <a:latin typeface="Meiryo UI" panose="020B0604030504040204" pitchFamily="50" charset="-128"/>
                <a:ea typeface="Meiryo UI" panose="020B0604030504040204" pitchFamily="50" charset="-128"/>
              </a:rPr>
              <a:t>XXX</a:t>
            </a:r>
            <a:endParaRPr lang="en-US" altLang="ja-JP" sz="1600" dirty="0">
              <a:uFill>
                <a:solidFill>
                  <a:srgbClr val="FF0000"/>
                </a:solidFill>
              </a:uFill>
              <a:latin typeface="Meiryo UI" panose="020B0604030504040204" pitchFamily="50" charset="-128"/>
              <a:ea typeface="Meiryo UI" panose="020B0604030504040204" pitchFamily="50" charset="-128"/>
            </a:endParaRPr>
          </a:p>
        </p:txBody>
      </p:sp>
      <p:sp>
        <p:nvSpPr>
          <p:cNvPr id="9" name="正方形/長方形 8">
            <a:extLst>
              <a:ext uri="{FF2B5EF4-FFF2-40B4-BE49-F238E27FC236}">
                <a16:creationId xmlns:a16="http://schemas.microsoft.com/office/drawing/2014/main" id="{756EFEE2-0596-BBAB-1E87-7787D5AFCC6C}"/>
              </a:ext>
            </a:extLst>
          </p:cNvPr>
          <p:cNvSpPr/>
          <p:nvPr/>
        </p:nvSpPr>
        <p:spPr bwMode="auto">
          <a:xfrm>
            <a:off x="539643" y="2651915"/>
            <a:ext cx="11129526" cy="3741733"/>
          </a:xfrm>
          <a:prstGeom prst="rect">
            <a:avLst/>
          </a:prstGeom>
          <a:noFill/>
          <a:ln w="9525">
            <a:solidFill>
              <a:srgbClr val="FF0000"/>
            </a:solidFill>
            <a:miter lim="800000"/>
            <a:headEnd/>
            <a:tailEnd/>
          </a:ln>
          <a:effectLst/>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作品への出資者及び出資比率を記載</a:t>
            </a:r>
          </a:p>
        </p:txBody>
      </p:sp>
      <p:grpSp>
        <p:nvGrpSpPr>
          <p:cNvPr id="7" name="グループ化 6">
            <a:extLst>
              <a:ext uri="{FF2B5EF4-FFF2-40B4-BE49-F238E27FC236}">
                <a16:creationId xmlns:a16="http://schemas.microsoft.com/office/drawing/2014/main" id="{4FF74C13-683B-C2D0-5FCE-92581372352A}"/>
              </a:ext>
            </a:extLst>
          </p:cNvPr>
          <p:cNvGrpSpPr/>
          <p:nvPr/>
        </p:nvGrpSpPr>
        <p:grpSpPr>
          <a:xfrm>
            <a:off x="539643" y="2132856"/>
            <a:ext cx="5243006" cy="270703"/>
            <a:chOff x="436484" y="1013524"/>
            <a:chExt cx="5457319" cy="270703"/>
          </a:xfrm>
        </p:grpSpPr>
        <p:sp>
          <p:nvSpPr>
            <p:cNvPr id="8" name="正方形/長方形 7">
              <a:extLst>
                <a:ext uri="{FF2B5EF4-FFF2-40B4-BE49-F238E27FC236}">
                  <a16:creationId xmlns:a16="http://schemas.microsoft.com/office/drawing/2014/main" id="{9F7FD839-11C8-9473-03C4-612DDD9B75A2}"/>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XXX</a:t>
              </a:r>
              <a:endParaRPr kumimoji="0" lang="ja-JP" altLang="en-US"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cxnSp>
          <p:nvCxnSpPr>
            <p:cNvPr id="10" name="直線コネクタ 9">
              <a:extLst>
                <a:ext uri="{FF2B5EF4-FFF2-40B4-BE49-F238E27FC236}">
                  <a16:creationId xmlns:a16="http://schemas.microsoft.com/office/drawing/2014/main" id="{4BD1CAF7-D2A6-63F8-AB15-BFF1182C5131}"/>
                </a:ext>
              </a:extLst>
            </p:cNvPr>
            <p:cNvCxnSpPr>
              <a:cxnSpLocks/>
            </p:cNvCxnSpPr>
            <p:nvPr/>
          </p:nvCxnSpPr>
          <p:spPr>
            <a:xfrm>
              <a:off x="436484" y="1284227"/>
              <a:ext cx="5457319"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11" name="グループ化 10">
            <a:extLst>
              <a:ext uri="{FF2B5EF4-FFF2-40B4-BE49-F238E27FC236}">
                <a16:creationId xmlns:a16="http://schemas.microsoft.com/office/drawing/2014/main" id="{89E29317-BE24-C2BA-2754-CB9E790D2583}"/>
              </a:ext>
            </a:extLst>
          </p:cNvPr>
          <p:cNvGrpSpPr/>
          <p:nvPr/>
        </p:nvGrpSpPr>
        <p:grpSpPr>
          <a:xfrm>
            <a:off x="6505913" y="2132856"/>
            <a:ext cx="5243006" cy="270703"/>
            <a:chOff x="436484" y="1013524"/>
            <a:chExt cx="5457319" cy="270703"/>
          </a:xfrm>
        </p:grpSpPr>
        <p:sp>
          <p:nvSpPr>
            <p:cNvPr id="12" name="正方形/長方形 11">
              <a:extLst>
                <a:ext uri="{FF2B5EF4-FFF2-40B4-BE49-F238E27FC236}">
                  <a16:creationId xmlns:a16="http://schemas.microsoft.com/office/drawing/2014/main" id="{336AB073-977F-DA64-26F8-D550E6316888}"/>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lvl="0" algn="ctr">
                <a:defRPr/>
              </a:pPr>
              <a:r>
                <a:rPr kumimoji="0" lang="en-US" altLang="ja-JP" sz="1200" b="1" dirty="0">
                  <a:solidFill>
                    <a:srgbClr val="000000"/>
                  </a:solidFill>
                  <a:latin typeface="Meiryo UI" panose="020B0604030504040204" pitchFamily="50" charset="-128"/>
                  <a:ea typeface="Meiryo UI" panose="020B0604030504040204" pitchFamily="50" charset="-128"/>
                </a:rPr>
                <a:t>XXX</a:t>
              </a:r>
              <a:endParaRPr kumimoji="0" lang="ja-JP" altLang="en-US" sz="1200" b="1" dirty="0">
                <a:solidFill>
                  <a:srgbClr val="000000"/>
                </a:solidFill>
                <a:latin typeface="Meiryo UI" panose="020B0604030504040204" pitchFamily="50" charset="-128"/>
                <a:ea typeface="Meiryo UI" panose="020B0604030504040204" pitchFamily="50" charset="-128"/>
              </a:endParaRPr>
            </a:p>
          </p:txBody>
        </p:sp>
        <p:cxnSp>
          <p:nvCxnSpPr>
            <p:cNvPr id="13" name="直線コネクタ 12">
              <a:extLst>
                <a:ext uri="{FF2B5EF4-FFF2-40B4-BE49-F238E27FC236}">
                  <a16:creationId xmlns:a16="http://schemas.microsoft.com/office/drawing/2014/main" id="{B6D79D19-5667-C8DD-53EC-4568FF28A2F2}"/>
                </a:ext>
              </a:extLst>
            </p:cNvPr>
            <p:cNvCxnSpPr>
              <a:cxnSpLocks/>
            </p:cNvCxnSpPr>
            <p:nvPr/>
          </p:nvCxnSpPr>
          <p:spPr>
            <a:xfrm>
              <a:off x="436484" y="1284227"/>
              <a:ext cx="53774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3" name="四角形: 角を丸くする 2">
            <a:extLst>
              <a:ext uri="{FF2B5EF4-FFF2-40B4-BE49-F238E27FC236}">
                <a16:creationId xmlns:a16="http://schemas.microsoft.com/office/drawing/2014/main" id="{AFF704DB-D690-4D3D-9B82-037E1146CCB3}"/>
              </a:ext>
            </a:extLst>
          </p:cNvPr>
          <p:cNvSpPr/>
          <p:nvPr/>
        </p:nvSpPr>
        <p:spPr bwMode="auto">
          <a:xfrm>
            <a:off x="54290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1</a:t>
            </a: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個人</a:t>
            </a:r>
          </a:p>
        </p:txBody>
      </p:sp>
      <p:sp>
        <p:nvSpPr>
          <p:cNvPr id="4" name="四角形: 角を丸くする 3">
            <a:extLst>
              <a:ext uri="{FF2B5EF4-FFF2-40B4-BE49-F238E27FC236}">
                <a16:creationId xmlns:a16="http://schemas.microsoft.com/office/drawing/2014/main" id="{EFC5F4FE-0095-C6B0-E8B5-B52223F7C26A}"/>
              </a:ext>
            </a:extLst>
          </p:cNvPr>
          <p:cNvSpPr/>
          <p:nvPr/>
        </p:nvSpPr>
        <p:spPr bwMode="auto">
          <a:xfrm>
            <a:off x="1471954"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dirty="0">
                <a:solidFill>
                  <a:schemeClr val="bg1"/>
                </a:solidFill>
                <a:latin typeface="Meiryo UI" panose="020B0604030504040204" pitchFamily="50" charset="-128"/>
                <a:ea typeface="Meiryo UI" panose="020B0604030504040204" pitchFamily="50" charset="-128"/>
              </a:rPr>
              <a:t>1</a:t>
            </a:r>
            <a:r>
              <a:rPr kumimoji="0" lang="ja-JP" altLang="en-US" sz="900" b="1" dirty="0">
                <a:solidFill>
                  <a:schemeClr val="bg1"/>
                </a:solidFill>
                <a:latin typeface="Meiryo UI" panose="020B0604030504040204" pitchFamily="50" charset="-128"/>
                <a:ea typeface="Meiryo UI" panose="020B0604030504040204" pitchFamily="50" charset="-128"/>
              </a:rPr>
              <a:t>法人</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5" name="四角形: 角を丸くする 4">
            <a:extLst>
              <a:ext uri="{FF2B5EF4-FFF2-40B4-BE49-F238E27FC236}">
                <a16:creationId xmlns:a16="http://schemas.microsoft.com/office/drawing/2014/main" id="{ECA4DD96-6C7A-269F-17F0-5CA49EFF3E5B}"/>
              </a:ext>
            </a:extLst>
          </p:cNvPr>
          <p:cNvSpPr/>
          <p:nvPr/>
        </p:nvSpPr>
        <p:spPr bwMode="auto">
          <a:xfrm>
            <a:off x="333004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3</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6" name="四角形: 角を丸くする 5">
            <a:extLst>
              <a:ext uri="{FF2B5EF4-FFF2-40B4-BE49-F238E27FC236}">
                <a16:creationId xmlns:a16="http://schemas.microsoft.com/office/drawing/2014/main" id="{6E2958D3-59EC-C574-11E6-9A16EFF633BB}"/>
              </a:ext>
            </a:extLst>
          </p:cNvPr>
          <p:cNvSpPr/>
          <p:nvPr/>
        </p:nvSpPr>
        <p:spPr bwMode="auto">
          <a:xfrm>
            <a:off x="425908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4</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4" name="四角形: 角を丸くする 13">
            <a:extLst>
              <a:ext uri="{FF2B5EF4-FFF2-40B4-BE49-F238E27FC236}">
                <a16:creationId xmlns:a16="http://schemas.microsoft.com/office/drawing/2014/main" id="{9A7CB769-788E-A382-6DD9-EA43EA21512E}"/>
              </a:ext>
            </a:extLst>
          </p:cNvPr>
          <p:cNvSpPr/>
          <p:nvPr/>
        </p:nvSpPr>
        <p:spPr bwMode="auto">
          <a:xfrm>
            <a:off x="5188134"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5</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5" name="四角形: 角を丸くする 14">
            <a:extLst>
              <a:ext uri="{FF2B5EF4-FFF2-40B4-BE49-F238E27FC236}">
                <a16:creationId xmlns:a16="http://schemas.microsoft.com/office/drawing/2014/main" id="{38D106CB-A63A-3A02-D20D-516303E9F837}"/>
              </a:ext>
            </a:extLst>
          </p:cNvPr>
          <p:cNvSpPr/>
          <p:nvPr/>
        </p:nvSpPr>
        <p:spPr bwMode="auto">
          <a:xfrm>
            <a:off x="611717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6</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6" name="四角形: 角を丸くする 15">
            <a:extLst>
              <a:ext uri="{FF2B5EF4-FFF2-40B4-BE49-F238E27FC236}">
                <a16:creationId xmlns:a16="http://schemas.microsoft.com/office/drawing/2014/main" id="{F849A1B9-B6BD-8A24-289B-DCECF868F32E}"/>
              </a:ext>
            </a:extLst>
          </p:cNvPr>
          <p:cNvSpPr/>
          <p:nvPr/>
        </p:nvSpPr>
        <p:spPr bwMode="auto">
          <a:xfrm>
            <a:off x="7046224"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7</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7" name="四角形: 角を丸くする 16">
            <a:extLst>
              <a:ext uri="{FF2B5EF4-FFF2-40B4-BE49-F238E27FC236}">
                <a16:creationId xmlns:a16="http://schemas.microsoft.com/office/drawing/2014/main" id="{6CBA3EF3-59CA-560A-EBD3-40E410017552}"/>
              </a:ext>
            </a:extLst>
          </p:cNvPr>
          <p:cNvSpPr/>
          <p:nvPr/>
        </p:nvSpPr>
        <p:spPr bwMode="auto">
          <a:xfrm>
            <a:off x="797526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dirty="0">
                <a:solidFill>
                  <a:schemeClr val="bg1"/>
                </a:solidFill>
                <a:latin typeface="Meiryo UI" panose="020B0604030504040204" pitchFamily="50" charset="-128"/>
                <a:ea typeface="Meiryo UI" panose="020B0604030504040204" pitchFamily="50" charset="-128"/>
              </a:rPr>
              <a:t>8</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8" name="四角形: 角を丸くする 17">
            <a:extLst>
              <a:ext uri="{FF2B5EF4-FFF2-40B4-BE49-F238E27FC236}">
                <a16:creationId xmlns:a16="http://schemas.microsoft.com/office/drawing/2014/main" id="{82B7A4BF-827F-50DC-88B6-3A8C88889E0F}"/>
              </a:ext>
            </a:extLst>
          </p:cNvPr>
          <p:cNvSpPr/>
          <p:nvPr/>
        </p:nvSpPr>
        <p:spPr bwMode="auto">
          <a:xfrm>
            <a:off x="8904312"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9</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9" name="四角形: 角を丸くする 18">
            <a:extLst>
              <a:ext uri="{FF2B5EF4-FFF2-40B4-BE49-F238E27FC236}">
                <a16:creationId xmlns:a16="http://schemas.microsoft.com/office/drawing/2014/main" id="{67A63754-C107-2D58-931A-0F14CA0E50ED}"/>
              </a:ext>
            </a:extLst>
          </p:cNvPr>
          <p:cNvSpPr/>
          <p:nvPr/>
        </p:nvSpPr>
        <p:spPr bwMode="auto">
          <a:xfrm>
            <a:off x="240099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2</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17730409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110116-5D67-8E71-C048-0DF03822D2FB}"/>
            </a:ext>
          </a:extLst>
        </p:cNvPr>
        <p:cNvGrpSpPr/>
        <p:nvPr/>
      </p:nvGrpSpPr>
      <p:grpSpPr>
        <a:xfrm>
          <a:off x="0" y="0"/>
          <a:ext cx="0" cy="0"/>
          <a:chOff x="0" y="0"/>
          <a:chExt cx="0" cy="0"/>
        </a:xfrm>
      </p:grpSpPr>
      <p:sp>
        <p:nvSpPr>
          <p:cNvPr id="169" name="タイトル 2">
            <a:extLst>
              <a:ext uri="{FF2B5EF4-FFF2-40B4-BE49-F238E27FC236}">
                <a16:creationId xmlns:a16="http://schemas.microsoft.com/office/drawing/2014/main" id="{0B2DC97F-3EE8-4366-3177-8021165F936D}"/>
              </a:ext>
            </a:extLst>
          </p:cNvPr>
          <p:cNvSpPr>
            <a:spLocks noGrp="1"/>
          </p:cNvSpPr>
          <p:nvPr>
            <p:ph type="title"/>
          </p:nvPr>
        </p:nvSpPr>
        <p:spPr>
          <a:xfrm>
            <a:off x="443073" y="397493"/>
            <a:ext cx="11305846" cy="523220"/>
          </a:xfrm>
        </p:spPr>
        <p:txBody>
          <a:bodyPr/>
          <a:lstStyle/>
          <a:p>
            <a:r>
              <a:rPr kumimoji="1" lang="ja-JP" altLang="en-US" sz="2800" dirty="0">
                <a:latin typeface="Meiryo UI" panose="020B0604030504040204" pitchFamily="50" charset="-128"/>
                <a:ea typeface="Meiryo UI" panose="020B0604030504040204" pitchFamily="50" charset="-128"/>
              </a:rPr>
              <a:t>レベニューシェア</a:t>
            </a:r>
          </a:p>
        </p:txBody>
      </p:sp>
      <p:sp>
        <p:nvSpPr>
          <p:cNvPr id="2" name="スライド番号プレースホルダー 1">
            <a:extLst>
              <a:ext uri="{FF2B5EF4-FFF2-40B4-BE49-F238E27FC236}">
                <a16:creationId xmlns:a16="http://schemas.microsoft.com/office/drawing/2014/main" id="{FE64D31F-55DA-D106-2A76-EA62AF70E14B}"/>
              </a:ext>
            </a:extLst>
          </p:cNvPr>
          <p:cNvSpPr>
            <a:spLocks noGrp="1"/>
          </p:cNvSpPr>
          <p:nvPr>
            <p:ph type="sldNum" sz="quarter" idx="12"/>
          </p:nvPr>
        </p:nvSpPr>
        <p:spPr/>
        <p:txBody>
          <a:bodyPr/>
          <a:lstStyle/>
          <a:p>
            <a:fld id="{D9550142-B990-490A-A107-ED7302A7FD52}" type="slidenum">
              <a:rPr lang="en-US" altLang="ja-JP" smtClean="0"/>
              <a:pPr/>
              <a:t>10</a:t>
            </a:fld>
            <a:endParaRPr lang="en-US"/>
          </a:p>
        </p:txBody>
      </p:sp>
      <p:sp>
        <p:nvSpPr>
          <p:cNvPr id="81" name="正方形/長方形 80">
            <a:extLst>
              <a:ext uri="{FF2B5EF4-FFF2-40B4-BE49-F238E27FC236}">
                <a16:creationId xmlns:a16="http://schemas.microsoft.com/office/drawing/2014/main" id="{A6AF92C4-A789-C2C2-F6B6-88E8F5446A8C}"/>
              </a:ext>
            </a:extLst>
          </p:cNvPr>
          <p:cNvSpPr/>
          <p:nvPr/>
        </p:nvSpPr>
        <p:spPr bwMode="auto">
          <a:xfrm>
            <a:off x="442912" y="915839"/>
            <a:ext cx="11398212" cy="673372"/>
          </a:xfrm>
          <a:prstGeom prst="rect">
            <a:avLst/>
          </a:prstGeom>
          <a:noFill/>
          <a:ln w="9525">
            <a:noFill/>
            <a:miter lim="800000"/>
            <a:headEnd/>
            <a:tailEnd/>
          </a:ln>
          <a:effectLst/>
        </p:spPr>
        <p:txBody>
          <a:bodyPr wrap="square" rtlCol="0" anchor="t"/>
          <a:lstStyle/>
          <a:p>
            <a:pPr marL="145753" indent="-145753"/>
            <a:r>
              <a:rPr kumimoji="0" lang="ja-JP" altLang="en-US" sz="1600" kern="0" dirty="0">
                <a:solidFill>
                  <a:srgbClr val="000000"/>
                </a:solidFill>
                <a:latin typeface="Meiryo UI" panose="020B0604030504040204" pitchFamily="50" charset="-128"/>
                <a:ea typeface="Meiryo UI" panose="020B0604030504040204" pitchFamily="50" charset="-128"/>
              </a:rPr>
              <a:t>✓</a:t>
            </a:r>
            <a:r>
              <a:rPr kumimoji="0" lang="en-US" altLang="ja-JP" sz="1600" kern="0" dirty="0">
                <a:solidFill>
                  <a:srgbClr val="000000"/>
                </a:solidFill>
                <a:latin typeface="Meiryo UI" panose="020B0604030504040204" pitchFamily="50" charset="-128"/>
                <a:ea typeface="Meiryo UI" panose="020B0604030504040204" pitchFamily="50" charset="-128"/>
              </a:rPr>
              <a:t>XXX</a:t>
            </a:r>
            <a:endParaRPr lang="en-US" altLang="ja-JP" sz="1600" dirty="0">
              <a:uFill>
                <a:solidFill>
                  <a:srgbClr val="FF0000"/>
                </a:solidFill>
              </a:uFill>
              <a:latin typeface="Meiryo UI" panose="020B0604030504040204" pitchFamily="50" charset="-128"/>
              <a:ea typeface="Meiryo UI" panose="020B0604030504040204" pitchFamily="50" charset="-128"/>
            </a:endParaRPr>
          </a:p>
        </p:txBody>
      </p:sp>
      <p:sp>
        <p:nvSpPr>
          <p:cNvPr id="9" name="正方形/長方形 8">
            <a:extLst>
              <a:ext uri="{FF2B5EF4-FFF2-40B4-BE49-F238E27FC236}">
                <a16:creationId xmlns:a16="http://schemas.microsoft.com/office/drawing/2014/main" id="{BD612828-EC1D-6443-CA9A-6231554400E6}"/>
              </a:ext>
            </a:extLst>
          </p:cNvPr>
          <p:cNvSpPr/>
          <p:nvPr/>
        </p:nvSpPr>
        <p:spPr bwMode="auto">
          <a:xfrm>
            <a:off x="539643" y="2651915"/>
            <a:ext cx="11129526" cy="3741733"/>
          </a:xfrm>
          <a:prstGeom prst="rect">
            <a:avLst/>
          </a:prstGeom>
          <a:noFill/>
          <a:ln w="9525">
            <a:solidFill>
              <a:srgbClr val="FF0000"/>
            </a:solidFill>
            <a:miter lim="800000"/>
            <a:headEnd/>
            <a:tailEnd/>
          </a:ln>
          <a:effectLst/>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制作印税等の成果に応じて得られる報酬の比率を記載</a:t>
            </a:r>
          </a:p>
        </p:txBody>
      </p:sp>
      <p:grpSp>
        <p:nvGrpSpPr>
          <p:cNvPr id="7" name="グループ化 6">
            <a:extLst>
              <a:ext uri="{FF2B5EF4-FFF2-40B4-BE49-F238E27FC236}">
                <a16:creationId xmlns:a16="http://schemas.microsoft.com/office/drawing/2014/main" id="{04E13566-F79C-6E85-49F9-E63069BA0883}"/>
              </a:ext>
            </a:extLst>
          </p:cNvPr>
          <p:cNvGrpSpPr/>
          <p:nvPr/>
        </p:nvGrpSpPr>
        <p:grpSpPr>
          <a:xfrm>
            <a:off x="539643" y="2132856"/>
            <a:ext cx="5243006" cy="270703"/>
            <a:chOff x="436484" y="1013524"/>
            <a:chExt cx="5457319" cy="270703"/>
          </a:xfrm>
        </p:grpSpPr>
        <p:sp>
          <p:nvSpPr>
            <p:cNvPr id="8" name="正方形/長方形 7">
              <a:extLst>
                <a:ext uri="{FF2B5EF4-FFF2-40B4-BE49-F238E27FC236}">
                  <a16:creationId xmlns:a16="http://schemas.microsoft.com/office/drawing/2014/main" id="{3C6DAF45-4268-18E5-4AC1-65BBD3EBF74C}"/>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XXX</a:t>
              </a:r>
              <a:endParaRPr kumimoji="0" lang="ja-JP" altLang="en-US"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cxnSp>
          <p:nvCxnSpPr>
            <p:cNvPr id="10" name="直線コネクタ 9">
              <a:extLst>
                <a:ext uri="{FF2B5EF4-FFF2-40B4-BE49-F238E27FC236}">
                  <a16:creationId xmlns:a16="http://schemas.microsoft.com/office/drawing/2014/main" id="{88A0EA7F-D89C-1522-C418-C10E5D89D3A2}"/>
                </a:ext>
              </a:extLst>
            </p:cNvPr>
            <p:cNvCxnSpPr>
              <a:cxnSpLocks/>
            </p:cNvCxnSpPr>
            <p:nvPr/>
          </p:nvCxnSpPr>
          <p:spPr>
            <a:xfrm>
              <a:off x="436484" y="1284227"/>
              <a:ext cx="5457319"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11" name="グループ化 10">
            <a:extLst>
              <a:ext uri="{FF2B5EF4-FFF2-40B4-BE49-F238E27FC236}">
                <a16:creationId xmlns:a16="http://schemas.microsoft.com/office/drawing/2014/main" id="{3CA645D8-5941-80FD-B928-D5AC9051B933}"/>
              </a:ext>
            </a:extLst>
          </p:cNvPr>
          <p:cNvGrpSpPr/>
          <p:nvPr/>
        </p:nvGrpSpPr>
        <p:grpSpPr>
          <a:xfrm>
            <a:off x="6505913" y="2132856"/>
            <a:ext cx="5243006" cy="270703"/>
            <a:chOff x="436484" y="1013524"/>
            <a:chExt cx="5457319" cy="270703"/>
          </a:xfrm>
        </p:grpSpPr>
        <p:sp>
          <p:nvSpPr>
            <p:cNvPr id="12" name="正方形/長方形 11">
              <a:extLst>
                <a:ext uri="{FF2B5EF4-FFF2-40B4-BE49-F238E27FC236}">
                  <a16:creationId xmlns:a16="http://schemas.microsoft.com/office/drawing/2014/main" id="{622E8DA6-3678-6179-6A41-2FD8CE49E9BA}"/>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lvl="0" algn="ctr">
                <a:defRPr/>
              </a:pPr>
              <a:r>
                <a:rPr kumimoji="0" lang="en-US" altLang="ja-JP" sz="1200" b="1" dirty="0">
                  <a:solidFill>
                    <a:srgbClr val="000000"/>
                  </a:solidFill>
                  <a:latin typeface="Meiryo UI" panose="020B0604030504040204" pitchFamily="50" charset="-128"/>
                  <a:ea typeface="Meiryo UI" panose="020B0604030504040204" pitchFamily="50" charset="-128"/>
                </a:rPr>
                <a:t>XXX</a:t>
              </a:r>
              <a:endParaRPr kumimoji="0" lang="ja-JP" altLang="en-US" sz="1200" b="1" dirty="0">
                <a:solidFill>
                  <a:srgbClr val="000000"/>
                </a:solidFill>
                <a:latin typeface="Meiryo UI" panose="020B0604030504040204" pitchFamily="50" charset="-128"/>
                <a:ea typeface="Meiryo UI" panose="020B0604030504040204" pitchFamily="50" charset="-128"/>
              </a:endParaRPr>
            </a:p>
          </p:txBody>
        </p:sp>
        <p:cxnSp>
          <p:nvCxnSpPr>
            <p:cNvPr id="13" name="直線コネクタ 12">
              <a:extLst>
                <a:ext uri="{FF2B5EF4-FFF2-40B4-BE49-F238E27FC236}">
                  <a16:creationId xmlns:a16="http://schemas.microsoft.com/office/drawing/2014/main" id="{65D00AC8-8245-4188-E70C-7664ECBF58FA}"/>
                </a:ext>
              </a:extLst>
            </p:cNvPr>
            <p:cNvCxnSpPr>
              <a:cxnSpLocks/>
            </p:cNvCxnSpPr>
            <p:nvPr/>
          </p:nvCxnSpPr>
          <p:spPr>
            <a:xfrm>
              <a:off x="436484" y="1284227"/>
              <a:ext cx="53774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3" name="四角形: 角を丸くする 2">
            <a:extLst>
              <a:ext uri="{FF2B5EF4-FFF2-40B4-BE49-F238E27FC236}">
                <a16:creationId xmlns:a16="http://schemas.microsoft.com/office/drawing/2014/main" id="{248CB142-07EB-981F-B7DA-A51ACDE7BF35}"/>
              </a:ext>
            </a:extLst>
          </p:cNvPr>
          <p:cNvSpPr/>
          <p:nvPr/>
        </p:nvSpPr>
        <p:spPr bwMode="auto">
          <a:xfrm>
            <a:off x="54290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1</a:t>
            </a: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個人</a:t>
            </a:r>
          </a:p>
        </p:txBody>
      </p:sp>
      <p:sp>
        <p:nvSpPr>
          <p:cNvPr id="4" name="四角形: 角を丸くする 3">
            <a:extLst>
              <a:ext uri="{FF2B5EF4-FFF2-40B4-BE49-F238E27FC236}">
                <a16:creationId xmlns:a16="http://schemas.microsoft.com/office/drawing/2014/main" id="{3DF15774-59EA-3113-FCBF-39FC28833801}"/>
              </a:ext>
            </a:extLst>
          </p:cNvPr>
          <p:cNvSpPr/>
          <p:nvPr/>
        </p:nvSpPr>
        <p:spPr bwMode="auto">
          <a:xfrm>
            <a:off x="1471954"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dirty="0">
                <a:solidFill>
                  <a:schemeClr val="bg1"/>
                </a:solidFill>
                <a:latin typeface="Meiryo UI" panose="020B0604030504040204" pitchFamily="50" charset="-128"/>
                <a:ea typeface="Meiryo UI" panose="020B0604030504040204" pitchFamily="50" charset="-128"/>
              </a:rPr>
              <a:t>1</a:t>
            </a:r>
            <a:r>
              <a:rPr kumimoji="0" lang="ja-JP" altLang="en-US" sz="900" b="1" dirty="0">
                <a:solidFill>
                  <a:schemeClr val="bg1"/>
                </a:solidFill>
                <a:latin typeface="Meiryo UI" panose="020B0604030504040204" pitchFamily="50" charset="-128"/>
                <a:ea typeface="Meiryo UI" panose="020B0604030504040204" pitchFamily="50" charset="-128"/>
              </a:rPr>
              <a:t>法人</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5" name="四角形: 角を丸くする 4">
            <a:extLst>
              <a:ext uri="{FF2B5EF4-FFF2-40B4-BE49-F238E27FC236}">
                <a16:creationId xmlns:a16="http://schemas.microsoft.com/office/drawing/2014/main" id="{1F83344A-6D7B-D923-8D57-C76EF66932A6}"/>
              </a:ext>
            </a:extLst>
          </p:cNvPr>
          <p:cNvSpPr/>
          <p:nvPr/>
        </p:nvSpPr>
        <p:spPr bwMode="auto">
          <a:xfrm>
            <a:off x="333004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3</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6" name="四角形: 角を丸くする 5">
            <a:extLst>
              <a:ext uri="{FF2B5EF4-FFF2-40B4-BE49-F238E27FC236}">
                <a16:creationId xmlns:a16="http://schemas.microsoft.com/office/drawing/2014/main" id="{874ABF8F-D13B-C3C7-4AF8-EB619E0BC65A}"/>
              </a:ext>
            </a:extLst>
          </p:cNvPr>
          <p:cNvSpPr/>
          <p:nvPr/>
        </p:nvSpPr>
        <p:spPr bwMode="auto">
          <a:xfrm>
            <a:off x="425908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4</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4" name="四角形: 角を丸くする 13">
            <a:extLst>
              <a:ext uri="{FF2B5EF4-FFF2-40B4-BE49-F238E27FC236}">
                <a16:creationId xmlns:a16="http://schemas.microsoft.com/office/drawing/2014/main" id="{A91740AB-A4B4-1EC8-49B6-52A69C0314CC}"/>
              </a:ext>
            </a:extLst>
          </p:cNvPr>
          <p:cNvSpPr/>
          <p:nvPr/>
        </p:nvSpPr>
        <p:spPr bwMode="auto">
          <a:xfrm>
            <a:off x="5188134"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5</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5" name="四角形: 角を丸くする 14">
            <a:extLst>
              <a:ext uri="{FF2B5EF4-FFF2-40B4-BE49-F238E27FC236}">
                <a16:creationId xmlns:a16="http://schemas.microsoft.com/office/drawing/2014/main" id="{8A9E578D-9A6F-D26F-CE45-80CA34368DA4}"/>
              </a:ext>
            </a:extLst>
          </p:cNvPr>
          <p:cNvSpPr/>
          <p:nvPr/>
        </p:nvSpPr>
        <p:spPr bwMode="auto">
          <a:xfrm>
            <a:off x="611717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6</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6" name="四角形: 角を丸くする 15">
            <a:extLst>
              <a:ext uri="{FF2B5EF4-FFF2-40B4-BE49-F238E27FC236}">
                <a16:creationId xmlns:a16="http://schemas.microsoft.com/office/drawing/2014/main" id="{D765D196-949C-D4B4-F0DF-630BBB8045BE}"/>
              </a:ext>
            </a:extLst>
          </p:cNvPr>
          <p:cNvSpPr/>
          <p:nvPr/>
        </p:nvSpPr>
        <p:spPr bwMode="auto">
          <a:xfrm>
            <a:off x="7046224"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7</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7" name="四角形: 角を丸くする 16">
            <a:extLst>
              <a:ext uri="{FF2B5EF4-FFF2-40B4-BE49-F238E27FC236}">
                <a16:creationId xmlns:a16="http://schemas.microsoft.com/office/drawing/2014/main" id="{1A1B28E7-A951-DC1C-C6B1-2312C42E925A}"/>
              </a:ext>
            </a:extLst>
          </p:cNvPr>
          <p:cNvSpPr/>
          <p:nvPr/>
        </p:nvSpPr>
        <p:spPr bwMode="auto">
          <a:xfrm>
            <a:off x="797526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dirty="0">
                <a:solidFill>
                  <a:schemeClr val="bg1"/>
                </a:solidFill>
                <a:latin typeface="Meiryo UI" panose="020B0604030504040204" pitchFamily="50" charset="-128"/>
                <a:ea typeface="Meiryo UI" panose="020B0604030504040204" pitchFamily="50" charset="-128"/>
              </a:rPr>
              <a:t>8</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8" name="四角形: 角を丸くする 17">
            <a:extLst>
              <a:ext uri="{FF2B5EF4-FFF2-40B4-BE49-F238E27FC236}">
                <a16:creationId xmlns:a16="http://schemas.microsoft.com/office/drawing/2014/main" id="{BDCD7A08-278F-5FEF-38D2-52B35F19ECC7}"/>
              </a:ext>
            </a:extLst>
          </p:cNvPr>
          <p:cNvSpPr/>
          <p:nvPr/>
        </p:nvSpPr>
        <p:spPr bwMode="auto">
          <a:xfrm>
            <a:off x="8904312"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9</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9" name="四角形: 角を丸くする 18">
            <a:extLst>
              <a:ext uri="{FF2B5EF4-FFF2-40B4-BE49-F238E27FC236}">
                <a16:creationId xmlns:a16="http://schemas.microsoft.com/office/drawing/2014/main" id="{D54C8417-0AF8-9629-7574-919BEAEF86C2}"/>
              </a:ext>
            </a:extLst>
          </p:cNvPr>
          <p:cNvSpPr/>
          <p:nvPr/>
        </p:nvSpPr>
        <p:spPr bwMode="auto">
          <a:xfrm>
            <a:off x="240099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2</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34592520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584B47-CC75-067F-4597-7C029DE34239}"/>
            </a:ext>
          </a:extLst>
        </p:cNvPr>
        <p:cNvGrpSpPr/>
        <p:nvPr/>
      </p:nvGrpSpPr>
      <p:grpSpPr>
        <a:xfrm>
          <a:off x="0" y="0"/>
          <a:ext cx="0" cy="0"/>
          <a:chOff x="0" y="0"/>
          <a:chExt cx="0" cy="0"/>
        </a:xfrm>
      </p:grpSpPr>
      <p:sp>
        <p:nvSpPr>
          <p:cNvPr id="169" name="タイトル 2">
            <a:extLst>
              <a:ext uri="{FF2B5EF4-FFF2-40B4-BE49-F238E27FC236}">
                <a16:creationId xmlns:a16="http://schemas.microsoft.com/office/drawing/2014/main" id="{1E13B638-D414-8CD8-124F-19984682468E}"/>
              </a:ext>
            </a:extLst>
          </p:cNvPr>
          <p:cNvSpPr>
            <a:spLocks noGrp="1"/>
          </p:cNvSpPr>
          <p:nvPr>
            <p:ph type="title"/>
          </p:nvPr>
        </p:nvSpPr>
        <p:spPr>
          <a:xfrm>
            <a:off x="443073" y="397493"/>
            <a:ext cx="11305846" cy="523220"/>
          </a:xfrm>
        </p:spPr>
        <p:txBody>
          <a:bodyPr/>
          <a:lstStyle/>
          <a:p>
            <a:r>
              <a:rPr lang="ja-JP" altLang="en-US" sz="2800" dirty="0">
                <a:latin typeface="Meiryo UI" panose="020B0604030504040204" pitchFamily="50" charset="-128"/>
                <a:ea typeface="Meiryo UI" panose="020B0604030504040204" pitchFamily="50" charset="-128"/>
              </a:rPr>
              <a:t>資金調達比率</a:t>
            </a:r>
            <a:endParaRPr kumimoji="1" lang="ja-JP" altLang="en-US" sz="2800" dirty="0">
              <a:latin typeface="Meiryo UI" panose="020B0604030504040204" pitchFamily="50" charset="-128"/>
              <a:ea typeface="Meiryo UI" panose="020B0604030504040204" pitchFamily="50" charset="-128"/>
            </a:endParaRPr>
          </a:p>
        </p:txBody>
      </p:sp>
      <p:sp>
        <p:nvSpPr>
          <p:cNvPr id="2" name="スライド番号プレースホルダー 1">
            <a:extLst>
              <a:ext uri="{FF2B5EF4-FFF2-40B4-BE49-F238E27FC236}">
                <a16:creationId xmlns:a16="http://schemas.microsoft.com/office/drawing/2014/main" id="{1F6AA7A1-BBB1-BBC2-6848-54189D4D17E3}"/>
              </a:ext>
            </a:extLst>
          </p:cNvPr>
          <p:cNvSpPr>
            <a:spLocks noGrp="1"/>
          </p:cNvSpPr>
          <p:nvPr>
            <p:ph type="sldNum" sz="quarter" idx="12"/>
          </p:nvPr>
        </p:nvSpPr>
        <p:spPr/>
        <p:txBody>
          <a:bodyPr/>
          <a:lstStyle/>
          <a:p>
            <a:fld id="{D9550142-B990-490A-A107-ED7302A7FD52}" type="slidenum">
              <a:rPr lang="en-US" altLang="ja-JP" smtClean="0"/>
              <a:pPr/>
              <a:t>11</a:t>
            </a:fld>
            <a:endParaRPr lang="en-US"/>
          </a:p>
        </p:txBody>
      </p:sp>
      <p:sp>
        <p:nvSpPr>
          <p:cNvPr id="81" name="正方形/長方形 80">
            <a:extLst>
              <a:ext uri="{FF2B5EF4-FFF2-40B4-BE49-F238E27FC236}">
                <a16:creationId xmlns:a16="http://schemas.microsoft.com/office/drawing/2014/main" id="{E56CF744-B477-3801-207B-FD52FD527B87}"/>
              </a:ext>
            </a:extLst>
          </p:cNvPr>
          <p:cNvSpPr/>
          <p:nvPr/>
        </p:nvSpPr>
        <p:spPr bwMode="auto">
          <a:xfrm>
            <a:off x="442912" y="915839"/>
            <a:ext cx="11398212" cy="673372"/>
          </a:xfrm>
          <a:prstGeom prst="rect">
            <a:avLst/>
          </a:prstGeom>
          <a:noFill/>
          <a:ln w="9525">
            <a:noFill/>
            <a:miter lim="800000"/>
            <a:headEnd/>
            <a:tailEnd/>
          </a:ln>
          <a:effectLst/>
        </p:spPr>
        <p:txBody>
          <a:bodyPr wrap="square" rtlCol="0" anchor="t"/>
          <a:lstStyle/>
          <a:p>
            <a:pPr marL="145753" indent="-145753"/>
            <a:r>
              <a:rPr kumimoji="0" lang="ja-JP" altLang="en-US" sz="1600" kern="0" dirty="0">
                <a:solidFill>
                  <a:srgbClr val="000000"/>
                </a:solidFill>
                <a:latin typeface="Meiryo UI" panose="020B0604030504040204" pitchFamily="50" charset="-128"/>
                <a:ea typeface="Meiryo UI" panose="020B0604030504040204" pitchFamily="50" charset="-128"/>
              </a:rPr>
              <a:t>✓</a:t>
            </a:r>
            <a:r>
              <a:rPr kumimoji="0" lang="en-US" altLang="ja-JP" sz="1600" kern="0" dirty="0">
                <a:solidFill>
                  <a:srgbClr val="000000"/>
                </a:solidFill>
                <a:latin typeface="Meiryo UI" panose="020B0604030504040204" pitchFamily="50" charset="-128"/>
                <a:ea typeface="Meiryo UI" panose="020B0604030504040204" pitchFamily="50" charset="-128"/>
              </a:rPr>
              <a:t>XXX</a:t>
            </a:r>
            <a:endParaRPr lang="en-US" altLang="ja-JP" sz="1600" dirty="0">
              <a:uFill>
                <a:solidFill>
                  <a:srgbClr val="FF0000"/>
                </a:solidFill>
              </a:uFill>
              <a:latin typeface="Meiryo UI" panose="020B0604030504040204" pitchFamily="50" charset="-128"/>
              <a:ea typeface="Meiryo UI" panose="020B0604030504040204" pitchFamily="50" charset="-128"/>
            </a:endParaRPr>
          </a:p>
        </p:txBody>
      </p:sp>
      <p:sp>
        <p:nvSpPr>
          <p:cNvPr id="9" name="正方形/長方形 8">
            <a:extLst>
              <a:ext uri="{FF2B5EF4-FFF2-40B4-BE49-F238E27FC236}">
                <a16:creationId xmlns:a16="http://schemas.microsoft.com/office/drawing/2014/main" id="{F8A848D3-1CB6-82B5-D16A-FF1C37284430}"/>
              </a:ext>
            </a:extLst>
          </p:cNvPr>
          <p:cNvSpPr/>
          <p:nvPr/>
        </p:nvSpPr>
        <p:spPr bwMode="auto">
          <a:xfrm>
            <a:off x="539643" y="2651915"/>
            <a:ext cx="11129526" cy="3741733"/>
          </a:xfrm>
          <a:prstGeom prst="rect">
            <a:avLst/>
          </a:prstGeom>
          <a:noFill/>
          <a:ln w="9525">
            <a:solidFill>
              <a:srgbClr val="FF0000"/>
            </a:solidFill>
            <a:miter lim="800000"/>
            <a:headEnd/>
            <a:tailEnd/>
          </a:ln>
          <a:effectLst/>
        </p:spPr>
        <p:txBody>
          <a:bodyPr wrap="square" rtlCol="0" anchor="ctr"/>
          <a:lstStyle/>
          <a:p>
            <a:pPr lvl="0" algn="ctr">
              <a:defRPr/>
            </a:pPr>
            <a:r>
              <a:rPr lang="ja-JP" altLang="en-US" sz="1400" kern="0" dirty="0">
                <a:solidFill>
                  <a:srgbClr val="FF0000"/>
                </a:solidFill>
                <a:latin typeface="Meiryo UI" panose="020B0604030504040204" pitchFamily="50" charset="-128"/>
                <a:ea typeface="Meiryo UI" panose="020B0604030504040204" pitchFamily="50" charset="-128"/>
              </a:rPr>
              <a:t>作品への資金提供について資金提供者毎にコミット額を記載</a:t>
            </a:r>
            <a:endParaRPr kumimoji="1" lang="ja-JP" altLang="en-US" sz="14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endParaRPr>
          </a:p>
        </p:txBody>
      </p:sp>
      <p:grpSp>
        <p:nvGrpSpPr>
          <p:cNvPr id="7" name="グループ化 6">
            <a:extLst>
              <a:ext uri="{FF2B5EF4-FFF2-40B4-BE49-F238E27FC236}">
                <a16:creationId xmlns:a16="http://schemas.microsoft.com/office/drawing/2014/main" id="{6FAE038D-6FCF-D371-49D4-FE93DCE2A189}"/>
              </a:ext>
            </a:extLst>
          </p:cNvPr>
          <p:cNvGrpSpPr/>
          <p:nvPr/>
        </p:nvGrpSpPr>
        <p:grpSpPr>
          <a:xfrm>
            <a:off x="539643" y="2132856"/>
            <a:ext cx="5243006" cy="270703"/>
            <a:chOff x="436484" y="1013524"/>
            <a:chExt cx="5457319" cy="270703"/>
          </a:xfrm>
        </p:grpSpPr>
        <p:sp>
          <p:nvSpPr>
            <p:cNvPr id="8" name="正方形/長方形 7">
              <a:extLst>
                <a:ext uri="{FF2B5EF4-FFF2-40B4-BE49-F238E27FC236}">
                  <a16:creationId xmlns:a16="http://schemas.microsoft.com/office/drawing/2014/main" id="{EC5F5362-ACD3-57D7-157F-8A7A1A95FA03}"/>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XXX</a:t>
              </a:r>
              <a:endParaRPr kumimoji="0" lang="ja-JP" altLang="en-US"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cxnSp>
          <p:nvCxnSpPr>
            <p:cNvPr id="10" name="直線コネクタ 9">
              <a:extLst>
                <a:ext uri="{FF2B5EF4-FFF2-40B4-BE49-F238E27FC236}">
                  <a16:creationId xmlns:a16="http://schemas.microsoft.com/office/drawing/2014/main" id="{11D6A9C3-8D0A-EE2F-91FF-D11FE1E2F4AB}"/>
                </a:ext>
              </a:extLst>
            </p:cNvPr>
            <p:cNvCxnSpPr>
              <a:cxnSpLocks/>
            </p:cNvCxnSpPr>
            <p:nvPr/>
          </p:nvCxnSpPr>
          <p:spPr>
            <a:xfrm>
              <a:off x="436484" y="1284227"/>
              <a:ext cx="5457319"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11" name="グループ化 10">
            <a:extLst>
              <a:ext uri="{FF2B5EF4-FFF2-40B4-BE49-F238E27FC236}">
                <a16:creationId xmlns:a16="http://schemas.microsoft.com/office/drawing/2014/main" id="{7E2D25E0-78E5-5589-5580-47E9029FDE3C}"/>
              </a:ext>
            </a:extLst>
          </p:cNvPr>
          <p:cNvGrpSpPr/>
          <p:nvPr/>
        </p:nvGrpSpPr>
        <p:grpSpPr>
          <a:xfrm>
            <a:off x="6505913" y="2132856"/>
            <a:ext cx="5243006" cy="270703"/>
            <a:chOff x="436484" y="1013524"/>
            <a:chExt cx="5457319" cy="270703"/>
          </a:xfrm>
        </p:grpSpPr>
        <p:sp>
          <p:nvSpPr>
            <p:cNvPr id="12" name="正方形/長方形 11">
              <a:extLst>
                <a:ext uri="{FF2B5EF4-FFF2-40B4-BE49-F238E27FC236}">
                  <a16:creationId xmlns:a16="http://schemas.microsoft.com/office/drawing/2014/main" id="{D15DF079-4887-0951-272A-489695ACD8C2}"/>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lvl="0" algn="ctr">
                <a:defRPr/>
              </a:pPr>
              <a:r>
                <a:rPr kumimoji="0" lang="en-US" altLang="ja-JP" sz="1200" b="1" dirty="0">
                  <a:solidFill>
                    <a:srgbClr val="000000"/>
                  </a:solidFill>
                  <a:latin typeface="Meiryo UI" panose="020B0604030504040204" pitchFamily="50" charset="-128"/>
                  <a:ea typeface="Meiryo UI" panose="020B0604030504040204" pitchFamily="50" charset="-128"/>
                </a:rPr>
                <a:t>XXX</a:t>
              </a:r>
              <a:endParaRPr kumimoji="0" lang="ja-JP" altLang="en-US" sz="1200" b="1" dirty="0">
                <a:solidFill>
                  <a:srgbClr val="000000"/>
                </a:solidFill>
                <a:latin typeface="Meiryo UI" panose="020B0604030504040204" pitchFamily="50" charset="-128"/>
                <a:ea typeface="Meiryo UI" panose="020B0604030504040204" pitchFamily="50" charset="-128"/>
              </a:endParaRPr>
            </a:p>
          </p:txBody>
        </p:sp>
        <p:cxnSp>
          <p:nvCxnSpPr>
            <p:cNvPr id="13" name="直線コネクタ 12">
              <a:extLst>
                <a:ext uri="{FF2B5EF4-FFF2-40B4-BE49-F238E27FC236}">
                  <a16:creationId xmlns:a16="http://schemas.microsoft.com/office/drawing/2014/main" id="{42B8C0BA-4E6E-0F16-B46C-9FC129210FB0}"/>
                </a:ext>
              </a:extLst>
            </p:cNvPr>
            <p:cNvCxnSpPr>
              <a:cxnSpLocks/>
            </p:cNvCxnSpPr>
            <p:nvPr/>
          </p:nvCxnSpPr>
          <p:spPr>
            <a:xfrm>
              <a:off x="436484" y="1284227"/>
              <a:ext cx="53774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3" name="四角形: 角を丸くする 2">
            <a:extLst>
              <a:ext uri="{FF2B5EF4-FFF2-40B4-BE49-F238E27FC236}">
                <a16:creationId xmlns:a16="http://schemas.microsoft.com/office/drawing/2014/main" id="{8D506548-F3D0-BB0A-06E4-82BB49E11936}"/>
              </a:ext>
            </a:extLst>
          </p:cNvPr>
          <p:cNvSpPr/>
          <p:nvPr/>
        </p:nvSpPr>
        <p:spPr bwMode="auto">
          <a:xfrm>
            <a:off x="54290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1</a:t>
            </a: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個人</a:t>
            </a:r>
          </a:p>
        </p:txBody>
      </p:sp>
      <p:sp>
        <p:nvSpPr>
          <p:cNvPr id="4" name="四角形: 角を丸くする 3">
            <a:extLst>
              <a:ext uri="{FF2B5EF4-FFF2-40B4-BE49-F238E27FC236}">
                <a16:creationId xmlns:a16="http://schemas.microsoft.com/office/drawing/2014/main" id="{2EDAC554-9CB6-F1E2-27CC-AE2A526FA71C}"/>
              </a:ext>
            </a:extLst>
          </p:cNvPr>
          <p:cNvSpPr/>
          <p:nvPr/>
        </p:nvSpPr>
        <p:spPr bwMode="auto">
          <a:xfrm>
            <a:off x="1471954"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dirty="0">
                <a:solidFill>
                  <a:schemeClr val="bg1"/>
                </a:solidFill>
                <a:latin typeface="Meiryo UI" panose="020B0604030504040204" pitchFamily="50" charset="-128"/>
                <a:ea typeface="Meiryo UI" panose="020B0604030504040204" pitchFamily="50" charset="-128"/>
              </a:rPr>
              <a:t>1</a:t>
            </a:r>
            <a:r>
              <a:rPr kumimoji="0" lang="ja-JP" altLang="en-US" sz="900" b="1" dirty="0">
                <a:solidFill>
                  <a:schemeClr val="bg1"/>
                </a:solidFill>
                <a:latin typeface="Meiryo UI" panose="020B0604030504040204" pitchFamily="50" charset="-128"/>
                <a:ea typeface="Meiryo UI" panose="020B0604030504040204" pitchFamily="50" charset="-128"/>
              </a:rPr>
              <a:t>法人</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5" name="四角形: 角を丸くする 4">
            <a:extLst>
              <a:ext uri="{FF2B5EF4-FFF2-40B4-BE49-F238E27FC236}">
                <a16:creationId xmlns:a16="http://schemas.microsoft.com/office/drawing/2014/main" id="{36AAF9C2-919C-74B4-18A6-99355215594D}"/>
              </a:ext>
            </a:extLst>
          </p:cNvPr>
          <p:cNvSpPr/>
          <p:nvPr/>
        </p:nvSpPr>
        <p:spPr bwMode="auto">
          <a:xfrm>
            <a:off x="333004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3</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6" name="四角形: 角を丸くする 5">
            <a:extLst>
              <a:ext uri="{FF2B5EF4-FFF2-40B4-BE49-F238E27FC236}">
                <a16:creationId xmlns:a16="http://schemas.microsoft.com/office/drawing/2014/main" id="{CE73460A-72C7-3FFF-EE00-DCEDF95EBC94}"/>
              </a:ext>
            </a:extLst>
          </p:cNvPr>
          <p:cNvSpPr/>
          <p:nvPr/>
        </p:nvSpPr>
        <p:spPr bwMode="auto">
          <a:xfrm>
            <a:off x="425908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4</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4" name="四角形: 角を丸くする 13">
            <a:extLst>
              <a:ext uri="{FF2B5EF4-FFF2-40B4-BE49-F238E27FC236}">
                <a16:creationId xmlns:a16="http://schemas.microsoft.com/office/drawing/2014/main" id="{6CC37650-8027-60DE-6484-69DA621548D0}"/>
              </a:ext>
            </a:extLst>
          </p:cNvPr>
          <p:cNvSpPr/>
          <p:nvPr/>
        </p:nvSpPr>
        <p:spPr bwMode="auto">
          <a:xfrm>
            <a:off x="5188134"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5</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5" name="四角形: 角を丸くする 14">
            <a:extLst>
              <a:ext uri="{FF2B5EF4-FFF2-40B4-BE49-F238E27FC236}">
                <a16:creationId xmlns:a16="http://schemas.microsoft.com/office/drawing/2014/main" id="{3A0670E3-DE21-CA27-4BCD-513405FD6624}"/>
              </a:ext>
            </a:extLst>
          </p:cNvPr>
          <p:cNvSpPr/>
          <p:nvPr/>
        </p:nvSpPr>
        <p:spPr bwMode="auto">
          <a:xfrm>
            <a:off x="611717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6</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6" name="四角形: 角を丸くする 15">
            <a:extLst>
              <a:ext uri="{FF2B5EF4-FFF2-40B4-BE49-F238E27FC236}">
                <a16:creationId xmlns:a16="http://schemas.microsoft.com/office/drawing/2014/main" id="{34FBFC05-DD54-3B7C-CE80-83257088CEAA}"/>
              </a:ext>
            </a:extLst>
          </p:cNvPr>
          <p:cNvSpPr/>
          <p:nvPr/>
        </p:nvSpPr>
        <p:spPr bwMode="auto">
          <a:xfrm>
            <a:off x="7046224"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7</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7" name="四角形: 角を丸くする 16">
            <a:extLst>
              <a:ext uri="{FF2B5EF4-FFF2-40B4-BE49-F238E27FC236}">
                <a16:creationId xmlns:a16="http://schemas.microsoft.com/office/drawing/2014/main" id="{C8EE994A-9D41-EAC6-AE82-1218EA5898D2}"/>
              </a:ext>
            </a:extLst>
          </p:cNvPr>
          <p:cNvSpPr/>
          <p:nvPr/>
        </p:nvSpPr>
        <p:spPr bwMode="auto">
          <a:xfrm>
            <a:off x="797526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dirty="0">
                <a:solidFill>
                  <a:schemeClr val="bg1"/>
                </a:solidFill>
                <a:latin typeface="Meiryo UI" panose="020B0604030504040204" pitchFamily="50" charset="-128"/>
                <a:ea typeface="Meiryo UI" panose="020B0604030504040204" pitchFamily="50" charset="-128"/>
              </a:rPr>
              <a:t>8</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8" name="四角形: 角を丸くする 17">
            <a:extLst>
              <a:ext uri="{FF2B5EF4-FFF2-40B4-BE49-F238E27FC236}">
                <a16:creationId xmlns:a16="http://schemas.microsoft.com/office/drawing/2014/main" id="{1FEA3245-1CD3-C8A0-2792-9F646C63ED98}"/>
              </a:ext>
            </a:extLst>
          </p:cNvPr>
          <p:cNvSpPr/>
          <p:nvPr/>
        </p:nvSpPr>
        <p:spPr bwMode="auto">
          <a:xfrm>
            <a:off x="8904312"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9</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9" name="四角形: 角を丸くする 18">
            <a:extLst>
              <a:ext uri="{FF2B5EF4-FFF2-40B4-BE49-F238E27FC236}">
                <a16:creationId xmlns:a16="http://schemas.microsoft.com/office/drawing/2014/main" id="{BC3E04A9-F4DE-CE48-34EA-CF68E7B2E307}"/>
              </a:ext>
            </a:extLst>
          </p:cNvPr>
          <p:cNvSpPr/>
          <p:nvPr/>
        </p:nvSpPr>
        <p:spPr bwMode="auto">
          <a:xfrm>
            <a:off x="240099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2</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36261868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17A836-0FBA-9D02-7DC2-09FE8F56843E}"/>
            </a:ext>
          </a:extLst>
        </p:cNvPr>
        <p:cNvGrpSpPr/>
        <p:nvPr/>
      </p:nvGrpSpPr>
      <p:grpSpPr>
        <a:xfrm>
          <a:off x="0" y="0"/>
          <a:ext cx="0" cy="0"/>
          <a:chOff x="0" y="0"/>
          <a:chExt cx="0" cy="0"/>
        </a:xfrm>
      </p:grpSpPr>
      <p:sp>
        <p:nvSpPr>
          <p:cNvPr id="169" name="タイトル 2">
            <a:extLst>
              <a:ext uri="{FF2B5EF4-FFF2-40B4-BE49-F238E27FC236}">
                <a16:creationId xmlns:a16="http://schemas.microsoft.com/office/drawing/2014/main" id="{1EE8AAB0-56AB-5964-CC2B-02F60BFBA1F6}"/>
              </a:ext>
            </a:extLst>
          </p:cNvPr>
          <p:cNvSpPr>
            <a:spLocks noGrp="1"/>
          </p:cNvSpPr>
          <p:nvPr>
            <p:ph type="title"/>
          </p:nvPr>
        </p:nvSpPr>
        <p:spPr>
          <a:xfrm>
            <a:off x="443073" y="397493"/>
            <a:ext cx="11305846" cy="523220"/>
          </a:xfrm>
        </p:spPr>
        <p:txBody>
          <a:bodyPr/>
          <a:lstStyle/>
          <a:p>
            <a:r>
              <a:rPr kumimoji="1" lang="ja-JP" altLang="en-US" sz="2800" dirty="0">
                <a:latin typeface="Meiryo UI" panose="020B0604030504040204" pitchFamily="50" charset="-128"/>
                <a:ea typeface="Meiryo UI" panose="020B0604030504040204" pitchFamily="50" charset="-128"/>
              </a:rPr>
              <a:t>就業環境</a:t>
            </a:r>
          </a:p>
        </p:txBody>
      </p:sp>
      <p:sp>
        <p:nvSpPr>
          <p:cNvPr id="2" name="スライド番号プレースホルダー 1">
            <a:extLst>
              <a:ext uri="{FF2B5EF4-FFF2-40B4-BE49-F238E27FC236}">
                <a16:creationId xmlns:a16="http://schemas.microsoft.com/office/drawing/2014/main" id="{FF22D6CA-7821-E9F5-B8CD-09AD335783E1}"/>
              </a:ext>
            </a:extLst>
          </p:cNvPr>
          <p:cNvSpPr>
            <a:spLocks noGrp="1"/>
          </p:cNvSpPr>
          <p:nvPr>
            <p:ph type="sldNum" sz="quarter" idx="12"/>
          </p:nvPr>
        </p:nvSpPr>
        <p:spPr/>
        <p:txBody>
          <a:bodyPr/>
          <a:lstStyle/>
          <a:p>
            <a:fld id="{D9550142-B990-490A-A107-ED7302A7FD52}" type="slidenum">
              <a:rPr lang="en-US" altLang="ja-JP" smtClean="0"/>
              <a:pPr/>
              <a:t>12</a:t>
            </a:fld>
            <a:endParaRPr lang="en-US"/>
          </a:p>
        </p:txBody>
      </p:sp>
      <p:sp>
        <p:nvSpPr>
          <p:cNvPr id="81" name="正方形/長方形 80">
            <a:extLst>
              <a:ext uri="{FF2B5EF4-FFF2-40B4-BE49-F238E27FC236}">
                <a16:creationId xmlns:a16="http://schemas.microsoft.com/office/drawing/2014/main" id="{5E7C668D-D77A-371F-8258-82E0EB0A46A4}"/>
              </a:ext>
            </a:extLst>
          </p:cNvPr>
          <p:cNvSpPr/>
          <p:nvPr/>
        </p:nvSpPr>
        <p:spPr bwMode="auto">
          <a:xfrm>
            <a:off x="442912" y="915839"/>
            <a:ext cx="11398212" cy="673372"/>
          </a:xfrm>
          <a:prstGeom prst="rect">
            <a:avLst/>
          </a:prstGeom>
          <a:noFill/>
          <a:ln w="9525">
            <a:noFill/>
            <a:miter lim="800000"/>
            <a:headEnd/>
            <a:tailEnd/>
          </a:ln>
          <a:effectLst/>
        </p:spPr>
        <p:txBody>
          <a:bodyPr wrap="square" rtlCol="0" anchor="t"/>
          <a:lstStyle/>
          <a:p>
            <a:pPr marL="145753" indent="-145753"/>
            <a:r>
              <a:rPr kumimoji="0" lang="ja-JP" altLang="en-US" sz="1600" kern="0" dirty="0">
                <a:solidFill>
                  <a:srgbClr val="000000"/>
                </a:solidFill>
                <a:latin typeface="Meiryo UI" panose="020B0604030504040204" pitchFamily="50" charset="-128"/>
                <a:ea typeface="Meiryo UI" panose="020B0604030504040204" pitchFamily="50" charset="-128"/>
              </a:rPr>
              <a:t>✓</a:t>
            </a:r>
            <a:r>
              <a:rPr kumimoji="0" lang="en-US" altLang="ja-JP" sz="1600" kern="0" dirty="0">
                <a:solidFill>
                  <a:srgbClr val="000000"/>
                </a:solidFill>
                <a:latin typeface="Meiryo UI" panose="020B0604030504040204" pitchFamily="50" charset="-128"/>
                <a:ea typeface="Meiryo UI" panose="020B0604030504040204" pitchFamily="50" charset="-128"/>
              </a:rPr>
              <a:t>XXX</a:t>
            </a:r>
            <a:endParaRPr lang="en-US" altLang="ja-JP" sz="1600" dirty="0">
              <a:uFill>
                <a:solidFill>
                  <a:srgbClr val="FF0000"/>
                </a:solidFill>
              </a:uFill>
              <a:latin typeface="Meiryo UI" panose="020B0604030504040204" pitchFamily="50" charset="-128"/>
              <a:ea typeface="Meiryo UI" panose="020B0604030504040204" pitchFamily="50" charset="-128"/>
            </a:endParaRPr>
          </a:p>
        </p:txBody>
      </p:sp>
      <p:sp>
        <p:nvSpPr>
          <p:cNvPr id="9" name="正方形/長方形 8">
            <a:extLst>
              <a:ext uri="{FF2B5EF4-FFF2-40B4-BE49-F238E27FC236}">
                <a16:creationId xmlns:a16="http://schemas.microsoft.com/office/drawing/2014/main" id="{E90A460E-5885-3EBB-C38C-22BB8B13F2D2}"/>
              </a:ext>
            </a:extLst>
          </p:cNvPr>
          <p:cNvSpPr/>
          <p:nvPr/>
        </p:nvSpPr>
        <p:spPr bwMode="auto">
          <a:xfrm>
            <a:off x="539643" y="2651915"/>
            <a:ext cx="11129526" cy="3741733"/>
          </a:xfrm>
          <a:prstGeom prst="rect">
            <a:avLst/>
          </a:prstGeom>
          <a:noFill/>
          <a:ln w="9525">
            <a:solidFill>
              <a:srgbClr val="FF0000"/>
            </a:solidFill>
            <a:miter lim="800000"/>
            <a:headEnd/>
            <a:tailEnd/>
          </a:ln>
          <a:effectLst/>
        </p:spPr>
        <p:txBody>
          <a:bodyPr wrap="square" rtlCol="0" anchor="ctr"/>
          <a:lstStyle/>
          <a:p>
            <a:pPr lvl="0" algn="ctr">
              <a:defRPr/>
            </a:pPr>
            <a:r>
              <a:rPr lang="ja-JP" altLang="en-US" sz="1400" kern="0" dirty="0">
                <a:solidFill>
                  <a:srgbClr val="FF0000"/>
                </a:solidFill>
                <a:latin typeface="Meiryo UI" panose="020B0604030504040204" pitchFamily="50" charset="-128"/>
                <a:ea typeface="Meiryo UI" panose="020B0604030504040204" pitchFamily="50" charset="-128"/>
              </a:rPr>
              <a:t>映適に申請する旨及び就業改善の改善に関する取組を記載</a:t>
            </a:r>
            <a:endParaRPr lang="en-US" altLang="ja-JP" sz="1400" kern="0" dirty="0">
              <a:solidFill>
                <a:srgbClr val="FF0000"/>
              </a:solidFill>
              <a:latin typeface="Meiryo UI" panose="020B0604030504040204" pitchFamily="50" charset="-128"/>
              <a:ea typeface="Meiryo UI" panose="020B0604030504040204" pitchFamily="50" charset="-128"/>
            </a:endParaRPr>
          </a:p>
          <a:p>
            <a:pPr lvl="0" algn="ctr">
              <a:defRPr/>
            </a:pPr>
            <a:r>
              <a:rPr kumimoji="1" lang="ja-JP" altLang="en-US" sz="14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（実写のみ）</a:t>
            </a:r>
            <a:endParaRPr kumimoji="1" lang="en-US" altLang="ja-JP" sz="14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endParaRPr>
          </a:p>
        </p:txBody>
      </p:sp>
      <p:grpSp>
        <p:nvGrpSpPr>
          <p:cNvPr id="7" name="グループ化 6">
            <a:extLst>
              <a:ext uri="{FF2B5EF4-FFF2-40B4-BE49-F238E27FC236}">
                <a16:creationId xmlns:a16="http://schemas.microsoft.com/office/drawing/2014/main" id="{A3C50397-EAAB-1BEF-72AB-5344DE715847}"/>
              </a:ext>
            </a:extLst>
          </p:cNvPr>
          <p:cNvGrpSpPr/>
          <p:nvPr/>
        </p:nvGrpSpPr>
        <p:grpSpPr>
          <a:xfrm>
            <a:off x="539643" y="2132856"/>
            <a:ext cx="5243006" cy="270703"/>
            <a:chOff x="436484" y="1013524"/>
            <a:chExt cx="5457319" cy="270703"/>
          </a:xfrm>
        </p:grpSpPr>
        <p:sp>
          <p:nvSpPr>
            <p:cNvPr id="8" name="正方形/長方形 7">
              <a:extLst>
                <a:ext uri="{FF2B5EF4-FFF2-40B4-BE49-F238E27FC236}">
                  <a16:creationId xmlns:a16="http://schemas.microsoft.com/office/drawing/2014/main" id="{4956F0AA-985C-3215-AD25-ADF898B0FEC2}"/>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XXX</a:t>
              </a:r>
              <a:endParaRPr kumimoji="0" lang="ja-JP" altLang="en-US"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cxnSp>
          <p:nvCxnSpPr>
            <p:cNvPr id="10" name="直線コネクタ 9">
              <a:extLst>
                <a:ext uri="{FF2B5EF4-FFF2-40B4-BE49-F238E27FC236}">
                  <a16:creationId xmlns:a16="http://schemas.microsoft.com/office/drawing/2014/main" id="{31F18F8D-AD95-3F79-5F35-ED6EA9A4854D}"/>
                </a:ext>
              </a:extLst>
            </p:cNvPr>
            <p:cNvCxnSpPr>
              <a:cxnSpLocks/>
            </p:cNvCxnSpPr>
            <p:nvPr/>
          </p:nvCxnSpPr>
          <p:spPr>
            <a:xfrm>
              <a:off x="436484" y="1284227"/>
              <a:ext cx="5457319"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11" name="グループ化 10">
            <a:extLst>
              <a:ext uri="{FF2B5EF4-FFF2-40B4-BE49-F238E27FC236}">
                <a16:creationId xmlns:a16="http://schemas.microsoft.com/office/drawing/2014/main" id="{B8814F28-209E-DB0B-30F3-B53552ED96C5}"/>
              </a:ext>
            </a:extLst>
          </p:cNvPr>
          <p:cNvGrpSpPr/>
          <p:nvPr/>
        </p:nvGrpSpPr>
        <p:grpSpPr>
          <a:xfrm>
            <a:off x="6505913" y="2132856"/>
            <a:ext cx="5243006" cy="270703"/>
            <a:chOff x="436484" y="1013524"/>
            <a:chExt cx="5457319" cy="270703"/>
          </a:xfrm>
        </p:grpSpPr>
        <p:sp>
          <p:nvSpPr>
            <p:cNvPr id="12" name="正方形/長方形 11">
              <a:extLst>
                <a:ext uri="{FF2B5EF4-FFF2-40B4-BE49-F238E27FC236}">
                  <a16:creationId xmlns:a16="http://schemas.microsoft.com/office/drawing/2014/main" id="{1284CAE6-B4AF-33FD-7493-5A4B07DB0727}"/>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lvl="0" algn="ctr">
                <a:defRPr/>
              </a:pPr>
              <a:r>
                <a:rPr kumimoji="0" lang="en-US" altLang="ja-JP" sz="1200" b="1" dirty="0">
                  <a:solidFill>
                    <a:srgbClr val="000000"/>
                  </a:solidFill>
                  <a:latin typeface="Meiryo UI" panose="020B0604030504040204" pitchFamily="50" charset="-128"/>
                  <a:ea typeface="Meiryo UI" panose="020B0604030504040204" pitchFamily="50" charset="-128"/>
                </a:rPr>
                <a:t>XXX</a:t>
              </a:r>
              <a:endParaRPr kumimoji="0" lang="ja-JP" altLang="en-US" sz="1200" b="1" dirty="0">
                <a:solidFill>
                  <a:srgbClr val="000000"/>
                </a:solidFill>
                <a:latin typeface="Meiryo UI" panose="020B0604030504040204" pitchFamily="50" charset="-128"/>
                <a:ea typeface="Meiryo UI" panose="020B0604030504040204" pitchFamily="50" charset="-128"/>
              </a:endParaRPr>
            </a:p>
          </p:txBody>
        </p:sp>
        <p:cxnSp>
          <p:nvCxnSpPr>
            <p:cNvPr id="13" name="直線コネクタ 12">
              <a:extLst>
                <a:ext uri="{FF2B5EF4-FFF2-40B4-BE49-F238E27FC236}">
                  <a16:creationId xmlns:a16="http://schemas.microsoft.com/office/drawing/2014/main" id="{9473E37A-9ECC-3B8A-F56B-9A12E0957E0B}"/>
                </a:ext>
              </a:extLst>
            </p:cNvPr>
            <p:cNvCxnSpPr>
              <a:cxnSpLocks/>
            </p:cNvCxnSpPr>
            <p:nvPr/>
          </p:nvCxnSpPr>
          <p:spPr>
            <a:xfrm>
              <a:off x="436484" y="1284227"/>
              <a:ext cx="53774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3" name="四角形: 角を丸くする 2">
            <a:extLst>
              <a:ext uri="{FF2B5EF4-FFF2-40B4-BE49-F238E27FC236}">
                <a16:creationId xmlns:a16="http://schemas.microsoft.com/office/drawing/2014/main" id="{D292DC0F-9EBD-F643-1EE7-151546E922E5}"/>
              </a:ext>
            </a:extLst>
          </p:cNvPr>
          <p:cNvSpPr/>
          <p:nvPr/>
        </p:nvSpPr>
        <p:spPr bwMode="auto">
          <a:xfrm>
            <a:off x="54290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1</a:t>
            </a: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個人</a:t>
            </a:r>
          </a:p>
        </p:txBody>
      </p:sp>
      <p:sp>
        <p:nvSpPr>
          <p:cNvPr id="4" name="四角形: 角を丸くする 3">
            <a:extLst>
              <a:ext uri="{FF2B5EF4-FFF2-40B4-BE49-F238E27FC236}">
                <a16:creationId xmlns:a16="http://schemas.microsoft.com/office/drawing/2014/main" id="{D417BB5E-0F71-3740-E594-05E31CBF762C}"/>
              </a:ext>
            </a:extLst>
          </p:cNvPr>
          <p:cNvSpPr/>
          <p:nvPr/>
        </p:nvSpPr>
        <p:spPr bwMode="auto">
          <a:xfrm>
            <a:off x="1471954"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dirty="0">
                <a:solidFill>
                  <a:schemeClr val="bg1"/>
                </a:solidFill>
                <a:latin typeface="Meiryo UI" panose="020B0604030504040204" pitchFamily="50" charset="-128"/>
                <a:ea typeface="Meiryo UI" panose="020B0604030504040204" pitchFamily="50" charset="-128"/>
              </a:rPr>
              <a:t>1</a:t>
            </a:r>
            <a:r>
              <a:rPr kumimoji="0" lang="ja-JP" altLang="en-US" sz="900" b="1" dirty="0">
                <a:solidFill>
                  <a:schemeClr val="bg1"/>
                </a:solidFill>
                <a:latin typeface="Meiryo UI" panose="020B0604030504040204" pitchFamily="50" charset="-128"/>
                <a:ea typeface="Meiryo UI" panose="020B0604030504040204" pitchFamily="50" charset="-128"/>
              </a:rPr>
              <a:t>法人</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5" name="四角形: 角を丸くする 4">
            <a:extLst>
              <a:ext uri="{FF2B5EF4-FFF2-40B4-BE49-F238E27FC236}">
                <a16:creationId xmlns:a16="http://schemas.microsoft.com/office/drawing/2014/main" id="{C7166C7B-4558-7FE3-F13B-3C104AC27216}"/>
              </a:ext>
            </a:extLst>
          </p:cNvPr>
          <p:cNvSpPr/>
          <p:nvPr/>
        </p:nvSpPr>
        <p:spPr bwMode="auto">
          <a:xfrm>
            <a:off x="333004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3</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6" name="四角形: 角を丸くする 5">
            <a:extLst>
              <a:ext uri="{FF2B5EF4-FFF2-40B4-BE49-F238E27FC236}">
                <a16:creationId xmlns:a16="http://schemas.microsoft.com/office/drawing/2014/main" id="{0032A087-9C78-D31C-852B-E0847FA814AF}"/>
              </a:ext>
            </a:extLst>
          </p:cNvPr>
          <p:cNvSpPr/>
          <p:nvPr/>
        </p:nvSpPr>
        <p:spPr bwMode="auto">
          <a:xfrm>
            <a:off x="425908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4</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4" name="四角形: 角を丸くする 13">
            <a:extLst>
              <a:ext uri="{FF2B5EF4-FFF2-40B4-BE49-F238E27FC236}">
                <a16:creationId xmlns:a16="http://schemas.microsoft.com/office/drawing/2014/main" id="{5AFF18D1-F981-84D6-E7CD-E2B52FC201EE}"/>
              </a:ext>
            </a:extLst>
          </p:cNvPr>
          <p:cNvSpPr/>
          <p:nvPr/>
        </p:nvSpPr>
        <p:spPr bwMode="auto">
          <a:xfrm>
            <a:off x="5188134"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5</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5" name="四角形: 角を丸くする 14">
            <a:extLst>
              <a:ext uri="{FF2B5EF4-FFF2-40B4-BE49-F238E27FC236}">
                <a16:creationId xmlns:a16="http://schemas.microsoft.com/office/drawing/2014/main" id="{B216F2E5-3E39-39D7-B929-8553F44EEAD9}"/>
              </a:ext>
            </a:extLst>
          </p:cNvPr>
          <p:cNvSpPr/>
          <p:nvPr/>
        </p:nvSpPr>
        <p:spPr bwMode="auto">
          <a:xfrm>
            <a:off x="611717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6</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6" name="四角形: 角を丸くする 15">
            <a:extLst>
              <a:ext uri="{FF2B5EF4-FFF2-40B4-BE49-F238E27FC236}">
                <a16:creationId xmlns:a16="http://schemas.microsoft.com/office/drawing/2014/main" id="{D83473B3-B16E-D97D-8D6B-8FFCEA807747}"/>
              </a:ext>
            </a:extLst>
          </p:cNvPr>
          <p:cNvSpPr/>
          <p:nvPr/>
        </p:nvSpPr>
        <p:spPr bwMode="auto">
          <a:xfrm>
            <a:off x="7046224"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7</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7" name="四角形: 角を丸くする 16">
            <a:extLst>
              <a:ext uri="{FF2B5EF4-FFF2-40B4-BE49-F238E27FC236}">
                <a16:creationId xmlns:a16="http://schemas.microsoft.com/office/drawing/2014/main" id="{88EC9804-3082-4346-54D3-1B92A95C9F12}"/>
              </a:ext>
            </a:extLst>
          </p:cNvPr>
          <p:cNvSpPr/>
          <p:nvPr/>
        </p:nvSpPr>
        <p:spPr bwMode="auto">
          <a:xfrm>
            <a:off x="797526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dirty="0">
                <a:solidFill>
                  <a:schemeClr val="bg1"/>
                </a:solidFill>
                <a:latin typeface="Meiryo UI" panose="020B0604030504040204" pitchFamily="50" charset="-128"/>
                <a:ea typeface="Meiryo UI" panose="020B0604030504040204" pitchFamily="50" charset="-128"/>
              </a:rPr>
              <a:t>8</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8" name="四角形: 角を丸くする 17">
            <a:extLst>
              <a:ext uri="{FF2B5EF4-FFF2-40B4-BE49-F238E27FC236}">
                <a16:creationId xmlns:a16="http://schemas.microsoft.com/office/drawing/2014/main" id="{C57A1FB2-69C1-7996-3CAB-F54D4DD58102}"/>
              </a:ext>
            </a:extLst>
          </p:cNvPr>
          <p:cNvSpPr/>
          <p:nvPr/>
        </p:nvSpPr>
        <p:spPr bwMode="auto">
          <a:xfrm>
            <a:off x="8904312"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9</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9" name="四角形: 角を丸くする 18">
            <a:extLst>
              <a:ext uri="{FF2B5EF4-FFF2-40B4-BE49-F238E27FC236}">
                <a16:creationId xmlns:a16="http://schemas.microsoft.com/office/drawing/2014/main" id="{0B633081-0F47-C58D-24F3-279B80668A61}"/>
              </a:ext>
            </a:extLst>
          </p:cNvPr>
          <p:cNvSpPr/>
          <p:nvPr/>
        </p:nvSpPr>
        <p:spPr bwMode="auto">
          <a:xfrm>
            <a:off x="240099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2</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39267849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FE318B-CB92-3A6A-F6D3-8E0857756593}"/>
            </a:ext>
          </a:extLst>
        </p:cNvPr>
        <p:cNvGrpSpPr/>
        <p:nvPr/>
      </p:nvGrpSpPr>
      <p:grpSpPr>
        <a:xfrm>
          <a:off x="0" y="0"/>
          <a:ext cx="0" cy="0"/>
          <a:chOff x="0" y="0"/>
          <a:chExt cx="0" cy="0"/>
        </a:xfrm>
      </p:grpSpPr>
      <p:sp>
        <p:nvSpPr>
          <p:cNvPr id="169" name="タイトル 2">
            <a:extLst>
              <a:ext uri="{FF2B5EF4-FFF2-40B4-BE49-F238E27FC236}">
                <a16:creationId xmlns:a16="http://schemas.microsoft.com/office/drawing/2014/main" id="{4DCA5A33-4469-3048-5A57-84AB156B01F4}"/>
              </a:ext>
            </a:extLst>
          </p:cNvPr>
          <p:cNvSpPr>
            <a:spLocks noGrp="1"/>
          </p:cNvSpPr>
          <p:nvPr>
            <p:ph type="title"/>
          </p:nvPr>
        </p:nvSpPr>
        <p:spPr>
          <a:xfrm>
            <a:off x="443073" y="397493"/>
            <a:ext cx="11305846" cy="523220"/>
          </a:xfrm>
        </p:spPr>
        <p:txBody>
          <a:bodyPr/>
          <a:lstStyle/>
          <a:p>
            <a:r>
              <a:rPr lang="en-US" altLang="ja-JP" sz="2800" dirty="0">
                <a:latin typeface="Meiryo UI" panose="020B0604030504040204" pitchFamily="50" charset="-128"/>
                <a:ea typeface="Meiryo UI" panose="020B0604030504040204" pitchFamily="50" charset="-128"/>
              </a:rPr>
              <a:t>MAU/</a:t>
            </a:r>
            <a:r>
              <a:rPr lang="ja-JP" altLang="en-US" sz="2800" dirty="0">
                <a:latin typeface="Meiryo UI" panose="020B0604030504040204" pitchFamily="50" charset="-128"/>
                <a:ea typeface="Meiryo UI" panose="020B0604030504040204" pitchFamily="50" charset="-128"/>
              </a:rPr>
              <a:t>有料会員数</a:t>
            </a:r>
            <a:endParaRPr kumimoji="1" lang="ja-JP" altLang="en-US" sz="2800" dirty="0">
              <a:latin typeface="Meiryo UI" panose="020B0604030504040204" pitchFamily="50" charset="-128"/>
              <a:ea typeface="Meiryo UI" panose="020B0604030504040204" pitchFamily="50" charset="-128"/>
            </a:endParaRPr>
          </a:p>
        </p:txBody>
      </p:sp>
      <p:sp>
        <p:nvSpPr>
          <p:cNvPr id="2" name="スライド番号プレースホルダー 1">
            <a:extLst>
              <a:ext uri="{FF2B5EF4-FFF2-40B4-BE49-F238E27FC236}">
                <a16:creationId xmlns:a16="http://schemas.microsoft.com/office/drawing/2014/main" id="{9A36206B-D7A6-BEAE-4020-03378718B8E6}"/>
              </a:ext>
            </a:extLst>
          </p:cNvPr>
          <p:cNvSpPr>
            <a:spLocks noGrp="1"/>
          </p:cNvSpPr>
          <p:nvPr>
            <p:ph type="sldNum" sz="quarter" idx="12"/>
          </p:nvPr>
        </p:nvSpPr>
        <p:spPr/>
        <p:txBody>
          <a:bodyPr/>
          <a:lstStyle/>
          <a:p>
            <a:fld id="{D9550142-B990-490A-A107-ED7302A7FD52}" type="slidenum">
              <a:rPr lang="en-US" altLang="ja-JP" smtClean="0"/>
              <a:pPr/>
              <a:t>13</a:t>
            </a:fld>
            <a:endParaRPr lang="en-US"/>
          </a:p>
        </p:txBody>
      </p:sp>
      <p:sp>
        <p:nvSpPr>
          <p:cNvPr id="81" name="正方形/長方形 80">
            <a:extLst>
              <a:ext uri="{FF2B5EF4-FFF2-40B4-BE49-F238E27FC236}">
                <a16:creationId xmlns:a16="http://schemas.microsoft.com/office/drawing/2014/main" id="{D82A6DE1-D57B-DC20-E902-44A7155BA726}"/>
              </a:ext>
            </a:extLst>
          </p:cNvPr>
          <p:cNvSpPr/>
          <p:nvPr/>
        </p:nvSpPr>
        <p:spPr bwMode="auto">
          <a:xfrm>
            <a:off x="442912" y="915839"/>
            <a:ext cx="11398212" cy="673372"/>
          </a:xfrm>
          <a:prstGeom prst="rect">
            <a:avLst/>
          </a:prstGeom>
          <a:noFill/>
          <a:ln w="9525">
            <a:noFill/>
            <a:miter lim="800000"/>
            <a:headEnd/>
            <a:tailEnd/>
          </a:ln>
          <a:effectLst/>
        </p:spPr>
        <p:txBody>
          <a:bodyPr wrap="square" rtlCol="0" anchor="t"/>
          <a:lstStyle/>
          <a:p>
            <a:pPr marL="145753" indent="-145753"/>
            <a:r>
              <a:rPr kumimoji="0" lang="ja-JP" altLang="en-US" sz="1600" kern="0" dirty="0">
                <a:solidFill>
                  <a:srgbClr val="000000"/>
                </a:solidFill>
                <a:latin typeface="Meiryo UI" panose="020B0604030504040204" pitchFamily="50" charset="-128"/>
                <a:ea typeface="Meiryo UI" panose="020B0604030504040204" pitchFamily="50" charset="-128"/>
              </a:rPr>
              <a:t>✓</a:t>
            </a:r>
            <a:r>
              <a:rPr kumimoji="0" lang="en-US" altLang="ja-JP" sz="1600" kern="0" dirty="0">
                <a:solidFill>
                  <a:srgbClr val="000000"/>
                </a:solidFill>
                <a:latin typeface="Meiryo UI" panose="020B0604030504040204" pitchFamily="50" charset="-128"/>
                <a:ea typeface="Meiryo UI" panose="020B0604030504040204" pitchFamily="50" charset="-128"/>
              </a:rPr>
              <a:t>XXX</a:t>
            </a:r>
            <a:endParaRPr lang="en-US" altLang="ja-JP" sz="1600" dirty="0">
              <a:uFill>
                <a:solidFill>
                  <a:srgbClr val="FF0000"/>
                </a:solidFill>
              </a:uFill>
              <a:latin typeface="Meiryo UI" panose="020B0604030504040204" pitchFamily="50" charset="-128"/>
              <a:ea typeface="Meiryo UI" panose="020B0604030504040204" pitchFamily="50" charset="-128"/>
            </a:endParaRPr>
          </a:p>
        </p:txBody>
      </p:sp>
      <p:sp>
        <p:nvSpPr>
          <p:cNvPr id="9" name="正方形/長方形 8">
            <a:extLst>
              <a:ext uri="{FF2B5EF4-FFF2-40B4-BE49-F238E27FC236}">
                <a16:creationId xmlns:a16="http://schemas.microsoft.com/office/drawing/2014/main" id="{98D7DF9E-8B2C-6871-F039-9DEBA96FECEF}"/>
              </a:ext>
            </a:extLst>
          </p:cNvPr>
          <p:cNvSpPr/>
          <p:nvPr/>
        </p:nvSpPr>
        <p:spPr bwMode="auto">
          <a:xfrm>
            <a:off x="539643" y="2651915"/>
            <a:ext cx="11129526" cy="3741733"/>
          </a:xfrm>
          <a:prstGeom prst="rect">
            <a:avLst/>
          </a:prstGeom>
          <a:noFill/>
          <a:ln w="9525">
            <a:solidFill>
              <a:srgbClr val="FF0000"/>
            </a:solidFill>
            <a:miter lim="800000"/>
            <a:headEnd/>
            <a:tailEnd/>
          </a:ln>
          <a:effectLst/>
        </p:spPr>
        <p:txBody>
          <a:bodyPr wrap="square" rtlCol="0" anchor="ctr"/>
          <a:lstStyle/>
          <a:p>
            <a:pPr lvl="0" algn="ctr">
              <a:defRPr/>
            </a:pPr>
            <a:r>
              <a:rPr lang="en-US" altLang="ja-JP" sz="1400" kern="0" dirty="0">
                <a:solidFill>
                  <a:srgbClr val="FF0000"/>
                </a:solidFill>
                <a:latin typeface="Meiryo UI" panose="020B0604030504040204" pitchFamily="50" charset="-128"/>
                <a:ea typeface="Meiryo UI" panose="020B0604030504040204" pitchFamily="50" charset="-128"/>
              </a:rPr>
              <a:t>MAU/</a:t>
            </a:r>
            <a:r>
              <a:rPr lang="ja-JP" altLang="en-US" sz="1400" kern="0" dirty="0">
                <a:solidFill>
                  <a:srgbClr val="FF0000"/>
                </a:solidFill>
                <a:latin typeface="Meiryo UI" panose="020B0604030504040204" pitchFamily="50" charset="-128"/>
                <a:ea typeface="Meiryo UI" panose="020B0604030504040204" pitchFamily="50" charset="-128"/>
              </a:rPr>
              <a:t>有料会員数といった事業上重要な指標に関して、過去の推移と今後の伸張について課題と対策を記載</a:t>
            </a:r>
            <a:endParaRPr kumimoji="1" lang="ja-JP" altLang="en-US" sz="14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endParaRPr>
          </a:p>
        </p:txBody>
      </p:sp>
      <p:grpSp>
        <p:nvGrpSpPr>
          <p:cNvPr id="7" name="グループ化 6">
            <a:extLst>
              <a:ext uri="{FF2B5EF4-FFF2-40B4-BE49-F238E27FC236}">
                <a16:creationId xmlns:a16="http://schemas.microsoft.com/office/drawing/2014/main" id="{9CBDF052-825B-2002-5F8B-4E9CCE876F3B}"/>
              </a:ext>
            </a:extLst>
          </p:cNvPr>
          <p:cNvGrpSpPr/>
          <p:nvPr/>
        </p:nvGrpSpPr>
        <p:grpSpPr>
          <a:xfrm>
            <a:off x="539643" y="2132856"/>
            <a:ext cx="5243006" cy="270703"/>
            <a:chOff x="436484" y="1013524"/>
            <a:chExt cx="5457319" cy="270703"/>
          </a:xfrm>
        </p:grpSpPr>
        <p:sp>
          <p:nvSpPr>
            <p:cNvPr id="8" name="正方形/長方形 7">
              <a:extLst>
                <a:ext uri="{FF2B5EF4-FFF2-40B4-BE49-F238E27FC236}">
                  <a16:creationId xmlns:a16="http://schemas.microsoft.com/office/drawing/2014/main" id="{9583C00B-D64F-675D-A5B5-93F4CF3CE7F6}"/>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XXX</a:t>
              </a:r>
              <a:endParaRPr kumimoji="0" lang="ja-JP" altLang="en-US"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cxnSp>
          <p:nvCxnSpPr>
            <p:cNvPr id="10" name="直線コネクタ 9">
              <a:extLst>
                <a:ext uri="{FF2B5EF4-FFF2-40B4-BE49-F238E27FC236}">
                  <a16:creationId xmlns:a16="http://schemas.microsoft.com/office/drawing/2014/main" id="{8BD7959B-0D30-F2EB-93B4-4D24051EFB6D}"/>
                </a:ext>
              </a:extLst>
            </p:cNvPr>
            <p:cNvCxnSpPr>
              <a:cxnSpLocks/>
            </p:cNvCxnSpPr>
            <p:nvPr/>
          </p:nvCxnSpPr>
          <p:spPr>
            <a:xfrm>
              <a:off x="436484" y="1284227"/>
              <a:ext cx="5457319"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11" name="グループ化 10">
            <a:extLst>
              <a:ext uri="{FF2B5EF4-FFF2-40B4-BE49-F238E27FC236}">
                <a16:creationId xmlns:a16="http://schemas.microsoft.com/office/drawing/2014/main" id="{891E5227-D62A-5659-78CA-0DAD76D7F7F0}"/>
              </a:ext>
            </a:extLst>
          </p:cNvPr>
          <p:cNvGrpSpPr/>
          <p:nvPr/>
        </p:nvGrpSpPr>
        <p:grpSpPr>
          <a:xfrm>
            <a:off x="6505913" y="2132856"/>
            <a:ext cx="5243006" cy="270703"/>
            <a:chOff x="436484" y="1013524"/>
            <a:chExt cx="5457319" cy="270703"/>
          </a:xfrm>
        </p:grpSpPr>
        <p:sp>
          <p:nvSpPr>
            <p:cNvPr id="12" name="正方形/長方形 11">
              <a:extLst>
                <a:ext uri="{FF2B5EF4-FFF2-40B4-BE49-F238E27FC236}">
                  <a16:creationId xmlns:a16="http://schemas.microsoft.com/office/drawing/2014/main" id="{0A1766F6-678C-641A-7C8C-CB996F434AE0}"/>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lvl="0" algn="ctr">
                <a:defRPr/>
              </a:pPr>
              <a:r>
                <a:rPr kumimoji="0" lang="en-US" altLang="ja-JP" sz="1200" b="1" dirty="0">
                  <a:solidFill>
                    <a:srgbClr val="000000"/>
                  </a:solidFill>
                  <a:latin typeface="Meiryo UI" panose="020B0604030504040204" pitchFamily="50" charset="-128"/>
                  <a:ea typeface="Meiryo UI" panose="020B0604030504040204" pitchFamily="50" charset="-128"/>
                </a:rPr>
                <a:t>XXX</a:t>
              </a:r>
              <a:endParaRPr kumimoji="0" lang="ja-JP" altLang="en-US" sz="1200" b="1" dirty="0">
                <a:solidFill>
                  <a:srgbClr val="000000"/>
                </a:solidFill>
                <a:latin typeface="Meiryo UI" panose="020B0604030504040204" pitchFamily="50" charset="-128"/>
                <a:ea typeface="Meiryo UI" panose="020B0604030504040204" pitchFamily="50" charset="-128"/>
              </a:endParaRPr>
            </a:p>
          </p:txBody>
        </p:sp>
        <p:cxnSp>
          <p:nvCxnSpPr>
            <p:cNvPr id="13" name="直線コネクタ 12">
              <a:extLst>
                <a:ext uri="{FF2B5EF4-FFF2-40B4-BE49-F238E27FC236}">
                  <a16:creationId xmlns:a16="http://schemas.microsoft.com/office/drawing/2014/main" id="{218C2C84-23CF-862C-6700-FD51B2D8A6DB}"/>
                </a:ext>
              </a:extLst>
            </p:cNvPr>
            <p:cNvCxnSpPr>
              <a:cxnSpLocks/>
            </p:cNvCxnSpPr>
            <p:nvPr/>
          </p:nvCxnSpPr>
          <p:spPr>
            <a:xfrm>
              <a:off x="436484" y="1284227"/>
              <a:ext cx="53774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3" name="四角形: 角を丸くする 2">
            <a:extLst>
              <a:ext uri="{FF2B5EF4-FFF2-40B4-BE49-F238E27FC236}">
                <a16:creationId xmlns:a16="http://schemas.microsoft.com/office/drawing/2014/main" id="{DB3AF89B-FB2B-998F-73EF-1FB7A3F65A9A}"/>
              </a:ext>
            </a:extLst>
          </p:cNvPr>
          <p:cNvSpPr/>
          <p:nvPr/>
        </p:nvSpPr>
        <p:spPr bwMode="auto">
          <a:xfrm>
            <a:off x="54290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1</a:t>
            </a: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個人</a:t>
            </a:r>
          </a:p>
        </p:txBody>
      </p:sp>
      <p:sp>
        <p:nvSpPr>
          <p:cNvPr id="4" name="四角形: 角を丸くする 3">
            <a:extLst>
              <a:ext uri="{FF2B5EF4-FFF2-40B4-BE49-F238E27FC236}">
                <a16:creationId xmlns:a16="http://schemas.microsoft.com/office/drawing/2014/main" id="{C2AA18B8-41E2-C37F-F173-45F630C9EBF4}"/>
              </a:ext>
            </a:extLst>
          </p:cNvPr>
          <p:cNvSpPr/>
          <p:nvPr/>
        </p:nvSpPr>
        <p:spPr bwMode="auto">
          <a:xfrm>
            <a:off x="1471954"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dirty="0">
                <a:solidFill>
                  <a:schemeClr val="bg1"/>
                </a:solidFill>
                <a:latin typeface="Meiryo UI" panose="020B0604030504040204" pitchFamily="50" charset="-128"/>
                <a:ea typeface="Meiryo UI" panose="020B0604030504040204" pitchFamily="50" charset="-128"/>
              </a:rPr>
              <a:t>1</a:t>
            </a:r>
            <a:r>
              <a:rPr kumimoji="0" lang="ja-JP" altLang="en-US" sz="900" b="1" dirty="0">
                <a:solidFill>
                  <a:schemeClr val="bg1"/>
                </a:solidFill>
                <a:latin typeface="Meiryo UI" panose="020B0604030504040204" pitchFamily="50" charset="-128"/>
                <a:ea typeface="Meiryo UI" panose="020B0604030504040204" pitchFamily="50" charset="-128"/>
              </a:rPr>
              <a:t>法人</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5" name="四角形: 角を丸くする 4">
            <a:extLst>
              <a:ext uri="{FF2B5EF4-FFF2-40B4-BE49-F238E27FC236}">
                <a16:creationId xmlns:a16="http://schemas.microsoft.com/office/drawing/2014/main" id="{A9E25457-F4AD-599B-5203-D96AED4B1DAE}"/>
              </a:ext>
            </a:extLst>
          </p:cNvPr>
          <p:cNvSpPr/>
          <p:nvPr/>
        </p:nvSpPr>
        <p:spPr bwMode="auto">
          <a:xfrm>
            <a:off x="3330044"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3</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6" name="四角形: 角を丸くする 5">
            <a:extLst>
              <a:ext uri="{FF2B5EF4-FFF2-40B4-BE49-F238E27FC236}">
                <a16:creationId xmlns:a16="http://schemas.microsoft.com/office/drawing/2014/main" id="{87FA9A13-D6B2-4C06-D86F-30608BC7A71D}"/>
              </a:ext>
            </a:extLst>
          </p:cNvPr>
          <p:cNvSpPr/>
          <p:nvPr/>
        </p:nvSpPr>
        <p:spPr bwMode="auto">
          <a:xfrm>
            <a:off x="425908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4</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4" name="四角形: 角を丸くする 13">
            <a:extLst>
              <a:ext uri="{FF2B5EF4-FFF2-40B4-BE49-F238E27FC236}">
                <a16:creationId xmlns:a16="http://schemas.microsoft.com/office/drawing/2014/main" id="{3627BF45-F380-5C2F-CF78-32B5A16EC8E9}"/>
              </a:ext>
            </a:extLst>
          </p:cNvPr>
          <p:cNvSpPr/>
          <p:nvPr/>
        </p:nvSpPr>
        <p:spPr bwMode="auto">
          <a:xfrm>
            <a:off x="518813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5</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5" name="四角形: 角を丸くする 14">
            <a:extLst>
              <a:ext uri="{FF2B5EF4-FFF2-40B4-BE49-F238E27FC236}">
                <a16:creationId xmlns:a16="http://schemas.microsoft.com/office/drawing/2014/main" id="{EFEEAA9E-4FF8-A4E4-F5A6-39D5B7659E3B}"/>
              </a:ext>
            </a:extLst>
          </p:cNvPr>
          <p:cNvSpPr/>
          <p:nvPr/>
        </p:nvSpPr>
        <p:spPr bwMode="auto">
          <a:xfrm>
            <a:off x="611717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6</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6" name="四角形: 角を丸くする 15">
            <a:extLst>
              <a:ext uri="{FF2B5EF4-FFF2-40B4-BE49-F238E27FC236}">
                <a16:creationId xmlns:a16="http://schemas.microsoft.com/office/drawing/2014/main" id="{645DA966-BDDF-F22F-E171-2B6A40E9059C}"/>
              </a:ext>
            </a:extLst>
          </p:cNvPr>
          <p:cNvSpPr/>
          <p:nvPr/>
        </p:nvSpPr>
        <p:spPr bwMode="auto">
          <a:xfrm>
            <a:off x="7046224"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7</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7" name="四角形: 角を丸くする 16">
            <a:extLst>
              <a:ext uri="{FF2B5EF4-FFF2-40B4-BE49-F238E27FC236}">
                <a16:creationId xmlns:a16="http://schemas.microsoft.com/office/drawing/2014/main" id="{7555F09F-C467-CC42-2CD6-8DA80E473B3C}"/>
              </a:ext>
            </a:extLst>
          </p:cNvPr>
          <p:cNvSpPr/>
          <p:nvPr/>
        </p:nvSpPr>
        <p:spPr bwMode="auto">
          <a:xfrm>
            <a:off x="797526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dirty="0">
                <a:solidFill>
                  <a:schemeClr val="bg1"/>
                </a:solidFill>
                <a:latin typeface="Meiryo UI" panose="020B0604030504040204" pitchFamily="50" charset="-128"/>
                <a:ea typeface="Meiryo UI" panose="020B0604030504040204" pitchFamily="50" charset="-128"/>
              </a:rPr>
              <a:t>8</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8" name="四角形: 角を丸くする 17">
            <a:extLst>
              <a:ext uri="{FF2B5EF4-FFF2-40B4-BE49-F238E27FC236}">
                <a16:creationId xmlns:a16="http://schemas.microsoft.com/office/drawing/2014/main" id="{6454ADEC-2F04-C919-4D14-D14875A6E828}"/>
              </a:ext>
            </a:extLst>
          </p:cNvPr>
          <p:cNvSpPr/>
          <p:nvPr/>
        </p:nvSpPr>
        <p:spPr bwMode="auto">
          <a:xfrm>
            <a:off x="8904312"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9</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9" name="四角形: 角を丸くする 18">
            <a:extLst>
              <a:ext uri="{FF2B5EF4-FFF2-40B4-BE49-F238E27FC236}">
                <a16:creationId xmlns:a16="http://schemas.microsoft.com/office/drawing/2014/main" id="{53DE9381-A635-709D-D74D-2BC423F3B538}"/>
              </a:ext>
            </a:extLst>
          </p:cNvPr>
          <p:cNvSpPr/>
          <p:nvPr/>
        </p:nvSpPr>
        <p:spPr bwMode="auto">
          <a:xfrm>
            <a:off x="240099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2</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5139152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4EB348-FE20-261E-664D-6B92911397FE}"/>
            </a:ext>
          </a:extLst>
        </p:cNvPr>
        <p:cNvGrpSpPr/>
        <p:nvPr/>
      </p:nvGrpSpPr>
      <p:grpSpPr>
        <a:xfrm>
          <a:off x="0" y="0"/>
          <a:ext cx="0" cy="0"/>
          <a:chOff x="0" y="0"/>
          <a:chExt cx="0" cy="0"/>
        </a:xfrm>
      </p:grpSpPr>
      <p:sp>
        <p:nvSpPr>
          <p:cNvPr id="169" name="タイトル 2">
            <a:extLst>
              <a:ext uri="{FF2B5EF4-FFF2-40B4-BE49-F238E27FC236}">
                <a16:creationId xmlns:a16="http://schemas.microsoft.com/office/drawing/2014/main" id="{C6E54CBE-48B2-52B1-7504-3DF4009C1052}"/>
              </a:ext>
            </a:extLst>
          </p:cNvPr>
          <p:cNvSpPr>
            <a:spLocks noGrp="1"/>
          </p:cNvSpPr>
          <p:nvPr>
            <p:ph type="title"/>
          </p:nvPr>
        </p:nvSpPr>
        <p:spPr>
          <a:xfrm>
            <a:off x="443073" y="397493"/>
            <a:ext cx="11305846" cy="523220"/>
          </a:xfrm>
        </p:spPr>
        <p:txBody>
          <a:bodyPr/>
          <a:lstStyle/>
          <a:p>
            <a:r>
              <a:rPr lang="ja-JP" altLang="en-US" sz="2800" dirty="0">
                <a:latin typeface="Meiryo UI" panose="020B0604030504040204" pitchFamily="50" charset="-128"/>
                <a:ea typeface="Meiryo UI" panose="020B0604030504040204" pitchFamily="50" charset="-128"/>
              </a:rPr>
              <a:t>訴求する海外ユーザー数</a:t>
            </a:r>
            <a:endParaRPr kumimoji="1" lang="ja-JP" altLang="en-US" sz="2800" dirty="0">
              <a:latin typeface="Meiryo UI" panose="020B0604030504040204" pitchFamily="50" charset="-128"/>
              <a:ea typeface="Meiryo UI" panose="020B0604030504040204" pitchFamily="50" charset="-128"/>
            </a:endParaRPr>
          </a:p>
        </p:txBody>
      </p:sp>
      <p:sp>
        <p:nvSpPr>
          <p:cNvPr id="2" name="スライド番号プレースホルダー 1">
            <a:extLst>
              <a:ext uri="{FF2B5EF4-FFF2-40B4-BE49-F238E27FC236}">
                <a16:creationId xmlns:a16="http://schemas.microsoft.com/office/drawing/2014/main" id="{95A4ADFD-D69F-627F-B29D-134B17F26D18}"/>
              </a:ext>
            </a:extLst>
          </p:cNvPr>
          <p:cNvSpPr>
            <a:spLocks noGrp="1"/>
          </p:cNvSpPr>
          <p:nvPr>
            <p:ph type="sldNum" sz="quarter" idx="12"/>
          </p:nvPr>
        </p:nvSpPr>
        <p:spPr/>
        <p:txBody>
          <a:bodyPr/>
          <a:lstStyle/>
          <a:p>
            <a:fld id="{D9550142-B990-490A-A107-ED7302A7FD52}" type="slidenum">
              <a:rPr lang="en-US" altLang="ja-JP" smtClean="0"/>
              <a:pPr/>
              <a:t>14</a:t>
            </a:fld>
            <a:endParaRPr lang="en-US"/>
          </a:p>
        </p:txBody>
      </p:sp>
      <p:sp>
        <p:nvSpPr>
          <p:cNvPr id="81" name="正方形/長方形 80">
            <a:extLst>
              <a:ext uri="{FF2B5EF4-FFF2-40B4-BE49-F238E27FC236}">
                <a16:creationId xmlns:a16="http://schemas.microsoft.com/office/drawing/2014/main" id="{07FCE943-C25F-D0E8-1003-1369EF0CD151}"/>
              </a:ext>
            </a:extLst>
          </p:cNvPr>
          <p:cNvSpPr/>
          <p:nvPr/>
        </p:nvSpPr>
        <p:spPr bwMode="auto">
          <a:xfrm>
            <a:off x="442912" y="915839"/>
            <a:ext cx="11398212" cy="673372"/>
          </a:xfrm>
          <a:prstGeom prst="rect">
            <a:avLst/>
          </a:prstGeom>
          <a:noFill/>
          <a:ln w="9525">
            <a:noFill/>
            <a:miter lim="800000"/>
            <a:headEnd/>
            <a:tailEnd/>
          </a:ln>
          <a:effectLst/>
        </p:spPr>
        <p:txBody>
          <a:bodyPr wrap="square" rtlCol="0" anchor="t"/>
          <a:lstStyle/>
          <a:p>
            <a:pPr marL="145753" indent="-145753"/>
            <a:r>
              <a:rPr kumimoji="0" lang="ja-JP" altLang="en-US" sz="1600" kern="0" dirty="0">
                <a:solidFill>
                  <a:srgbClr val="000000"/>
                </a:solidFill>
                <a:latin typeface="Meiryo UI" panose="020B0604030504040204" pitchFamily="50" charset="-128"/>
                <a:ea typeface="Meiryo UI" panose="020B0604030504040204" pitchFamily="50" charset="-128"/>
              </a:rPr>
              <a:t>✓</a:t>
            </a:r>
            <a:r>
              <a:rPr kumimoji="0" lang="en-US" altLang="ja-JP" sz="1600" kern="0" dirty="0">
                <a:solidFill>
                  <a:srgbClr val="000000"/>
                </a:solidFill>
                <a:latin typeface="Meiryo UI" panose="020B0604030504040204" pitchFamily="50" charset="-128"/>
                <a:ea typeface="Meiryo UI" panose="020B0604030504040204" pitchFamily="50" charset="-128"/>
              </a:rPr>
              <a:t>XXX</a:t>
            </a:r>
            <a:endParaRPr lang="en-US" altLang="ja-JP" sz="1600" dirty="0">
              <a:uFill>
                <a:solidFill>
                  <a:srgbClr val="FF0000"/>
                </a:solidFill>
              </a:uFill>
              <a:latin typeface="Meiryo UI" panose="020B0604030504040204" pitchFamily="50" charset="-128"/>
              <a:ea typeface="Meiryo UI" panose="020B0604030504040204" pitchFamily="50" charset="-128"/>
            </a:endParaRPr>
          </a:p>
        </p:txBody>
      </p:sp>
      <p:sp>
        <p:nvSpPr>
          <p:cNvPr id="9" name="正方形/長方形 8">
            <a:extLst>
              <a:ext uri="{FF2B5EF4-FFF2-40B4-BE49-F238E27FC236}">
                <a16:creationId xmlns:a16="http://schemas.microsoft.com/office/drawing/2014/main" id="{97C2ED9A-4F05-8B16-EB4A-198D49C3C5D9}"/>
              </a:ext>
            </a:extLst>
          </p:cNvPr>
          <p:cNvSpPr/>
          <p:nvPr/>
        </p:nvSpPr>
        <p:spPr bwMode="auto">
          <a:xfrm>
            <a:off x="539643" y="2651915"/>
            <a:ext cx="11129526" cy="3741733"/>
          </a:xfrm>
          <a:prstGeom prst="rect">
            <a:avLst/>
          </a:prstGeom>
          <a:noFill/>
          <a:ln w="9525">
            <a:solidFill>
              <a:srgbClr val="FF0000"/>
            </a:solidFill>
            <a:miter lim="800000"/>
            <a:headEnd/>
            <a:tailEnd/>
          </a:ln>
          <a:effectLst/>
        </p:spPr>
        <p:txBody>
          <a:bodyPr wrap="square" rtlCol="0" anchor="ctr"/>
          <a:lstStyle/>
          <a:p>
            <a:pPr lvl="0" algn="ctr">
              <a:defRPr/>
            </a:pPr>
            <a:r>
              <a:rPr lang="ja-JP" altLang="en-US" sz="1400" kern="0" dirty="0">
                <a:solidFill>
                  <a:srgbClr val="FF0000"/>
                </a:solidFill>
                <a:latin typeface="Meiryo UI" panose="020B0604030504040204" pitchFamily="50" charset="-128"/>
                <a:ea typeface="Meiryo UI" panose="020B0604030504040204" pitchFamily="50" charset="-128"/>
              </a:rPr>
              <a:t>プロモーション・ローカライズを実施する場合に個人又は法人のターゲット層や、訴求内容、訴求方法等のマーケティング戦略を記載</a:t>
            </a:r>
            <a:endParaRPr kumimoji="1" lang="ja-JP" altLang="en-US" sz="14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endParaRPr>
          </a:p>
        </p:txBody>
      </p:sp>
      <p:grpSp>
        <p:nvGrpSpPr>
          <p:cNvPr id="7" name="グループ化 6">
            <a:extLst>
              <a:ext uri="{FF2B5EF4-FFF2-40B4-BE49-F238E27FC236}">
                <a16:creationId xmlns:a16="http://schemas.microsoft.com/office/drawing/2014/main" id="{D5AB51A5-92E8-C5F6-7C07-F1753180382A}"/>
              </a:ext>
            </a:extLst>
          </p:cNvPr>
          <p:cNvGrpSpPr/>
          <p:nvPr/>
        </p:nvGrpSpPr>
        <p:grpSpPr>
          <a:xfrm>
            <a:off x="539643" y="2132856"/>
            <a:ext cx="5243006" cy="270703"/>
            <a:chOff x="436484" y="1013524"/>
            <a:chExt cx="5457319" cy="270703"/>
          </a:xfrm>
        </p:grpSpPr>
        <p:sp>
          <p:nvSpPr>
            <p:cNvPr id="8" name="正方形/長方形 7">
              <a:extLst>
                <a:ext uri="{FF2B5EF4-FFF2-40B4-BE49-F238E27FC236}">
                  <a16:creationId xmlns:a16="http://schemas.microsoft.com/office/drawing/2014/main" id="{5CB83224-FB97-A257-7682-110E35F2D0A6}"/>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XXX</a:t>
              </a:r>
              <a:endParaRPr kumimoji="0" lang="ja-JP" altLang="en-US"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cxnSp>
          <p:nvCxnSpPr>
            <p:cNvPr id="10" name="直線コネクタ 9">
              <a:extLst>
                <a:ext uri="{FF2B5EF4-FFF2-40B4-BE49-F238E27FC236}">
                  <a16:creationId xmlns:a16="http://schemas.microsoft.com/office/drawing/2014/main" id="{ED59FA5D-044E-51E5-21ED-1216834AA413}"/>
                </a:ext>
              </a:extLst>
            </p:cNvPr>
            <p:cNvCxnSpPr>
              <a:cxnSpLocks/>
            </p:cNvCxnSpPr>
            <p:nvPr/>
          </p:nvCxnSpPr>
          <p:spPr>
            <a:xfrm>
              <a:off x="436484" y="1284227"/>
              <a:ext cx="5457319"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11" name="グループ化 10">
            <a:extLst>
              <a:ext uri="{FF2B5EF4-FFF2-40B4-BE49-F238E27FC236}">
                <a16:creationId xmlns:a16="http://schemas.microsoft.com/office/drawing/2014/main" id="{4E4DC71E-1F7A-6B8B-2D03-B58891A89C90}"/>
              </a:ext>
            </a:extLst>
          </p:cNvPr>
          <p:cNvGrpSpPr/>
          <p:nvPr/>
        </p:nvGrpSpPr>
        <p:grpSpPr>
          <a:xfrm>
            <a:off x="6505913" y="2132856"/>
            <a:ext cx="5243006" cy="270703"/>
            <a:chOff x="436484" y="1013524"/>
            <a:chExt cx="5457319" cy="270703"/>
          </a:xfrm>
        </p:grpSpPr>
        <p:sp>
          <p:nvSpPr>
            <p:cNvPr id="12" name="正方形/長方形 11">
              <a:extLst>
                <a:ext uri="{FF2B5EF4-FFF2-40B4-BE49-F238E27FC236}">
                  <a16:creationId xmlns:a16="http://schemas.microsoft.com/office/drawing/2014/main" id="{5C049AEA-1A2D-37EE-CF27-CFFB76AA71A6}"/>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lvl="0" algn="ctr">
                <a:defRPr/>
              </a:pPr>
              <a:r>
                <a:rPr kumimoji="0" lang="en-US" altLang="ja-JP" sz="1200" b="1" dirty="0">
                  <a:solidFill>
                    <a:srgbClr val="000000"/>
                  </a:solidFill>
                  <a:latin typeface="Meiryo UI" panose="020B0604030504040204" pitchFamily="50" charset="-128"/>
                  <a:ea typeface="Meiryo UI" panose="020B0604030504040204" pitchFamily="50" charset="-128"/>
                </a:rPr>
                <a:t>XXX</a:t>
              </a:r>
              <a:endParaRPr kumimoji="0" lang="ja-JP" altLang="en-US" sz="1200" b="1" dirty="0">
                <a:solidFill>
                  <a:srgbClr val="000000"/>
                </a:solidFill>
                <a:latin typeface="Meiryo UI" panose="020B0604030504040204" pitchFamily="50" charset="-128"/>
                <a:ea typeface="Meiryo UI" panose="020B0604030504040204" pitchFamily="50" charset="-128"/>
              </a:endParaRPr>
            </a:p>
          </p:txBody>
        </p:sp>
        <p:cxnSp>
          <p:nvCxnSpPr>
            <p:cNvPr id="13" name="直線コネクタ 12">
              <a:extLst>
                <a:ext uri="{FF2B5EF4-FFF2-40B4-BE49-F238E27FC236}">
                  <a16:creationId xmlns:a16="http://schemas.microsoft.com/office/drawing/2014/main" id="{3395C1F2-9036-ABB7-461E-7E54A1367F00}"/>
                </a:ext>
              </a:extLst>
            </p:cNvPr>
            <p:cNvCxnSpPr>
              <a:cxnSpLocks/>
            </p:cNvCxnSpPr>
            <p:nvPr/>
          </p:nvCxnSpPr>
          <p:spPr>
            <a:xfrm>
              <a:off x="436484" y="1284227"/>
              <a:ext cx="53774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3" name="四角形: 角を丸くする 2">
            <a:extLst>
              <a:ext uri="{FF2B5EF4-FFF2-40B4-BE49-F238E27FC236}">
                <a16:creationId xmlns:a16="http://schemas.microsoft.com/office/drawing/2014/main" id="{A10BC133-10AE-B114-4F95-2CCF2CFC9AAF}"/>
              </a:ext>
            </a:extLst>
          </p:cNvPr>
          <p:cNvSpPr/>
          <p:nvPr/>
        </p:nvSpPr>
        <p:spPr bwMode="auto">
          <a:xfrm>
            <a:off x="54290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1</a:t>
            </a: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個人</a:t>
            </a:r>
          </a:p>
        </p:txBody>
      </p:sp>
      <p:sp>
        <p:nvSpPr>
          <p:cNvPr id="4" name="四角形: 角を丸くする 3">
            <a:extLst>
              <a:ext uri="{FF2B5EF4-FFF2-40B4-BE49-F238E27FC236}">
                <a16:creationId xmlns:a16="http://schemas.microsoft.com/office/drawing/2014/main" id="{6BE50395-F4F7-7FA4-FA21-E194B7935F59}"/>
              </a:ext>
            </a:extLst>
          </p:cNvPr>
          <p:cNvSpPr/>
          <p:nvPr/>
        </p:nvSpPr>
        <p:spPr bwMode="auto">
          <a:xfrm>
            <a:off x="147195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dirty="0">
                <a:solidFill>
                  <a:schemeClr val="bg1"/>
                </a:solidFill>
                <a:latin typeface="Meiryo UI" panose="020B0604030504040204" pitchFamily="50" charset="-128"/>
                <a:ea typeface="Meiryo UI" panose="020B0604030504040204" pitchFamily="50" charset="-128"/>
              </a:rPr>
              <a:t>1</a:t>
            </a:r>
            <a:r>
              <a:rPr kumimoji="0" lang="ja-JP" altLang="en-US" sz="900" b="1" dirty="0">
                <a:solidFill>
                  <a:schemeClr val="bg1"/>
                </a:solidFill>
                <a:latin typeface="Meiryo UI" panose="020B0604030504040204" pitchFamily="50" charset="-128"/>
                <a:ea typeface="Meiryo UI" panose="020B0604030504040204" pitchFamily="50" charset="-128"/>
              </a:rPr>
              <a:t>法人</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5" name="四角形: 角を丸くする 4">
            <a:extLst>
              <a:ext uri="{FF2B5EF4-FFF2-40B4-BE49-F238E27FC236}">
                <a16:creationId xmlns:a16="http://schemas.microsoft.com/office/drawing/2014/main" id="{FF3A747C-4748-AF3A-AC15-51D2ABF8A133}"/>
              </a:ext>
            </a:extLst>
          </p:cNvPr>
          <p:cNvSpPr/>
          <p:nvPr/>
        </p:nvSpPr>
        <p:spPr bwMode="auto">
          <a:xfrm>
            <a:off x="333004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3</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6" name="四角形: 角を丸くする 5">
            <a:extLst>
              <a:ext uri="{FF2B5EF4-FFF2-40B4-BE49-F238E27FC236}">
                <a16:creationId xmlns:a16="http://schemas.microsoft.com/office/drawing/2014/main" id="{1073F899-9566-58D6-12CE-758D37CB3E94}"/>
              </a:ext>
            </a:extLst>
          </p:cNvPr>
          <p:cNvSpPr/>
          <p:nvPr/>
        </p:nvSpPr>
        <p:spPr bwMode="auto">
          <a:xfrm>
            <a:off x="425908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4</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4" name="四角形: 角を丸くする 13">
            <a:extLst>
              <a:ext uri="{FF2B5EF4-FFF2-40B4-BE49-F238E27FC236}">
                <a16:creationId xmlns:a16="http://schemas.microsoft.com/office/drawing/2014/main" id="{BF27766E-30C7-CCAA-D761-BF2B2687462A}"/>
              </a:ext>
            </a:extLst>
          </p:cNvPr>
          <p:cNvSpPr/>
          <p:nvPr/>
        </p:nvSpPr>
        <p:spPr bwMode="auto">
          <a:xfrm>
            <a:off x="518813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5</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5" name="四角形: 角を丸くする 14">
            <a:extLst>
              <a:ext uri="{FF2B5EF4-FFF2-40B4-BE49-F238E27FC236}">
                <a16:creationId xmlns:a16="http://schemas.microsoft.com/office/drawing/2014/main" id="{7286EAA0-B9E7-5BFF-8120-75B0C7B6728B}"/>
              </a:ext>
            </a:extLst>
          </p:cNvPr>
          <p:cNvSpPr/>
          <p:nvPr/>
        </p:nvSpPr>
        <p:spPr bwMode="auto">
          <a:xfrm>
            <a:off x="611717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6</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6" name="四角形: 角を丸くする 15">
            <a:extLst>
              <a:ext uri="{FF2B5EF4-FFF2-40B4-BE49-F238E27FC236}">
                <a16:creationId xmlns:a16="http://schemas.microsoft.com/office/drawing/2014/main" id="{F8EA2DD7-95BA-EE57-85C2-9D682BC16B92}"/>
              </a:ext>
            </a:extLst>
          </p:cNvPr>
          <p:cNvSpPr/>
          <p:nvPr/>
        </p:nvSpPr>
        <p:spPr bwMode="auto">
          <a:xfrm>
            <a:off x="704622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7</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7" name="四角形: 角を丸くする 16">
            <a:extLst>
              <a:ext uri="{FF2B5EF4-FFF2-40B4-BE49-F238E27FC236}">
                <a16:creationId xmlns:a16="http://schemas.microsoft.com/office/drawing/2014/main" id="{9D2A989C-7C5A-13B4-62BF-9789B9DC6352}"/>
              </a:ext>
            </a:extLst>
          </p:cNvPr>
          <p:cNvSpPr/>
          <p:nvPr/>
        </p:nvSpPr>
        <p:spPr bwMode="auto">
          <a:xfrm>
            <a:off x="797526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dirty="0">
                <a:solidFill>
                  <a:schemeClr val="bg1"/>
                </a:solidFill>
                <a:latin typeface="Meiryo UI" panose="020B0604030504040204" pitchFamily="50" charset="-128"/>
                <a:ea typeface="Meiryo UI" panose="020B0604030504040204" pitchFamily="50" charset="-128"/>
              </a:rPr>
              <a:t>8</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8" name="四角形: 角を丸くする 17">
            <a:extLst>
              <a:ext uri="{FF2B5EF4-FFF2-40B4-BE49-F238E27FC236}">
                <a16:creationId xmlns:a16="http://schemas.microsoft.com/office/drawing/2014/main" id="{15AD022C-2F72-A953-1917-3E9EF0A34394}"/>
              </a:ext>
            </a:extLst>
          </p:cNvPr>
          <p:cNvSpPr/>
          <p:nvPr/>
        </p:nvSpPr>
        <p:spPr bwMode="auto">
          <a:xfrm>
            <a:off x="8904312"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9</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9" name="四角形: 角を丸くする 18">
            <a:extLst>
              <a:ext uri="{FF2B5EF4-FFF2-40B4-BE49-F238E27FC236}">
                <a16:creationId xmlns:a16="http://schemas.microsoft.com/office/drawing/2014/main" id="{55B93480-F35C-5C22-761E-DF3BA0950DD5}"/>
              </a:ext>
            </a:extLst>
          </p:cNvPr>
          <p:cNvSpPr/>
          <p:nvPr/>
        </p:nvSpPr>
        <p:spPr bwMode="auto">
          <a:xfrm>
            <a:off x="240099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2</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31372105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7A1AC8-492D-4A5A-DABA-7CE68F8C5EDB}"/>
            </a:ext>
          </a:extLst>
        </p:cNvPr>
        <p:cNvGrpSpPr/>
        <p:nvPr/>
      </p:nvGrpSpPr>
      <p:grpSpPr>
        <a:xfrm>
          <a:off x="0" y="0"/>
          <a:ext cx="0" cy="0"/>
          <a:chOff x="0" y="0"/>
          <a:chExt cx="0" cy="0"/>
        </a:xfrm>
      </p:grpSpPr>
      <p:sp>
        <p:nvSpPr>
          <p:cNvPr id="169" name="タイトル 2">
            <a:extLst>
              <a:ext uri="{FF2B5EF4-FFF2-40B4-BE49-F238E27FC236}">
                <a16:creationId xmlns:a16="http://schemas.microsoft.com/office/drawing/2014/main" id="{F011B791-E2BC-768D-6E9F-51271696A0E6}"/>
              </a:ext>
            </a:extLst>
          </p:cNvPr>
          <p:cNvSpPr>
            <a:spLocks noGrp="1"/>
          </p:cNvSpPr>
          <p:nvPr>
            <p:ph type="title"/>
          </p:nvPr>
        </p:nvSpPr>
        <p:spPr>
          <a:xfrm>
            <a:off x="443073" y="397493"/>
            <a:ext cx="11305846" cy="523220"/>
          </a:xfrm>
        </p:spPr>
        <p:txBody>
          <a:bodyPr/>
          <a:lstStyle/>
          <a:p>
            <a:r>
              <a:rPr lang="ja-JP" altLang="en-US" sz="2800" dirty="0">
                <a:latin typeface="Meiryo UI" panose="020B0604030504040204" pitchFamily="50" charset="-128"/>
                <a:ea typeface="Meiryo UI" panose="020B0604030504040204" pitchFamily="50" charset="-128"/>
              </a:rPr>
              <a:t>イベント・メディア概要</a:t>
            </a:r>
            <a:endParaRPr kumimoji="1" lang="ja-JP" altLang="en-US" sz="2800" dirty="0">
              <a:latin typeface="Meiryo UI" panose="020B0604030504040204" pitchFamily="50" charset="-128"/>
              <a:ea typeface="Meiryo UI" panose="020B0604030504040204" pitchFamily="50" charset="-128"/>
            </a:endParaRPr>
          </a:p>
        </p:txBody>
      </p:sp>
      <p:sp>
        <p:nvSpPr>
          <p:cNvPr id="2" name="スライド番号プレースホルダー 1">
            <a:extLst>
              <a:ext uri="{FF2B5EF4-FFF2-40B4-BE49-F238E27FC236}">
                <a16:creationId xmlns:a16="http://schemas.microsoft.com/office/drawing/2014/main" id="{B7018304-883E-EDCC-D726-BCD2FA72A05B}"/>
              </a:ext>
            </a:extLst>
          </p:cNvPr>
          <p:cNvSpPr>
            <a:spLocks noGrp="1"/>
          </p:cNvSpPr>
          <p:nvPr>
            <p:ph type="sldNum" sz="quarter" idx="12"/>
          </p:nvPr>
        </p:nvSpPr>
        <p:spPr/>
        <p:txBody>
          <a:bodyPr/>
          <a:lstStyle/>
          <a:p>
            <a:fld id="{D9550142-B990-490A-A107-ED7302A7FD52}" type="slidenum">
              <a:rPr lang="en-US" altLang="ja-JP" smtClean="0"/>
              <a:pPr/>
              <a:t>15</a:t>
            </a:fld>
            <a:endParaRPr lang="en-US"/>
          </a:p>
        </p:txBody>
      </p:sp>
      <p:sp>
        <p:nvSpPr>
          <p:cNvPr id="81" name="正方形/長方形 80">
            <a:extLst>
              <a:ext uri="{FF2B5EF4-FFF2-40B4-BE49-F238E27FC236}">
                <a16:creationId xmlns:a16="http://schemas.microsoft.com/office/drawing/2014/main" id="{1B9EF66C-86B8-B351-088B-6D7728E9CB4D}"/>
              </a:ext>
            </a:extLst>
          </p:cNvPr>
          <p:cNvSpPr/>
          <p:nvPr/>
        </p:nvSpPr>
        <p:spPr bwMode="auto">
          <a:xfrm>
            <a:off x="442912" y="915839"/>
            <a:ext cx="11398212" cy="673372"/>
          </a:xfrm>
          <a:prstGeom prst="rect">
            <a:avLst/>
          </a:prstGeom>
          <a:noFill/>
          <a:ln w="9525">
            <a:noFill/>
            <a:miter lim="800000"/>
            <a:headEnd/>
            <a:tailEnd/>
          </a:ln>
          <a:effectLst/>
        </p:spPr>
        <p:txBody>
          <a:bodyPr wrap="square" rtlCol="0" anchor="t"/>
          <a:lstStyle/>
          <a:p>
            <a:pPr marL="145753" indent="-145753"/>
            <a:r>
              <a:rPr kumimoji="0" lang="ja-JP" altLang="en-US" sz="1600" kern="0" dirty="0">
                <a:solidFill>
                  <a:srgbClr val="000000"/>
                </a:solidFill>
                <a:latin typeface="Meiryo UI" panose="020B0604030504040204" pitchFamily="50" charset="-128"/>
                <a:ea typeface="Meiryo UI" panose="020B0604030504040204" pitchFamily="50" charset="-128"/>
              </a:rPr>
              <a:t>✓</a:t>
            </a:r>
            <a:r>
              <a:rPr kumimoji="0" lang="en-US" altLang="ja-JP" sz="1600" kern="0" dirty="0">
                <a:solidFill>
                  <a:srgbClr val="000000"/>
                </a:solidFill>
                <a:latin typeface="Meiryo UI" panose="020B0604030504040204" pitchFamily="50" charset="-128"/>
                <a:ea typeface="Meiryo UI" panose="020B0604030504040204" pitchFamily="50" charset="-128"/>
              </a:rPr>
              <a:t>XXX</a:t>
            </a:r>
            <a:endParaRPr lang="en-US" altLang="ja-JP" sz="1600" dirty="0">
              <a:uFill>
                <a:solidFill>
                  <a:srgbClr val="FF0000"/>
                </a:solidFill>
              </a:uFill>
              <a:latin typeface="Meiryo UI" panose="020B0604030504040204" pitchFamily="50" charset="-128"/>
              <a:ea typeface="Meiryo UI" panose="020B0604030504040204" pitchFamily="50" charset="-128"/>
            </a:endParaRPr>
          </a:p>
        </p:txBody>
      </p:sp>
      <p:sp>
        <p:nvSpPr>
          <p:cNvPr id="9" name="正方形/長方形 8">
            <a:extLst>
              <a:ext uri="{FF2B5EF4-FFF2-40B4-BE49-F238E27FC236}">
                <a16:creationId xmlns:a16="http://schemas.microsoft.com/office/drawing/2014/main" id="{AEB1E02B-C108-4573-1446-05BDD800D4B3}"/>
              </a:ext>
            </a:extLst>
          </p:cNvPr>
          <p:cNvSpPr/>
          <p:nvPr/>
        </p:nvSpPr>
        <p:spPr bwMode="auto">
          <a:xfrm>
            <a:off x="539643" y="2651915"/>
            <a:ext cx="11129526" cy="3741733"/>
          </a:xfrm>
          <a:prstGeom prst="rect">
            <a:avLst/>
          </a:prstGeom>
          <a:noFill/>
          <a:ln w="9525">
            <a:solidFill>
              <a:srgbClr val="FF0000"/>
            </a:solidFill>
            <a:miter lim="800000"/>
            <a:headEnd/>
            <a:tailEnd/>
          </a:ln>
          <a:effectLst/>
        </p:spPr>
        <p:txBody>
          <a:bodyPr wrap="square" rtlCol="0" anchor="ctr"/>
          <a:lstStyle/>
          <a:p>
            <a:pPr lvl="0" algn="ctr">
              <a:defRPr/>
            </a:pPr>
            <a:r>
              <a:rPr lang="ja-JP" altLang="en-US" sz="1400" kern="0" dirty="0">
                <a:solidFill>
                  <a:srgbClr val="FF0000"/>
                </a:solidFill>
                <a:latin typeface="Meiryo UI" panose="020B0604030504040204" pitchFamily="50" charset="-128"/>
                <a:ea typeface="Meiryo UI" panose="020B0604030504040204" pitchFamily="50" charset="-128"/>
              </a:rPr>
              <a:t>プロモーションを実施する場合に主催又は出展するイベントや広告を出稿するメディアといったプロモーション内容を記載</a:t>
            </a:r>
            <a:endParaRPr kumimoji="1" lang="ja-JP" altLang="en-US" sz="14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endParaRPr>
          </a:p>
        </p:txBody>
      </p:sp>
      <p:grpSp>
        <p:nvGrpSpPr>
          <p:cNvPr id="7" name="グループ化 6">
            <a:extLst>
              <a:ext uri="{FF2B5EF4-FFF2-40B4-BE49-F238E27FC236}">
                <a16:creationId xmlns:a16="http://schemas.microsoft.com/office/drawing/2014/main" id="{AC2B1E21-1867-D124-98F9-8B72EAFA47B5}"/>
              </a:ext>
            </a:extLst>
          </p:cNvPr>
          <p:cNvGrpSpPr/>
          <p:nvPr/>
        </p:nvGrpSpPr>
        <p:grpSpPr>
          <a:xfrm>
            <a:off x="539643" y="2132856"/>
            <a:ext cx="5243006" cy="270703"/>
            <a:chOff x="436484" y="1013524"/>
            <a:chExt cx="5457319" cy="270703"/>
          </a:xfrm>
        </p:grpSpPr>
        <p:sp>
          <p:nvSpPr>
            <p:cNvPr id="8" name="正方形/長方形 7">
              <a:extLst>
                <a:ext uri="{FF2B5EF4-FFF2-40B4-BE49-F238E27FC236}">
                  <a16:creationId xmlns:a16="http://schemas.microsoft.com/office/drawing/2014/main" id="{6D8F5AD2-AC93-4AF7-67C0-3A110A2FD307}"/>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XXX</a:t>
              </a:r>
              <a:endParaRPr kumimoji="0" lang="ja-JP" altLang="en-US"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cxnSp>
          <p:nvCxnSpPr>
            <p:cNvPr id="10" name="直線コネクタ 9">
              <a:extLst>
                <a:ext uri="{FF2B5EF4-FFF2-40B4-BE49-F238E27FC236}">
                  <a16:creationId xmlns:a16="http://schemas.microsoft.com/office/drawing/2014/main" id="{99890D3A-87EF-94F2-B8E8-E7D479F9168E}"/>
                </a:ext>
              </a:extLst>
            </p:cNvPr>
            <p:cNvCxnSpPr>
              <a:cxnSpLocks/>
            </p:cNvCxnSpPr>
            <p:nvPr/>
          </p:nvCxnSpPr>
          <p:spPr>
            <a:xfrm>
              <a:off x="436484" y="1284227"/>
              <a:ext cx="5457319"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11" name="グループ化 10">
            <a:extLst>
              <a:ext uri="{FF2B5EF4-FFF2-40B4-BE49-F238E27FC236}">
                <a16:creationId xmlns:a16="http://schemas.microsoft.com/office/drawing/2014/main" id="{A85498CB-43E5-E9B6-9CEF-01FC88518970}"/>
              </a:ext>
            </a:extLst>
          </p:cNvPr>
          <p:cNvGrpSpPr/>
          <p:nvPr/>
        </p:nvGrpSpPr>
        <p:grpSpPr>
          <a:xfrm>
            <a:off x="6505913" y="2132856"/>
            <a:ext cx="5243006" cy="270703"/>
            <a:chOff x="436484" y="1013524"/>
            <a:chExt cx="5457319" cy="270703"/>
          </a:xfrm>
        </p:grpSpPr>
        <p:sp>
          <p:nvSpPr>
            <p:cNvPr id="12" name="正方形/長方形 11">
              <a:extLst>
                <a:ext uri="{FF2B5EF4-FFF2-40B4-BE49-F238E27FC236}">
                  <a16:creationId xmlns:a16="http://schemas.microsoft.com/office/drawing/2014/main" id="{A0FB7080-21CE-95A8-64D0-34956FB445F4}"/>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lvl="0" algn="ctr">
                <a:defRPr/>
              </a:pPr>
              <a:r>
                <a:rPr kumimoji="0" lang="en-US" altLang="ja-JP" sz="1200" b="1" dirty="0">
                  <a:solidFill>
                    <a:srgbClr val="000000"/>
                  </a:solidFill>
                  <a:latin typeface="Meiryo UI" panose="020B0604030504040204" pitchFamily="50" charset="-128"/>
                  <a:ea typeface="Meiryo UI" panose="020B0604030504040204" pitchFamily="50" charset="-128"/>
                </a:rPr>
                <a:t>XXX</a:t>
              </a:r>
              <a:endParaRPr kumimoji="0" lang="ja-JP" altLang="en-US" sz="1200" b="1" dirty="0">
                <a:solidFill>
                  <a:srgbClr val="000000"/>
                </a:solidFill>
                <a:latin typeface="Meiryo UI" panose="020B0604030504040204" pitchFamily="50" charset="-128"/>
                <a:ea typeface="Meiryo UI" panose="020B0604030504040204" pitchFamily="50" charset="-128"/>
              </a:endParaRPr>
            </a:p>
          </p:txBody>
        </p:sp>
        <p:cxnSp>
          <p:nvCxnSpPr>
            <p:cNvPr id="13" name="直線コネクタ 12">
              <a:extLst>
                <a:ext uri="{FF2B5EF4-FFF2-40B4-BE49-F238E27FC236}">
                  <a16:creationId xmlns:a16="http://schemas.microsoft.com/office/drawing/2014/main" id="{04C6F53B-219B-D02B-5213-CE7E2B683D89}"/>
                </a:ext>
              </a:extLst>
            </p:cNvPr>
            <p:cNvCxnSpPr>
              <a:cxnSpLocks/>
            </p:cNvCxnSpPr>
            <p:nvPr/>
          </p:nvCxnSpPr>
          <p:spPr>
            <a:xfrm>
              <a:off x="436484" y="1284227"/>
              <a:ext cx="53774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3" name="四角形: 角を丸くする 2">
            <a:extLst>
              <a:ext uri="{FF2B5EF4-FFF2-40B4-BE49-F238E27FC236}">
                <a16:creationId xmlns:a16="http://schemas.microsoft.com/office/drawing/2014/main" id="{8B3338D8-7399-3EB3-A1D0-9A31F5D141F1}"/>
              </a:ext>
            </a:extLst>
          </p:cNvPr>
          <p:cNvSpPr/>
          <p:nvPr/>
        </p:nvSpPr>
        <p:spPr bwMode="auto">
          <a:xfrm>
            <a:off x="54290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1</a:t>
            </a: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個人</a:t>
            </a:r>
          </a:p>
        </p:txBody>
      </p:sp>
      <p:sp>
        <p:nvSpPr>
          <p:cNvPr id="4" name="四角形: 角を丸くする 3">
            <a:extLst>
              <a:ext uri="{FF2B5EF4-FFF2-40B4-BE49-F238E27FC236}">
                <a16:creationId xmlns:a16="http://schemas.microsoft.com/office/drawing/2014/main" id="{D4F745C5-045D-21A7-AAF5-842EA07B0D5F}"/>
              </a:ext>
            </a:extLst>
          </p:cNvPr>
          <p:cNvSpPr/>
          <p:nvPr/>
        </p:nvSpPr>
        <p:spPr bwMode="auto">
          <a:xfrm>
            <a:off x="147195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dirty="0">
                <a:solidFill>
                  <a:schemeClr val="bg1"/>
                </a:solidFill>
                <a:latin typeface="Meiryo UI" panose="020B0604030504040204" pitchFamily="50" charset="-128"/>
                <a:ea typeface="Meiryo UI" panose="020B0604030504040204" pitchFamily="50" charset="-128"/>
              </a:rPr>
              <a:t>1</a:t>
            </a:r>
            <a:r>
              <a:rPr kumimoji="0" lang="ja-JP" altLang="en-US" sz="900" b="1" dirty="0">
                <a:solidFill>
                  <a:schemeClr val="bg1"/>
                </a:solidFill>
                <a:latin typeface="Meiryo UI" panose="020B0604030504040204" pitchFamily="50" charset="-128"/>
                <a:ea typeface="Meiryo UI" panose="020B0604030504040204" pitchFamily="50" charset="-128"/>
              </a:rPr>
              <a:t>法人</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5" name="四角形: 角を丸くする 4">
            <a:extLst>
              <a:ext uri="{FF2B5EF4-FFF2-40B4-BE49-F238E27FC236}">
                <a16:creationId xmlns:a16="http://schemas.microsoft.com/office/drawing/2014/main" id="{691B7A71-E2B7-F617-925F-8E62BBC829E1}"/>
              </a:ext>
            </a:extLst>
          </p:cNvPr>
          <p:cNvSpPr/>
          <p:nvPr/>
        </p:nvSpPr>
        <p:spPr bwMode="auto">
          <a:xfrm>
            <a:off x="333004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3</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6" name="四角形: 角を丸くする 5">
            <a:extLst>
              <a:ext uri="{FF2B5EF4-FFF2-40B4-BE49-F238E27FC236}">
                <a16:creationId xmlns:a16="http://schemas.microsoft.com/office/drawing/2014/main" id="{56FBC199-E9E3-F8B5-F98A-1848D51A5B87}"/>
              </a:ext>
            </a:extLst>
          </p:cNvPr>
          <p:cNvSpPr/>
          <p:nvPr/>
        </p:nvSpPr>
        <p:spPr bwMode="auto">
          <a:xfrm>
            <a:off x="425908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4</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4" name="四角形: 角を丸くする 13">
            <a:extLst>
              <a:ext uri="{FF2B5EF4-FFF2-40B4-BE49-F238E27FC236}">
                <a16:creationId xmlns:a16="http://schemas.microsoft.com/office/drawing/2014/main" id="{7D8F6D8D-9378-0402-DFD0-208E403F153C}"/>
              </a:ext>
            </a:extLst>
          </p:cNvPr>
          <p:cNvSpPr/>
          <p:nvPr/>
        </p:nvSpPr>
        <p:spPr bwMode="auto">
          <a:xfrm>
            <a:off x="518813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5</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5" name="四角形: 角を丸くする 14">
            <a:extLst>
              <a:ext uri="{FF2B5EF4-FFF2-40B4-BE49-F238E27FC236}">
                <a16:creationId xmlns:a16="http://schemas.microsoft.com/office/drawing/2014/main" id="{31207722-DCF4-8E56-E4B4-05AB7AAEC120}"/>
              </a:ext>
            </a:extLst>
          </p:cNvPr>
          <p:cNvSpPr/>
          <p:nvPr/>
        </p:nvSpPr>
        <p:spPr bwMode="auto">
          <a:xfrm>
            <a:off x="611717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6</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6" name="四角形: 角を丸くする 15">
            <a:extLst>
              <a:ext uri="{FF2B5EF4-FFF2-40B4-BE49-F238E27FC236}">
                <a16:creationId xmlns:a16="http://schemas.microsoft.com/office/drawing/2014/main" id="{9209679A-912D-9EC0-D9DC-3AC879FEFE05}"/>
              </a:ext>
            </a:extLst>
          </p:cNvPr>
          <p:cNvSpPr/>
          <p:nvPr/>
        </p:nvSpPr>
        <p:spPr bwMode="auto">
          <a:xfrm>
            <a:off x="704622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7</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7" name="四角形: 角を丸くする 16">
            <a:extLst>
              <a:ext uri="{FF2B5EF4-FFF2-40B4-BE49-F238E27FC236}">
                <a16:creationId xmlns:a16="http://schemas.microsoft.com/office/drawing/2014/main" id="{BF994F4D-1AF8-FE60-6372-40215BC33D65}"/>
              </a:ext>
            </a:extLst>
          </p:cNvPr>
          <p:cNvSpPr/>
          <p:nvPr/>
        </p:nvSpPr>
        <p:spPr bwMode="auto">
          <a:xfrm>
            <a:off x="797526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dirty="0">
                <a:solidFill>
                  <a:schemeClr val="bg1"/>
                </a:solidFill>
                <a:latin typeface="Meiryo UI" panose="020B0604030504040204" pitchFamily="50" charset="-128"/>
                <a:ea typeface="Meiryo UI" panose="020B0604030504040204" pitchFamily="50" charset="-128"/>
              </a:rPr>
              <a:t>8</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8" name="四角形: 角を丸くする 17">
            <a:extLst>
              <a:ext uri="{FF2B5EF4-FFF2-40B4-BE49-F238E27FC236}">
                <a16:creationId xmlns:a16="http://schemas.microsoft.com/office/drawing/2014/main" id="{96C3865B-09AC-5254-149D-385F25806E64}"/>
              </a:ext>
            </a:extLst>
          </p:cNvPr>
          <p:cNvSpPr/>
          <p:nvPr/>
        </p:nvSpPr>
        <p:spPr bwMode="auto">
          <a:xfrm>
            <a:off x="8904312"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9</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9" name="四角形: 角を丸くする 18">
            <a:extLst>
              <a:ext uri="{FF2B5EF4-FFF2-40B4-BE49-F238E27FC236}">
                <a16:creationId xmlns:a16="http://schemas.microsoft.com/office/drawing/2014/main" id="{8AF6B0A6-CCAF-C0FA-916B-9575B40520FF}"/>
              </a:ext>
            </a:extLst>
          </p:cNvPr>
          <p:cNvSpPr/>
          <p:nvPr/>
        </p:nvSpPr>
        <p:spPr bwMode="auto">
          <a:xfrm>
            <a:off x="240099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2</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3817891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9B0575-A66B-4A3A-C1F1-72CC2814D9BA}"/>
            </a:ext>
          </a:extLst>
        </p:cNvPr>
        <p:cNvGrpSpPr/>
        <p:nvPr/>
      </p:nvGrpSpPr>
      <p:grpSpPr>
        <a:xfrm>
          <a:off x="0" y="0"/>
          <a:ext cx="0" cy="0"/>
          <a:chOff x="0" y="0"/>
          <a:chExt cx="0" cy="0"/>
        </a:xfrm>
      </p:grpSpPr>
      <p:sp>
        <p:nvSpPr>
          <p:cNvPr id="169" name="タイトル 2">
            <a:extLst>
              <a:ext uri="{FF2B5EF4-FFF2-40B4-BE49-F238E27FC236}">
                <a16:creationId xmlns:a16="http://schemas.microsoft.com/office/drawing/2014/main" id="{1CE6C35B-D1E7-D934-FF39-BCBA71DF1B38}"/>
              </a:ext>
            </a:extLst>
          </p:cNvPr>
          <p:cNvSpPr>
            <a:spLocks noGrp="1"/>
          </p:cNvSpPr>
          <p:nvPr>
            <p:ph type="title"/>
          </p:nvPr>
        </p:nvSpPr>
        <p:spPr>
          <a:xfrm>
            <a:off x="443073" y="397493"/>
            <a:ext cx="11305846" cy="523220"/>
          </a:xfrm>
        </p:spPr>
        <p:txBody>
          <a:bodyPr/>
          <a:lstStyle/>
          <a:p>
            <a:r>
              <a:rPr lang="ja-JP" altLang="en-US" sz="2800" dirty="0">
                <a:latin typeface="Meiryo UI" panose="020B0604030504040204" pitchFamily="50" charset="-128"/>
                <a:ea typeface="Meiryo UI" panose="020B0604030504040204" pitchFamily="50" charset="-128"/>
              </a:rPr>
              <a:t>高度な技術の活用</a:t>
            </a:r>
            <a:endParaRPr kumimoji="1" lang="ja-JP" altLang="en-US" sz="2800" dirty="0">
              <a:latin typeface="Meiryo UI" panose="020B0604030504040204" pitchFamily="50" charset="-128"/>
              <a:ea typeface="Meiryo UI" panose="020B0604030504040204" pitchFamily="50" charset="-128"/>
            </a:endParaRPr>
          </a:p>
        </p:txBody>
      </p:sp>
      <p:sp>
        <p:nvSpPr>
          <p:cNvPr id="2" name="スライド番号プレースホルダー 1">
            <a:extLst>
              <a:ext uri="{FF2B5EF4-FFF2-40B4-BE49-F238E27FC236}">
                <a16:creationId xmlns:a16="http://schemas.microsoft.com/office/drawing/2014/main" id="{30B37D50-43C3-BF4D-68E3-AE71EBF809E2}"/>
              </a:ext>
            </a:extLst>
          </p:cNvPr>
          <p:cNvSpPr>
            <a:spLocks noGrp="1"/>
          </p:cNvSpPr>
          <p:nvPr>
            <p:ph type="sldNum" sz="quarter" idx="12"/>
          </p:nvPr>
        </p:nvSpPr>
        <p:spPr/>
        <p:txBody>
          <a:bodyPr/>
          <a:lstStyle/>
          <a:p>
            <a:fld id="{D9550142-B990-490A-A107-ED7302A7FD52}" type="slidenum">
              <a:rPr lang="en-US" altLang="ja-JP" smtClean="0"/>
              <a:pPr/>
              <a:t>16</a:t>
            </a:fld>
            <a:endParaRPr lang="en-US"/>
          </a:p>
        </p:txBody>
      </p:sp>
      <p:sp>
        <p:nvSpPr>
          <p:cNvPr id="81" name="正方形/長方形 80">
            <a:extLst>
              <a:ext uri="{FF2B5EF4-FFF2-40B4-BE49-F238E27FC236}">
                <a16:creationId xmlns:a16="http://schemas.microsoft.com/office/drawing/2014/main" id="{DB64E28D-B776-7070-8642-DF4942E5B965}"/>
              </a:ext>
            </a:extLst>
          </p:cNvPr>
          <p:cNvSpPr/>
          <p:nvPr/>
        </p:nvSpPr>
        <p:spPr bwMode="auto">
          <a:xfrm>
            <a:off x="442912" y="915839"/>
            <a:ext cx="11398212" cy="673372"/>
          </a:xfrm>
          <a:prstGeom prst="rect">
            <a:avLst/>
          </a:prstGeom>
          <a:noFill/>
          <a:ln w="9525">
            <a:noFill/>
            <a:miter lim="800000"/>
            <a:headEnd/>
            <a:tailEnd/>
          </a:ln>
          <a:effectLst/>
        </p:spPr>
        <p:txBody>
          <a:bodyPr wrap="square" rtlCol="0" anchor="t"/>
          <a:lstStyle/>
          <a:p>
            <a:pPr marL="145753" indent="-145753"/>
            <a:r>
              <a:rPr kumimoji="0" lang="ja-JP" altLang="en-US" sz="1600" kern="0" dirty="0">
                <a:solidFill>
                  <a:srgbClr val="000000"/>
                </a:solidFill>
                <a:latin typeface="Meiryo UI" panose="020B0604030504040204" pitchFamily="50" charset="-128"/>
                <a:ea typeface="Meiryo UI" panose="020B0604030504040204" pitchFamily="50" charset="-128"/>
              </a:rPr>
              <a:t>✓</a:t>
            </a:r>
            <a:r>
              <a:rPr kumimoji="0" lang="en-US" altLang="ja-JP" sz="1600" kern="0" dirty="0">
                <a:solidFill>
                  <a:srgbClr val="000000"/>
                </a:solidFill>
                <a:latin typeface="Meiryo UI" panose="020B0604030504040204" pitchFamily="50" charset="-128"/>
                <a:ea typeface="Meiryo UI" panose="020B0604030504040204" pitchFamily="50" charset="-128"/>
              </a:rPr>
              <a:t>XXX</a:t>
            </a:r>
            <a:endParaRPr lang="en-US" altLang="ja-JP" sz="1600" dirty="0">
              <a:uFill>
                <a:solidFill>
                  <a:srgbClr val="FF0000"/>
                </a:solidFill>
              </a:uFill>
              <a:latin typeface="Meiryo UI" panose="020B0604030504040204" pitchFamily="50" charset="-128"/>
              <a:ea typeface="Meiryo UI" panose="020B0604030504040204" pitchFamily="50" charset="-128"/>
            </a:endParaRPr>
          </a:p>
        </p:txBody>
      </p:sp>
      <p:sp>
        <p:nvSpPr>
          <p:cNvPr id="9" name="正方形/長方形 8">
            <a:extLst>
              <a:ext uri="{FF2B5EF4-FFF2-40B4-BE49-F238E27FC236}">
                <a16:creationId xmlns:a16="http://schemas.microsoft.com/office/drawing/2014/main" id="{E8D03007-1514-A739-23B2-E4B216F7BA65}"/>
              </a:ext>
            </a:extLst>
          </p:cNvPr>
          <p:cNvSpPr/>
          <p:nvPr/>
        </p:nvSpPr>
        <p:spPr bwMode="auto">
          <a:xfrm>
            <a:off x="539643" y="2651915"/>
            <a:ext cx="11129526" cy="3741733"/>
          </a:xfrm>
          <a:prstGeom prst="rect">
            <a:avLst/>
          </a:prstGeom>
          <a:noFill/>
          <a:ln w="9525">
            <a:solidFill>
              <a:srgbClr val="FF0000"/>
            </a:solidFill>
            <a:miter lim="800000"/>
            <a:headEnd/>
            <a:tailEnd/>
          </a:ln>
          <a:effectLst/>
        </p:spPr>
        <p:txBody>
          <a:bodyPr wrap="square" rtlCol="0" anchor="ctr"/>
          <a:lstStyle/>
          <a:p>
            <a:pPr lvl="0" algn="ctr">
              <a:defRPr/>
            </a:pPr>
            <a:r>
              <a:rPr lang="ja-JP" altLang="en-US" sz="1400" kern="0" dirty="0">
                <a:solidFill>
                  <a:srgbClr val="FF0000"/>
                </a:solidFill>
                <a:latin typeface="Meiryo UI" panose="020B0604030504040204" pitchFamily="50" charset="-128"/>
                <a:ea typeface="Meiryo UI" panose="020B0604030504040204" pitchFamily="50" charset="-128"/>
              </a:rPr>
              <a:t>開発プラットフォームにおける</a:t>
            </a:r>
            <a:r>
              <a:rPr lang="en-US" altLang="ja-JP" sz="1400" kern="0" dirty="0">
                <a:solidFill>
                  <a:srgbClr val="FF0000"/>
                </a:solidFill>
                <a:latin typeface="Meiryo UI" panose="020B0604030504040204" pitchFamily="50" charset="-128"/>
                <a:ea typeface="Meiryo UI" panose="020B0604030504040204" pitchFamily="50" charset="-128"/>
              </a:rPr>
              <a:t>AI</a:t>
            </a:r>
            <a:r>
              <a:rPr lang="ja-JP" altLang="en-US" sz="1400" kern="0" dirty="0">
                <a:solidFill>
                  <a:srgbClr val="FF0000"/>
                </a:solidFill>
                <a:latin typeface="Meiryo UI" panose="020B0604030504040204" pitchFamily="50" charset="-128"/>
                <a:ea typeface="Meiryo UI" panose="020B0604030504040204" pitchFamily="50" charset="-128"/>
              </a:rPr>
              <a:t>、</a:t>
            </a:r>
            <a:r>
              <a:rPr lang="en-US" altLang="ja-JP" sz="1400" kern="0" dirty="0">
                <a:solidFill>
                  <a:srgbClr val="FF0000"/>
                </a:solidFill>
                <a:latin typeface="Meiryo UI" panose="020B0604030504040204" pitchFamily="50" charset="-128"/>
                <a:ea typeface="Meiryo UI" panose="020B0604030504040204" pitchFamily="50" charset="-128"/>
              </a:rPr>
              <a:t>XR</a:t>
            </a:r>
            <a:r>
              <a:rPr lang="ja-JP" altLang="en-US" sz="1400" kern="0" dirty="0">
                <a:solidFill>
                  <a:srgbClr val="FF0000"/>
                </a:solidFill>
                <a:latin typeface="Meiryo UI" panose="020B0604030504040204" pitchFamily="50" charset="-128"/>
                <a:ea typeface="Meiryo UI" panose="020B0604030504040204" pitchFamily="50" charset="-128"/>
              </a:rPr>
              <a:t>又はブロックチェーンといった高度な技術の活用内容を記載</a:t>
            </a:r>
            <a:endParaRPr kumimoji="1" lang="ja-JP" altLang="en-US" sz="14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endParaRPr>
          </a:p>
        </p:txBody>
      </p:sp>
      <p:grpSp>
        <p:nvGrpSpPr>
          <p:cNvPr id="7" name="グループ化 6">
            <a:extLst>
              <a:ext uri="{FF2B5EF4-FFF2-40B4-BE49-F238E27FC236}">
                <a16:creationId xmlns:a16="http://schemas.microsoft.com/office/drawing/2014/main" id="{516DCC87-8D52-8572-7737-31C41C799062}"/>
              </a:ext>
            </a:extLst>
          </p:cNvPr>
          <p:cNvGrpSpPr/>
          <p:nvPr/>
        </p:nvGrpSpPr>
        <p:grpSpPr>
          <a:xfrm>
            <a:off x="539643" y="2132856"/>
            <a:ext cx="5243006" cy="270703"/>
            <a:chOff x="436484" y="1013524"/>
            <a:chExt cx="5457319" cy="270703"/>
          </a:xfrm>
        </p:grpSpPr>
        <p:sp>
          <p:nvSpPr>
            <p:cNvPr id="8" name="正方形/長方形 7">
              <a:extLst>
                <a:ext uri="{FF2B5EF4-FFF2-40B4-BE49-F238E27FC236}">
                  <a16:creationId xmlns:a16="http://schemas.microsoft.com/office/drawing/2014/main" id="{01D1DB2C-F217-FF13-8F07-7CC4EEEF6B5F}"/>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XXX</a:t>
              </a:r>
              <a:endParaRPr kumimoji="0" lang="ja-JP" altLang="en-US"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cxnSp>
          <p:nvCxnSpPr>
            <p:cNvPr id="10" name="直線コネクタ 9">
              <a:extLst>
                <a:ext uri="{FF2B5EF4-FFF2-40B4-BE49-F238E27FC236}">
                  <a16:creationId xmlns:a16="http://schemas.microsoft.com/office/drawing/2014/main" id="{F989F0DE-BF29-8614-9A39-06D9A2B25B5D}"/>
                </a:ext>
              </a:extLst>
            </p:cNvPr>
            <p:cNvCxnSpPr>
              <a:cxnSpLocks/>
            </p:cNvCxnSpPr>
            <p:nvPr/>
          </p:nvCxnSpPr>
          <p:spPr>
            <a:xfrm>
              <a:off x="436484" y="1284227"/>
              <a:ext cx="5457319"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11" name="グループ化 10">
            <a:extLst>
              <a:ext uri="{FF2B5EF4-FFF2-40B4-BE49-F238E27FC236}">
                <a16:creationId xmlns:a16="http://schemas.microsoft.com/office/drawing/2014/main" id="{FACE996A-855E-4B2C-B6F5-8E4E9220BE17}"/>
              </a:ext>
            </a:extLst>
          </p:cNvPr>
          <p:cNvGrpSpPr/>
          <p:nvPr/>
        </p:nvGrpSpPr>
        <p:grpSpPr>
          <a:xfrm>
            <a:off x="6505913" y="2132856"/>
            <a:ext cx="5243006" cy="270703"/>
            <a:chOff x="436484" y="1013524"/>
            <a:chExt cx="5457319" cy="270703"/>
          </a:xfrm>
        </p:grpSpPr>
        <p:sp>
          <p:nvSpPr>
            <p:cNvPr id="12" name="正方形/長方形 11">
              <a:extLst>
                <a:ext uri="{FF2B5EF4-FFF2-40B4-BE49-F238E27FC236}">
                  <a16:creationId xmlns:a16="http://schemas.microsoft.com/office/drawing/2014/main" id="{C330D6C3-297D-1129-9B60-06D4CC73AC36}"/>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lvl="0" algn="ctr">
                <a:defRPr/>
              </a:pPr>
              <a:r>
                <a:rPr kumimoji="0" lang="en-US" altLang="ja-JP" sz="1200" b="1" dirty="0">
                  <a:solidFill>
                    <a:srgbClr val="000000"/>
                  </a:solidFill>
                  <a:latin typeface="Meiryo UI" panose="020B0604030504040204" pitchFamily="50" charset="-128"/>
                  <a:ea typeface="Meiryo UI" panose="020B0604030504040204" pitchFamily="50" charset="-128"/>
                </a:rPr>
                <a:t>XXX</a:t>
              </a:r>
              <a:endParaRPr kumimoji="0" lang="ja-JP" altLang="en-US" sz="1200" b="1" dirty="0">
                <a:solidFill>
                  <a:srgbClr val="000000"/>
                </a:solidFill>
                <a:latin typeface="Meiryo UI" panose="020B0604030504040204" pitchFamily="50" charset="-128"/>
                <a:ea typeface="Meiryo UI" panose="020B0604030504040204" pitchFamily="50" charset="-128"/>
              </a:endParaRPr>
            </a:p>
          </p:txBody>
        </p:sp>
        <p:cxnSp>
          <p:nvCxnSpPr>
            <p:cNvPr id="13" name="直線コネクタ 12">
              <a:extLst>
                <a:ext uri="{FF2B5EF4-FFF2-40B4-BE49-F238E27FC236}">
                  <a16:creationId xmlns:a16="http://schemas.microsoft.com/office/drawing/2014/main" id="{F9046B68-B658-0B4E-653C-49B6AF2695A9}"/>
                </a:ext>
              </a:extLst>
            </p:cNvPr>
            <p:cNvCxnSpPr>
              <a:cxnSpLocks/>
            </p:cNvCxnSpPr>
            <p:nvPr/>
          </p:nvCxnSpPr>
          <p:spPr>
            <a:xfrm>
              <a:off x="436484" y="1284227"/>
              <a:ext cx="53774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3" name="四角形: 角を丸くする 2">
            <a:extLst>
              <a:ext uri="{FF2B5EF4-FFF2-40B4-BE49-F238E27FC236}">
                <a16:creationId xmlns:a16="http://schemas.microsoft.com/office/drawing/2014/main" id="{005514FA-8660-CA54-0CFD-5EA5D0CACF75}"/>
              </a:ext>
            </a:extLst>
          </p:cNvPr>
          <p:cNvSpPr/>
          <p:nvPr/>
        </p:nvSpPr>
        <p:spPr bwMode="auto">
          <a:xfrm>
            <a:off x="54290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1</a:t>
            </a: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個人</a:t>
            </a:r>
          </a:p>
        </p:txBody>
      </p:sp>
      <p:sp>
        <p:nvSpPr>
          <p:cNvPr id="4" name="四角形: 角を丸くする 3">
            <a:extLst>
              <a:ext uri="{FF2B5EF4-FFF2-40B4-BE49-F238E27FC236}">
                <a16:creationId xmlns:a16="http://schemas.microsoft.com/office/drawing/2014/main" id="{1CFA5311-2E48-DA52-BAD2-C51014FCE3DA}"/>
              </a:ext>
            </a:extLst>
          </p:cNvPr>
          <p:cNvSpPr/>
          <p:nvPr/>
        </p:nvSpPr>
        <p:spPr bwMode="auto">
          <a:xfrm>
            <a:off x="1471954"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dirty="0">
                <a:solidFill>
                  <a:schemeClr val="bg1"/>
                </a:solidFill>
                <a:latin typeface="Meiryo UI" panose="020B0604030504040204" pitchFamily="50" charset="-128"/>
                <a:ea typeface="Meiryo UI" panose="020B0604030504040204" pitchFamily="50" charset="-128"/>
              </a:rPr>
              <a:t>1</a:t>
            </a:r>
            <a:r>
              <a:rPr kumimoji="0" lang="ja-JP" altLang="en-US" sz="900" b="1" dirty="0">
                <a:solidFill>
                  <a:schemeClr val="bg1"/>
                </a:solidFill>
                <a:latin typeface="Meiryo UI" panose="020B0604030504040204" pitchFamily="50" charset="-128"/>
                <a:ea typeface="Meiryo UI" panose="020B0604030504040204" pitchFamily="50" charset="-128"/>
              </a:rPr>
              <a:t>法人</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5" name="四角形: 角を丸くする 4">
            <a:extLst>
              <a:ext uri="{FF2B5EF4-FFF2-40B4-BE49-F238E27FC236}">
                <a16:creationId xmlns:a16="http://schemas.microsoft.com/office/drawing/2014/main" id="{30D93520-6562-2A9B-1523-D7D8485A3F7D}"/>
              </a:ext>
            </a:extLst>
          </p:cNvPr>
          <p:cNvSpPr/>
          <p:nvPr/>
        </p:nvSpPr>
        <p:spPr bwMode="auto">
          <a:xfrm>
            <a:off x="3330044"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3</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6" name="四角形: 角を丸くする 5">
            <a:extLst>
              <a:ext uri="{FF2B5EF4-FFF2-40B4-BE49-F238E27FC236}">
                <a16:creationId xmlns:a16="http://schemas.microsoft.com/office/drawing/2014/main" id="{D38828F9-CEF0-D471-7920-940E2715BE1E}"/>
              </a:ext>
            </a:extLst>
          </p:cNvPr>
          <p:cNvSpPr/>
          <p:nvPr/>
        </p:nvSpPr>
        <p:spPr bwMode="auto">
          <a:xfrm>
            <a:off x="425908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4</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4" name="四角形: 角を丸くする 13">
            <a:extLst>
              <a:ext uri="{FF2B5EF4-FFF2-40B4-BE49-F238E27FC236}">
                <a16:creationId xmlns:a16="http://schemas.microsoft.com/office/drawing/2014/main" id="{18457B30-A340-6F33-02A9-037CDA384F91}"/>
              </a:ext>
            </a:extLst>
          </p:cNvPr>
          <p:cNvSpPr/>
          <p:nvPr/>
        </p:nvSpPr>
        <p:spPr bwMode="auto">
          <a:xfrm>
            <a:off x="5188134"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5</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5" name="四角形: 角を丸くする 14">
            <a:extLst>
              <a:ext uri="{FF2B5EF4-FFF2-40B4-BE49-F238E27FC236}">
                <a16:creationId xmlns:a16="http://schemas.microsoft.com/office/drawing/2014/main" id="{2159CD5A-4A5A-2E9C-0DA3-8638DA0F3957}"/>
              </a:ext>
            </a:extLst>
          </p:cNvPr>
          <p:cNvSpPr/>
          <p:nvPr/>
        </p:nvSpPr>
        <p:spPr bwMode="auto">
          <a:xfrm>
            <a:off x="611717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6</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6" name="四角形: 角を丸くする 15">
            <a:extLst>
              <a:ext uri="{FF2B5EF4-FFF2-40B4-BE49-F238E27FC236}">
                <a16:creationId xmlns:a16="http://schemas.microsoft.com/office/drawing/2014/main" id="{E4372FA0-4C46-934C-1CB4-CBA1444AD1A9}"/>
              </a:ext>
            </a:extLst>
          </p:cNvPr>
          <p:cNvSpPr/>
          <p:nvPr/>
        </p:nvSpPr>
        <p:spPr bwMode="auto">
          <a:xfrm>
            <a:off x="7046224"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7</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7" name="四角形: 角を丸くする 16">
            <a:extLst>
              <a:ext uri="{FF2B5EF4-FFF2-40B4-BE49-F238E27FC236}">
                <a16:creationId xmlns:a16="http://schemas.microsoft.com/office/drawing/2014/main" id="{CB802EF7-94C8-42F4-E2D7-CFC21604BCF7}"/>
              </a:ext>
            </a:extLst>
          </p:cNvPr>
          <p:cNvSpPr/>
          <p:nvPr/>
        </p:nvSpPr>
        <p:spPr bwMode="auto">
          <a:xfrm>
            <a:off x="797526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dirty="0">
                <a:solidFill>
                  <a:schemeClr val="bg1"/>
                </a:solidFill>
                <a:latin typeface="Meiryo UI" panose="020B0604030504040204" pitchFamily="50" charset="-128"/>
                <a:ea typeface="Meiryo UI" panose="020B0604030504040204" pitchFamily="50" charset="-128"/>
              </a:rPr>
              <a:t>8</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8" name="四角形: 角を丸くする 17">
            <a:extLst>
              <a:ext uri="{FF2B5EF4-FFF2-40B4-BE49-F238E27FC236}">
                <a16:creationId xmlns:a16="http://schemas.microsoft.com/office/drawing/2014/main" id="{F6D96F2E-6ADA-18F0-A2DF-B1DF955111ED}"/>
              </a:ext>
            </a:extLst>
          </p:cNvPr>
          <p:cNvSpPr/>
          <p:nvPr/>
        </p:nvSpPr>
        <p:spPr bwMode="auto">
          <a:xfrm>
            <a:off x="8904312"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9</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9" name="四角形: 角を丸くする 18">
            <a:extLst>
              <a:ext uri="{FF2B5EF4-FFF2-40B4-BE49-F238E27FC236}">
                <a16:creationId xmlns:a16="http://schemas.microsoft.com/office/drawing/2014/main" id="{7EEF00A1-D9AA-CC1F-7B78-10FEBAEDBF3E}"/>
              </a:ext>
            </a:extLst>
          </p:cNvPr>
          <p:cNvSpPr/>
          <p:nvPr/>
        </p:nvSpPr>
        <p:spPr bwMode="auto">
          <a:xfrm>
            <a:off x="240099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2</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17447286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D21AAD-0C2D-98F9-C275-1C86BEA9AA3F}"/>
            </a:ext>
          </a:extLst>
        </p:cNvPr>
        <p:cNvGrpSpPr/>
        <p:nvPr/>
      </p:nvGrpSpPr>
      <p:grpSpPr>
        <a:xfrm>
          <a:off x="0" y="0"/>
          <a:ext cx="0" cy="0"/>
          <a:chOff x="0" y="0"/>
          <a:chExt cx="0" cy="0"/>
        </a:xfrm>
      </p:grpSpPr>
      <p:sp>
        <p:nvSpPr>
          <p:cNvPr id="169" name="タイトル 2">
            <a:extLst>
              <a:ext uri="{FF2B5EF4-FFF2-40B4-BE49-F238E27FC236}">
                <a16:creationId xmlns:a16="http://schemas.microsoft.com/office/drawing/2014/main" id="{0A627443-9BFB-A972-8B6A-E9EDA23C5282}"/>
              </a:ext>
            </a:extLst>
          </p:cNvPr>
          <p:cNvSpPr>
            <a:spLocks noGrp="1"/>
          </p:cNvSpPr>
          <p:nvPr>
            <p:ph type="title"/>
          </p:nvPr>
        </p:nvSpPr>
        <p:spPr>
          <a:xfrm>
            <a:off x="443073" y="397493"/>
            <a:ext cx="11305846" cy="523220"/>
          </a:xfrm>
        </p:spPr>
        <p:txBody>
          <a:bodyPr/>
          <a:lstStyle/>
          <a:p>
            <a:r>
              <a:rPr lang="ja-JP" altLang="en-US" sz="2800" dirty="0">
                <a:latin typeface="Meiryo UI" panose="020B0604030504040204" pitchFamily="50" charset="-128"/>
                <a:ea typeface="Meiryo UI" panose="020B0604030504040204" pitchFamily="50" charset="-128"/>
              </a:rPr>
              <a:t>コンテンツ産業への裨益</a:t>
            </a:r>
            <a:endParaRPr kumimoji="1" lang="ja-JP" altLang="en-US" sz="2800" dirty="0">
              <a:latin typeface="Meiryo UI" panose="020B0604030504040204" pitchFamily="50" charset="-128"/>
              <a:ea typeface="Meiryo UI" panose="020B0604030504040204" pitchFamily="50" charset="-128"/>
            </a:endParaRPr>
          </a:p>
        </p:txBody>
      </p:sp>
      <p:sp>
        <p:nvSpPr>
          <p:cNvPr id="2" name="スライド番号プレースホルダー 1">
            <a:extLst>
              <a:ext uri="{FF2B5EF4-FFF2-40B4-BE49-F238E27FC236}">
                <a16:creationId xmlns:a16="http://schemas.microsoft.com/office/drawing/2014/main" id="{6729AAD2-FAB8-2BBB-6113-FDB689D5CF7C}"/>
              </a:ext>
            </a:extLst>
          </p:cNvPr>
          <p:cNvSpPr>
            <a:spLocks noGrp="1"/>
          </p:cNvSpPr>
          <p:nvPr>
            <p:ph type="sldNum" sz="quarter" idx="12"/>
          </p:nvPr>
        </p:nvSpPr>
        <p:spPr/>
        <p:txBody>
          <a:bodyPr/>
          <a:lstStyle/>
          <a:p>
            <a:fld id="{D9550142-B990-490A-A107-ED7302A7FD52}" type="slidenum">
              <a:rPr lang="en-US" altLang="ja-JP" smtClean="0"/>
              <a:pPr/>
              <a:t>17</a:t>
            </a:fld>
            <a:endParaRPr lang="en-US"/>
          </a:p>
        </p:txBody>
      </p:sp>
      <p:sp>
        <p:nvSpPr>
          <p:cNvPr id="81" name="正方形/長方形 80">
            <a:extLst>
              <a:ext uri="{FF2B5EF4-FFF2-40B4-BE49-F238E27FC236}">
                <a16:creationId xmlns:a16="http://schemas.microsoft.com/office/drawing/2014/main" id="{18E35DE4-554B-AAAE-7D01-9F656F45D381}"/>
              </a:ext>
            </a:extLst>
          </p:cNvPr>
          <p:cNvSpPr/>
          <p:nvPr/>
        </p:nvSpPr>
        <p:spPr bwMode="auto">
          <a:xfrm>
            <a:off x="442912" y="915839"/>
            <a:ext cx="11398212" cy="673372"/>
          </a:xfrm>
          <a:prstGeom prst="rect">
            <a:avLst/>
          </a:prstGeom>
          <a:noFill/>
          <a:ln w="9525">
            <a:noFill/>
            <a:miter lim="800000"/>
            <a:headEnd/>
            <a:tailEnd/>
          </a:ln>
          <a:effectLst/>
        </p:spPr>
        <p:txBody>
          <a:bodyPr wrap="square" rtlCol="0" anchor="t"/>
          <a:lstStyle/>
          <a:p>
            <a:pPr marL="145753" indent="-145753"/>
            <a:r>
              <a:rPr kumimoji="0" lang="ja-JP" altLang="en-US" sz="1600" kern="0" dirty="0">
                <a:solidFill>
                  <a:srgbClr val="000000"/>
                </a:solidFill>
                <a:latin typeface="Meiryo UI" panose="020B0604030504040204" pitchFamily="50" charset="-128"/>
                <a:ea typeface="Meiryo UI" panose="020B0604030504040204" pitchFamily="50" charset="-128"/>
              </a:rPr>
              <a:t>✓</a:t>
            </a:r>
            <a:r>
              <a:rPr kumimoji="0" lang="en-US" altLang="ja-JP" sz="1600" kern="0" dirty="0">
                <a:solidFill>
                  <a:srgbClr val="000000"/>
                </a:solidFill>
                <a:latin typeface="Meiryo UI" panose="020B0604030504040204" pitchFamily="50" charset="-128"/>
                <a:ea typeface="Meiryo UI" panose="020B0604030504040204" pitchFamily="50" charset="-128"/>
              </a:rPr>
              <a:t>XXX</a:t>
            </a:r>
            <a:endParaRPr lang="en-US" altLang="ja-JP" sz="1600" dirty="0">
              <a:uFill>
                <a:solidFill>
                  <a:srgbClr val="FF0000"/>
                </a:solidFill>
              </a:uFill>
              <a:latin typeface="Meiryo UI" panose="020B0604030504040204" pitchFamily="50" charset="-128"/>
              <a:ea typeface="Meiryo UI" panose="020B0604030504040204" pitchFamily="50" charset="-128"/>
            </a:endParaRPr>
          </a:p>
        </p:txBody>
      </p:sp>
      <p:sp>
        <p:nvSpPr>
          <p:cNvPr id="9" name="正方形/長方形 8">
            <a:extLst>
              <a:ext uri="{FF2B5EF4-FFF2-40B4-BE49-F238E27FC236}">
                <a16:creationId xmlns:a16="http://schemas.microsoft.com/office/drawing/2014/main" id="{67992F2E-9586-EDEA-CF4C-FE02241BA6B9}"/>
              </a:ext>
            </a:extLst>
          </p:cNvPr>
          <p:cNvSpPr/>
          <p:nvPr/>
        </p:nvSpPr>
        <p:spPr bwMode="auto">
          <a:xfrm>
            <a:off x="539643" y="2651915"/>
            <a:ext cx="11129526" cy="3741733"/>
          </a:xfrm>
          <a:prstGeom prst="rect">
            <a:avLst/>
          </a:prstGeom>
          <a:noFill/>
          <a:ln w="9525">
            <a:solidFill>
              <a:srgbClr val="FF0000"/>
            </a:solidFill>
            <a:miter lim="800000"/>
            <a:headEnd/>
            <a:tailEnd/>
          </a:ln>
          <a:effectLst/>
        </p:spPr>
        <p:txBody>
          <a:bodyPr wrap="square" rtlCol="0" anchor="ctr"/>
          <a:lstStyle/>
          <a:p>
            <a:pPr lvl="0" algn="ctr">
              <a:defRPr/>
            </a:pPr>
            <a:r>
              <a:rPr lang="ja-JP" altLang="en-US" sz="1400" kern="0" dirty="0">
                <a:solidFill>
                  <a:srgbClr val="FF0000"/>
                </a:solidFill>
                <a:latin typeface="Meiryo UI" panose="020B0604030504040204" pitchFamily="50" charset="-128"/>
                <a:ea typeface="Meiryo UI" panose="020B0604030504040204" pitchFamily="50" charset="-128"/>
              </a:rPr>
              <a:t>開発プラットフォームの構築を通じて解決するコンテンツ産業の構造課題とその効果を記載あ</a:t>
            </a:r>
            <a:endParaRPr kumimoji="1" lang="ja-JP" altLang="en-US" sz="14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endParaRPr>
          </a:p>
        </p:txBody>
      </p:sp>
      <p:grpSp>
        <p:nvGrpSpPr>
          <p:cNvPr id="7" name="グループ化 6">
            <a:extLst>
              <a:ext uri="{FF2B5EF4-FFF2-40B4-BE49-F238E27FC236}">
                <a16:creationId xmlns:a16="http://schemas.microsoft.com/office/drawing/2014/main" id="{1A40E5A9-6956-14C0-CCF0-0CFDF6CFCC61}"/>
              </a:ext>
            </a:extLst>
          </p:cNvPr>
          <p:cNvGrpSpPr/>
          <p:nvPr/>
        </p:nvGrpSpPr>
        <p:grpSpPr>
          <a:xfrm>
            <a:off x="539643" y="2132856"/>
            <a:ext cx="5243006" cy="270703"/>
            <a:chOff x="436484" y="1013524"/>
            <a:chExt cx="5457319" cy="270703"/>
          </a:xfrm>
        </p:grpSpPr>
        <p:sp>
          <p:nvSpPr>
            <p:cNvPr id="8" name="正方形/長方形 7">
              <a:extLst>
                <a:ext uri="{FF2B5EF4-FFF2-40B4-BE49-F238E27FC236}">
                  <a16:creationId xmlns:a16="http://schemas.microsoft.com/office/drawing/2014/main" id="{A0B412D1-784A-FC60-EE57-3D30F9292718}"/>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XXX</a:t>
              </a:r>
              <a:endParaRPr kumimoji="0" lang="ja-JP" altLang="en-US"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cxnSp>
          <p:nvCxnSpPr>
            <p:cNvPr id="10" name="直線コネクタ 9">
              <a:extLst>
                <a:ext uri="{FF2B5EF4-FFF2-40B4-BE49-F238E27FC236}">
                  <a16:creationId xmlns:a16="http://schemas.microsoft.com/office/drawing/2014/main" id="{F56CDC86-375F-8E07-B651-8E611150F082}"/>
                </a:ext>
              </a:extLst>
            </p:cNvPr>
            <p:cNvCxnSpPr>
              <a:cxnSpLocks/>
            </p:cNvCxnSpPr>
            <p:nvPr/>
          </p:nvCxnSpPr>
          <p:spPr>
            <a:xfrm>
              <a:off x="436484" y="1284227"/>
              <a:ext cx="5457319"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11" name="グループ化 10">
            <a:extLst>
              <a:ext uri="{FF2B5EF4-FFF2-40B4-BE49-F238E27FC236}">
                <a16:creationId xmlns:a16="http://schemas.microsoft.com/office/drawing/2014/main" id="{BFFF13C9-1BB4-8A70-D339-3D411A86E248}"/>
              </a:ext>
            </a:extLst>
          </p:cNvPr>
          <p:cNvGrpSpPr/>
          <p:nvPr/>
        </p:nvGrpSpPr>
        <p:grpSpPr>
          <a:xfrm>
            <a:off x="6505913" y="2132856"/>
            <a:ext cx="5243006" cy="270703"/>
            <a:chOff x="436484" y="1013524"/>
            <a:chExt cx="5457319" cy="270703"/>
          </a:xfrm>
        </p:grpSpPr>
        <p:sp>
          <p:nvSpPr>
            <p:cNvPr id="12" name="正方形/長方形 11">
              <a:extLst>
                <a:ext uri="{FF2B5EF4-FFF2-40B4-BE49-F238E27FC236}">
                  <a16:creationId xmlns:a16="http://schemas.microsoft.com/office/drawing/2014/main" id="{635E6D85-6FAD-E664-8AA8-804105873DEF}"/>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lvl="0" algn="ctr">
                <a:defRPr/>
              </a:pPr>
              <a:r>
                <a:rPr kumimoji="0" lang="en-US" altLang="ja-JP" sz="1200" b="1" dirty="0">
                  <a:solidFill>
                    <a:srgbClr val="000000"/>
                  </a:solidFill>
                  <a:latin typeface="Meiryo UI" panose="020B0604030504040204" pitchFamily="50" charset="-128"/>
                  <a:ea typeface="Meiryo UI" panose="020B0604030504040204" pitchFamily="50" charset="-128"/>
                </a:rPr>
                <a:t>XXX</a:t>
              </a:r>
              <a:endParaRPr kumimoji="0" lang="ja-JP" altLang="en-US" sz="1200" b="1" dirty="0">
                <a:solidFill>
                  <a:srgbClr val="000000"/>
                </a:solidFill>
                <a:latin typeface="Meiryo UI" panose="020B0604030504040204" pitchFamily="50" charset="-128"/>
                <a:ea typeface="Meiryo UI" panose="020B0604030504040204" pitchFamily="50" charset="-128"/>
              </a:endParaRPr>
            </a:p>
          </p:txBody>
        </p:sp>
        <p:cxnSp>
          <p:nvCxnSpPr>
            <p:cNvPr id="13" name="直線コネクタ 12">
              <a:extLst>
                <a:ext uri="{FF2B5EF4-FFF2-40B4-BE49-F238E27FC236}">
                  <a16:creationId xmlns:a16="http://schemas.microsoft.com/office/drawing/2014/main" id="{1FBC9430-F218-1A39-7602-7C6E317CAF53}"/>
                </a:ext>
              </a:extLst>
            </p:cNvPr>
            <p:cNvCxnSpPr>
              <a:cxnSpLocks/>
            </p:cNvCxnSpPr>
            <p:nvPr/>
          </p:nvCxnSpPr>
          <p:spPr>
            <a:xfrm>
              <a:off x="436484" y="1284227"/>
              <a:ext cx="53774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3" name="四角形: 角を丸くする 2">
            <a:extLst>
              <a:ext uri="{FF2B5EF4-FFF2-40B4-BE49-F238E27FC236}">
                <a16:creationId xmlns:a16="http://schemas.microsoft.com/office/drawing/2014/main" id="{2114544C-8260-F086-660E-2DCC6E1D8134}"/>
              </a:ext>
            </a:extLst>
          </p:cNvPr>
          <p:cNvSpPr/>
          <p:nvPr/>
        </p:nvSpPr>
        <p:spPr bwMode="auto">
          <a:xfrm>
            <a:off x="54290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1</a:t>
            </a: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個人</a:t>
            </a:r>
          </a:p>
        </p:txBody>
      </p:sp>
      <p:sp>
        <p:nvSpPr>
          <p:cNvPr id="4" name="四角形: 角を丸くする 3">
            <a:extLst>
              <a:ext uri="{FF2B5EF4-FFF2-40B4-BE49-F238E27FC236}">
                <a16:creationId xmlns:a16="http://schemas.microsoft.com/office/drawing/2014/main" id="{963BEF6D-C54B-01C2-9427-568C39EC3FD6}"/>
              </a:ext>
            </a:extLst>
          </p:cNvPr>
          <p:cNvSpPr/>
          <p:nvPr/>
        </p:nvSpPr>
        <p:spPr bwMode="auto">
          <a:xfrm>
            <a:off x="1471954"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dirty="0">
                <a:solidFill>
                  <a:schemeClr val="bg1"/>
                </a:solidFill>
                <a:latin typeface="Meiryo UI" panose="020B0604030504040204" pitchFamily="50" charset="-128"/>
                <a:ea typeface="Meiryo UI" panose="020B0604030504040204" pitchFamily="50" charset="-128"/>
              </a:rPr>
              <a:t>1</a:t>
            </a:r>
            <a:r>
              <a:rPr kumimoji="0" lang="ja-JP" altLang="en-US" sz="900" b="1" dirty="0">
                <a:solidFill>
                  <a:schemeClr val="bg1"/>
                </a:solidFill>
                <a:latin typeface="Meiryo UI" panose="020B0604030504040204" pitchFamily="50" charset="-128"/>
                <a:ea typeface="Meiryo UI" panose="020B0604030504040204" pitchFamily="50" charset="-128"/>
              </a:rPr>
              <a:t>法人</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5" name="四角形: 角を丸くする 4">
            <a:extLst>
              <a:ext uri="{FF2B5EF4-FFF2-40B4-BE49-F238E27FC236}">
                <a16:creationId xmlns:a16="http://schemas.microsoft.com/office/drawing/2014/main" id="{AE50DC4E-C8D9-120B-7BAF-78BF16469DFA}"/>
              </a:ext>
            </a:extLst>
          </p:cNvPr>
          <p:cNvSpPr/>
          <p:nvPr/>
        </p:nvSpPr>
        <p:spPr bwMode="auto">
          <a:xfrm>
            <a:off x="3330044"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3</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6" name="四角形: 角を丸くする 5">
            <a:extLst>
              <a:ext uri="{FF2B5EF4-FFF2-40B4-BE49-F238E27FC236}">
                <a16:creationId xmlns:a16="http://schemas.microsoft.com/office/drawing/2014/main" id="{5C28282D-275C-9B2E-7C4D-A6C885B97C75}"/>
              </a:ext>
            </a:extLst>
          </p:cNvPr>
          <p:cNvSpPr/>
          <p:nvPr/>
        </p:nvSpPr>
        <p:spPr bwMode="auto">
          <a:xfrm>
            <a:off x="425908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4</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4" name="四角形: 角を丸くする 13">
            <a:extLst>
              <a:ext uri="{FF2B5EF4-FFF2-40B4-BE49-F238E27FC236}">
                <a16:creationId xmlns:a16="http://schemas.microsoft.com/office/drawing/2014/main" id="{000433EA-7F6B-CE0C-CA3C-14D87F3A7A0D}"/>
              </a:ext>
            </a:extLst>
          </p:cNvPr>
          <p:cNvSpPr/>
          <p:nvPr/>
        </p:nvSpPr>
        <p:spPr bwMode="auto">
          <a:xfrm>
            <a:off x="5188134"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5</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5" name="四角形: 角を丸くする 14">
            <a:extLst>
              <a:ext uri="{FF2B5EF4-FFF2-40B4-BE49-F238E27FC236}">
                <a16:creationId xmlns:a16="http://schemas.microsoft.com/office/drawing/2014/main" id="{B5BE0C86-5649-58BD-A660-60F0190AB0A6}"/>
              </a:ext>
            </a:extLst>
          </p:cNvPr>
          <p:cNvSpPr/>
          <p:nvPr/>
        </p:nvSpPr>
        <p:spPr bwMode="auto">
          <a:xfrm>
            <a:off x="611717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6</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6" name="四角形: 角を丸くする 15">
            <a:extLst>
              <a:ext uri="{FF2B5EF4-FFF2-40B4-BE49-F238E27FC236}">
                <a16:creationId xmlns:a16="http://schemas.microsoft.com/office/drawing/2014/main" id="{582EA3E2-7919-D25E-46E7-296A8CD1CEC0}"/>
              </a:ext>
            </a:extLst>
          </p:cNvPr>
          <p:cNvSpPr/>
          <p:nvPr/>
        </p:nvSpPr>
        <p:spPr bwMode="auto">
          <a:xfrm>
            <a:off x="7046224"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7</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7" name="四角形: 角を丸くする 16">
            <a:extLst>
              <a:ext uri="{FF2B5EF4-FFF2-40B4-BE49-F238E27FC236}">
                <a16:creationId xmlns:a16="http://schemas.microsoft.com/office/drawing/2014/main" id="{3AD4C33C-0882-4112-801E-C6BEB0F78CC3}"/>
              </a:ext>
            </a:extLst>
          </p:cNvPr>
          <p:cNvSpPr/>
          <p:nvPr/>
        </p:nvSpPr>
        <p:spPr bwMode="auto">
          <a:xfrm>
            <a:off x="797526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dirty="0">
                <a:solidFill>
                  <a:schemeClr val="bg1"/>
                </a:solidFill>
                <a:latin typeface="Meiryo UI" panose="020B0604030504040204" pitchFamily="50" charset="-128"/>
                <a:ea typeface="Meiryo UI" panose="020B0604030504040204" pitchFamily="50" charset="-128"/>
              </a:rPr>
              <a:t>8</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8" name="四角形: 角を丸くする 17">
            <a:extLst>
              <a:ext uri="{FF2B5EF4-FFF2-40B4-BE49-F238E27FC236}">
                <a16:creationId xmlns:a16="http://schemas.microsoft.com/office/drawing/2014/main" id="{5D8A564F-B987-C2AC-657F-34A0A0C10594}"/>
              </a:ext>
            </a:extLst>
          </p:cNvPr>
          <p:cNvSpPr/>
          <p:nvPr/>
        </p:nvSpPr>
        <p:spPr bwMode="auto">
          <a:xfrm>
            <a:off x="8904312"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9</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9" name="四角形: 角を丸くする 18">
            <a:extLst>
              <a:ext uri="{FF2B5EF4-FFF2-40B4-BE49-F238E27FC236}">
                <a16:creationId xmlns:a16="http://schemas.microsoft.com/office/drawing/2014/main" id="{63925D18-B56E-99ED-FD5E-D5D5E54636D5}"/>
              </a:ext>
            </a:extLst>
          </p:cNvPr>
          <p:cNvSpPr/>
          <p:nvPr/>
        </p:nvSpPr>
        <p:spPr bwMode="auto">
          <a:xfrm>
            <a:off x="240099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2</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12254747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A24C8E-E712-7489-7545-81E3A52C977A}"/>
            </a:ext>
          </a:extLst>
        </p:cNvPr>
        <p:cNvGrpSpPr/>
        <p:nvPr/>
      </p:nvGrpSpPr>
      <p:grpSpPr>
        <a:xfrm>
          <a:off x="0" y="0"/>
          <a:ext cx="0" cy="0"/>
          <a:chOff x="0" y="0"/>
          <a:chExt cx="0" cy="0"/>
        </a:xfrm>
      </p:grpSpPr>
      <p:sp>
        <p:nvSpPr>
          <p:cNvPr id="169" name="タイトル 2">
            <a:extLst>
              <a:ext uri="{FF2B5EF4-FFF2-40B4-BE49-F238E27FC236}">
                <a16:creationId xmlns:a16="http://schemas.microsoft.com/office/drawing/2014/main" id="{9AFA40C8-0DEF-559E-B485-088E9724E524}"/>
              </a:ext>
            </a:extLst>
          </p:cNvPr>
          <p:cNvSpPr>
            <a:spLocks noGrp="1"/>
          </p:cNvSpPr>
          <p:nvPr>
            <p:ph type="title"/>
          </p:nvPr>
        </p:nvSpPr>
        <p:spPr>
          <a:xfrm>
            <a:off x="443073" y="397493"/>
            <a:ext cx="11305846" cy="523220"/>
          </a:xfrm>
        </p:spPr>
        <p:txBody>
          <a:bodyPr/>
          <a:lstStyle/>
          <a:p>
            <a:r>
              <a:rPr lang="ja-JP" altLang="en-US" sz="2800" dirty="0">
                <a:latin typeface="Meiryo UI" panose="020B0604030504040204" pitchFamily="50" charset="-128"/>
                <a:ea typeface="Meiryo UI" panose="020B0604030504040204" pitchFamily="50" charset="-128"/>
              </a:rPr>
              <a:t>生産性向上</a:t>
            </a:r>
            <a:endParaRPr kumimoji="1" lang="ja-JP" altLang="en-US" sz="2800" dirty="0">
              <a:latin typeface="Meiryo UI" panose="020B0604030504040204" pitchFamily="50" charset="-128"/>
              <a:ea typeface="Meiryo UI" panose="020B0604030504040204" pitchFamily="50" charset="-128"/>
            </a:endParaRPr>
          </a:p>
        </p:txBody>
      </p:sp>
      <p:sp>
        <p:nvSpPr>
          <p:cNvPr id="2" name="スライド番号プレースホルダー 1">
            <a:extLst>
              <a:ext uri="{FF2B5EF4-FFF2-40B4-BE49-F238E27FC236}">
                <a16:creationId xmlns:a16="http://schemas.microsoft.com/office/drawing/2014/main" id="{D50C9927-F4D2-EBA8-9316-A1B0D9F6A8DD}"/>
              </a:ext>
            </a:extLst>
          </p:cNvPr>
          <p:cNvSpPr>
            <a:spLocks noGrp="1"/>
          </p:cNvSpPr>
          <p:nvPr>
            <p:ph type="sldNum" sz="quarter" idx="12"/>
          </p:nvPr>
        </p:nvSpPr>
        <p:spPr/>
        <p:txBody>
          <a:bodyPr/>
          <a:lstStyle/>
          <a:p>
            <a:fld id="{D9550142-B990-490A-A107-ED7302A7FD52}" type="slidenum">
              <a:rPr lang="en-US" altLang="ja-JP" smtClean="0"/>
              <a:pPr/>
              <a:t>18</a:t>
            </a:fld>
            <a:endParaRPr lang="en-US"/>
          </a:p>
        </p:txBody>
      </p:sp>
      <p:sp>
        <p:nvSpPr>
          <p:cNvPr id="81" name="正方形/長方形 80">
            <a:extLst>
              <a:ext uri="{FF2B5EF4-FFF2-40B4-BE49-F238E27FC236}">
                <a16:creationId xmlns:a16="http://schemas.microsoft.com/office/drawing/2014/main" id="{74ABC274-8A76-6B92-F8A6-DF4E4047DC4A}"/>
              </a:ext>
            </a:extLst>
          </p:cNvPr>
          <p:cNvSpPr/>
          <p:nvPr/>
        </p:nvSpPr>
        <p:spPr bwMode="auto">
          <a:xfrm>
            <a:off x="442912" y="915839"/>
            <a:ext cx="11398212" cy="673372"/>
          </a:xfrm>
          <a:prstGeom prst="rect">
            <a:avLst/>
          </a:prstGeom>
          <a:noFill/>
          <a:ln w="9525">
            <a:noFill/>
            <a:miter lim="800000"/>
            <a:headEnd/>
            <a:tailEnd/>
          </a:ln>
          <a:effectLst/>
        </p:spPr>
        <p:txBody>
          <a:bodyPr wrap="square" rtlCol="0" anchor="t"/>
          <a:lstStyle/>
          <a:p>
            <a:pPr marL="145753" indent="-145753"/>
            <a:r>
              <a:rPr kumimoji="0" lang="ja-JP" altLang="en-US" sz="1600" kern="0" dirty="0">
                <a:solidFill>
                  <a:srgbClr val="000000"/>
                </a:solidFill>
                <a:latin typeface="Meiryo UI" panose="020B0604030504040204" pitchFamily="50" charset="-128"/>
                <a:ea typeface="Meiryo UI" panose="020B0604030504040204" pitchFamily="50" charset="-128"/>
              </a:rPr>
              <a:t>✓</a:t>
            </a:r>
            <a:r>
              <a:rPr kumimoji="0" lang="en-US" altLang="ja-JP" sz="1600" kern="0" dirty="0">
                <a:solidFill>
                  <a:srgbClr val="000000"/>
                </a:solidFill>
                <a:latin typeface="Meiryo UI" panose="020B0604030504040204" pitchFamily="50" charset="-128"/>
                <a:ea typeface="Meiryo UI" panose="020B0604030504040204" pitchFamily="50" charset="-128"/>
              </a:rPr>
              <a:t>XXX</a:t>
            </a:r>
            <a:endParaRPr lang="en-US" altLang="ja-JP" sz="1600" dirty="0">
              <a:uFill>
                <a:solidFill>
                  <a:srgbClr val="FF0000"/>
                </a:solidFill>
              </a:uFill>
              <a:latin typeface="Meiryo UI" panose="020B0604030504040204" pitchFamily="50" charset="-128"/>
              <a:ea typeface="Meiryo UI" panose="020B0604030504040204" pitchFamily="50" charset="-128"/>
            </a:endParaRPr>
          </a:p>
        </p:txBody>
      </p:sp>
      <p:sp>
        <p:nvSpPr>
          <p:cNvPr id="9" name="正方形/長方形 8">
            <a:extLst>
              <a:ext uri="{FF2B5EF4-FFF2-40B4-BE49-F238E27FC236}">
                <a16:creationId xmlns:a16="http://schemas.microsoft.com/office/drawing/2014/main" id="{EF3C13A2-9D95-79A9-3ABF-EB279574B021}"/>
              </a:ext>
            </a:extLst>
          </p:cNvPr>
          <p:cNvSpPr/>
          <p:nvPr/>
        </p:nvSpPr>
        <p:spPr bwMode="auto">
          <a:xfrm>
            <a:off x="539643" y="2651915"/>
            <a:ext cx="11129526" cy="3741733"/>
          </a:xfrm>
          <a:prstGeom prst="rect">
            <a:avLst/>
          </a:prstGeom>
          <a:noFill/>
          <a:ln w="9525">
            <a:solidFill>
              <a:srgbClr val="FF0000"/>
            </a:solidFill>
            <a:miter lim="800000"/>
            <a:headEnd/>
            <a:tailEnd/>
          </a:ln>
          <a:effectLst/>
        </p:spPr>
        <p:txBody>
          <a:bodyPr wrap="square" rtlCol="0" anchor="ctr"/>
          <a:lstStyle/>
          <a:p>
            <a:pPr lvl="0" algn="ctr">
              <a:defRPr/>
            </a:pPr>
            <a:r>
              <a:rPr lang="ja-JP" altLang="en-US" sz="1400" kern="0" dirty="0">
                <a:solidFill>
                  <a:srgbClr val="FF0000"/>
                </a:solidFill>
                <a:latin typeface="Meiryo UI" panose="020B0604030504040204" pitchFamily="50" charset="-128"/>
                <a:ea typeface="Meiryo UI" panose="020B0604030504040204" pitchFamily="50" charset="-128"/>
              </a:rPr>
              <a:t>開発プラットフォームが社内利用の場合は、活用前と後の生産性（一人当たり付加価値額）及びその改善が期待される論理を記載</a:t>
            </a:r>
            <a:endParaRPr lang="en-US" altLang="ja-JP" sz="1400" kern="0" dirty="0">
              <a:solidFill>
                <a:srgbClr val="FF0000"/>
              </a:solidFill>
              <a:latin typeface="Meiryo UI" panose="020B0604030504040204" pitchFamily="50" charset="-128"/>
              <a:ea typeface="Meiryo UI" panose="020B0604030504040204" pitchFamily="50" charset="-128"/>
            </a:endParaRPr>
          </a:p>
          <a:p>
            <a:pPr lvl="0" algn="ctr">
              <a:defRPr/>
            </a:pPr>
            <a:r>
              <a:rPr kumimoji="1" lang="ja-JP" altLang="en-US" sz="14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（内販の場合）</a:t>
            </a:r>
          </a:p>
        </p:txBody>
      </p:sp>
      <p:grpSp>
        <p:nvGrpSpPr>
          <p:cNvPr id="7" name="グループ化 6">
            <a:extLst>
              <a:ext uri="{FF2B5EF4-FFF2-40B4-BE49-F238E27FC236}">
                <a16:creationId xmlns:a16="http://schemas.microsoft.com/office/drawing/2014/main" id="{06B43981-7F29-311A-E52B-8367CE8A502D}"/>
              </a:ext>
            </a:extLst>
          </p:cNvPr>
          <p:cNvGrpSpPr/>
          <p:nvPr/>
        </p:nvGrpSpPr>
        <p:grpSpPr>
          <a:xfrm>
            <a:off x="539643" y="2132856"/>
            <a:ext cx="5243006" cy="270703"/>
            <a:chOff x="436484" y="1013524"/>
            <a:chExt cx="5457319" cy="270703"/>
          </a:xfrm>
        </p:grpSpPr>
        <p:sp>
          <p:nvSpPr>
            <p:cNvPr id="8" name="正方形/長方形 7">
              <a:extLst>
                <a:ext uri="{FF2B5EF4-FFF2-40B4-BE49-F238E27FC236}">
                  <a16:creationId xmlns:a16="http://schemas.microsoft.com/office/drawing/2014/main" id="{37D1A458-5551-CDBC-9D02-E65B07F95375}"/>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XXX</a:t>
              </a:r>
              <a:endParaRPr kumimoji="0" lang="ja-JP" altLang="en-US"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cxnSp>
          <p:nvCxnSpPr>
            <p:cNvPr id="10" name="直線コネクタ 9">
              <a:extLst>
                <a:ext uri="{FF2B5EF4-FFF2-40B4-BE49-F238E27FC236}">
                  <a16:creationId xmlns:a16="http://schemas.microsoft.com/office/drawing/2014/main" id="{9FC58738-C832-DDF9-D75C-C7F6DAD5D14F}"/>
                </a:ext>
              </a:extLst>
            </p:cNvPr>
            <p:cNvCxnSpPr>
              <a:cxnSpLocks/>
            </p:cNvCxnSpPr>
            <p:nvPr/>
          </p:nvCxnSpPr>
          <p:spPr>
            <a:xfrm>
              <a:off x="436484" y="1284227"/>
              <a:ext cx="5457319"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11" name="グループ化 10">
            <a:extLst>
              <a:ext uri="{FF2B5EF4-FFF2-40B4-BE49-F238E27FC236}">
                <a16:creationId xmlns:a16="http://schemas.microsoft.com/office/drawing/2014/main" id="{013D3701-DE65-65BD-4146-E6EA0F81243F}"/>
              </a:ext>
            </a:extLst>
          </p:cNvPr>
          <p:cNvGrpSpPr/>
          <p:nvPr/>
        </p:nvGrpSpPr>
        <p:grpSpPr>
          <a:xfrm>
            <a:off x="6505913" y="2132856"/>
            <a:ext cx="5243006" cy="270703"/>
            <a:chOff x="436484" y="1013524"/>
            <a:chExt cx="5457319" cy="270703"/>
          </a:xfrm>
        </p:grpSpPr>
        <p:sp>
          <p:nvSpPr>
            <p:cNvPr id="12" name="正方形/長方形 11">
              <a:extLst>
                <a:ext uri="{FF2B5EF4-FFF2-40B4-BE49-F238E27FC236}">
                  <a16:creationId xmlns:a16="http://schemas.microsoft.com/office/drawing/2014/main" id="{5940DA94-900E-B8D6-77B0-74EE13401296}"/>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lvl="0" algn="ctr">
                <a:defRPr/>
              </a:pPr>
              <a:r>
                <a:rPr kumimoji="0" lang="en-US" altLang="ja-JP" sz="1200" b="1" dirty="0">
                  <a:solidFill>
                    <a:srgbClr val="000000"/>
                  </a:solidFill>
                  <a:latin typeface="Meiryo UI" panose="020B0604030504040204" pitchFamily="50" charset="-128"/>
                  <a:ea typeface="Meiryo UI" panose="020B0604030504040204" pitchFamily="50" charset="-128"/>
                </a:rPr>
                <a:t>XXX</a:t>
              </a:r>
              <a:endParaRPr kumimoji="0" lang="ja-JP" altLang="en-US" sz="1200" b="1" dirty="0">
                <a:solidFill>
                  <a:srgbClr val="000000"/>
                </a:solidFill>
                <a:latin typeface="Meiryo UI" panose="020B0604030504040204" pitchFamily="50" charset="-128"/>
                <a:ea typeface="Meiryo UI" panose="020B0604030504040204" pitchFamily="50" charset="-128"/>
              </a:endParaRPr>
            </a:p>
          </p:txBody>
        </p:sp>
        <p:cxnSp>
          <p:nvCxnSpPr>
            <p:cNvPr id="13" name="直線コネクタ 12">
              <a:extLst>
                <a:ext uri="{FF2B5EF4-FFF2-40B4-BE49-F238E27FC236}">
                  <a16:creationId xmlns:a16="http://schemas.microsoft.com/office/drawing/2014/main" id="{D00FCF81-24EF-82BB-DAE5-BC2846632283}"/>
                </a:ext>
              </a:extLst>
            </p:cNvPr>
            <p:cNvCxnSpPr>
              <a:cxnSpLocks/>
            </p:cNvCxnSpPr>
            <p:nvPr/>
          </p:nvCxnSpPr>
          <p:spPr>
            <a:xfrm>
              <a:off x="436484" y="1284227"/>
              <a:ext cx="53774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3" name="四角形: 角を丸くする 2">
            <a:extLst>
              <a:ext uri="{FF2B5EF4-FFF2-40B4-BE49-F238E27FC236}">
                <a16:creationId xmlns:a16="http://schemas.microsoft.com/office/drawing/2014/main" id="{F24AAC9C-D79C-E1E5-F4FF-F626C9461148}"/>
              </a:ext>
            </a:extLst>
          </p:cNvPr>
          <p:cNvSpPr/>
          <p:nvPr/>
        </p:nvSpPr>
        <p:spPr bwMode="auto">
          <a:xfrm>
            <a:off x="54290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1</a:t>
            </a: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個人</a:t>
            </a:r>
          </a:p>
        </p:txBody>
      </p:sp>
      <p:sp>
        <p:nvSpPr>
          <p:cNvPr id="4" name="四角形: 角を丸くする 3">
            <a:extLst>
              <a:ext uri="{FF2B5EF4-FFF2-40B4-BE49-F238E27FC236}">
                <a16:creationId xmlns:a16="http://schemas.microsoft.com/office/drawing/2014/main" id="{68AC6154-4E14-FD82-F83D-5DE2817039FE}"/>
              </a:ext>
            </a:extLst>
          </p:cNvPr>
          <p:cNvSpPr/>
          <p:nvPr/>
        </p:nvSpPr>
        <p:spPr bwMode="auto">
          <a:xfrm>
            <a:off x="1471954"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dirty="0">
                <a:solidFill>
                  <a:schemeClr val="bg1"/>
                </a:solidFill>
                <a:latin typeface="Meiryo UI" panose="020B0604030504040204" pitchFamily="50" charset="-128"/>
                <a:ea typeface="Meiryo UI" panose="020B0604030504040204" pitchFamily="50" charset="-128"/>
              </a:rPr>
              <a:t>1</a:t>
            </a:r>
            <a:r>
              <a:rPr kumimoji="0" lang="ja-JP" altLang="en-US" sz="900" b="1" dirty="0">
                <a:solidFill>
                  <a:schemeClr val="bg1"/>
                </a:solidFill>
                <a:latin typeface="Meiryo UI" panose="020B0604030504040204" pitchFamily="50" charset="-128"/>
                <a:ea typeface="Meiryo UI" panose="020B0604030504040204" pitchFamily="50" charset="-128"/>
              </a:rPr>
              <a:t>法人</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5" name="四角形: 角を丸くする 4">
            <a:extLst>
              <a:ext uri="{FF2B5EF4-FFF2-40B4-BE49-F238E27FC236}">
                <a16:creationId xmlns:a16="http://schemas.microsoft.com/office/drawing/2014/main" id="{5919C8F4-B249-14D6-F921-D8EA14598ACE}"/>
              </a:ext>
            </a:extLst>
          </p:cNvPr>
          <p:cNvSpPr/>
          <p:nvPr/>
        </p:nvSpPr>
        <p:spPr bwMode="auto">
          <a:xfrm>
            <a:off x="3330044"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3</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6" name="四角形: 角を丸くする 5">
            <a:extLst>
              <a:ext uri="{FF2B5EF4-FFF2-40B4-BE49-F238E27FC236}">
                <a16:creationId xmlns:a16="http://schemas.microsoft.com/office/drawing/2014/main" id="{78D1EA1A-3F39-2CE0-5E4F-E38F4268AFF9}"/>
              </a:ext>
            </a:extLst>
          </p:cNvPr>
          <p:cNvSpPr/>
          <p:nvPr/>
        </p:nvSpPr>
        <p:spPr bwMode="auto">
          <a:xfrm>
            <a:off x="425908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4</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4" name="四角形: 角を丸くする 13">
            <a:extLst>
              <a:ext uri="{FF2B5EF4-FFF2-40B4-BE49-F238E27FC236}">
                <a16:creationId xmlns:a16="http://schemas.microsoft.com/office/drawing/2014/main" id="{8A46769D-DEB3-E2AA-884A-03982654C1B3}"/>
              </a:ext>
            </a:extLst>
          </p:cNvPr>
          <p:cNvSpPr/>
          <p:nvPr/>
        </p:nvSpPr>
        <p:spPr bwMode="auto">
          <a:xfrm>
            <a:off x="5188134"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5</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5" name="四角形: 角を丸くする 14">
            <a:extLst>
              <a:ext uri="{FF2B5EF4-FFF2-40B4-BE49-F238E27FC236}">
                <a16:creationId xmlns:a16="http://schemas.microsoft.com/office/drawing/2014/main" id="{8875CB4C-EC08-1DC0-DC3C-6C3530A88A05}"/>
              </a:ext>
            </a:extLst>
          </p:cNvPr>
          <p:cNvSpPr/>
          <p:nvPr/>
        </p:nvSpPr>
        <p:spPr bwMode="auto">
          <a:xfrm>
            <a:off x="611717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6</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6" name="四角形: 角を丸くする 15">
            <a:extLst>
              <a:ext uri="{FF2B5EF4-FFF2-40B4-BE49-F238E27FC236}">
                <a16:creationId xmlns:a16="http://schemas.microsoft.com/office/drawing/2014/main" id="{3E315B98-3B85-9687-EFFC-C630C6D8EB96}"/>
              </a:ext>
            </a:extLst>
          </p:cNvPr>
          <p:cNvSpPr/>
          <p:nvPr/>
        </p:nvSpPr>
        <p:spPr bwMode="auto">
          <a:xfrm>
            <a:off x="7046224"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7</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7" name="四角形: 角を丸くする 16">
            <a:extLst>
              <a:ext uri="{FF2B5EF4-FFF2-40B4-BE49-F238E27FC236}">
                <a16:creationId xmlns:a16="http://schemas.microsoft.com/office/drawing/2014/main" id="{0B2B7729-36A7-450A-8C5B-69147BE7BFEE}"/>
              </a:ext>
            </a:extLst>
          </p:cNvPr>
          <p:cNvSpPr/>
          <p:nvPr/>
        </p:nvSpPr>
        <p:spPr bwMode="auto">
          <a:xfrm>
            <a:off x="797526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dirty="0">
                <a:solidFill>
                  <a:schemeClr val="bg1"/>
                </a:solidFill>
                <a:latin typeface="Meiryo UI" panose="020B0604030504040204" pitchFamily="50" charset="-128"/>
                <a:ea typeface="Meiryo UI" panose="020B0604030504040204" pitchFamily="50" charset="-128"/>
              </a:rPr>
              <a:t>8</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8" name="四角形: 角を丸くする 17">
            <a:extLst>
              <a:ext uri="{FF2B5EF4-FFF2-40B4-BE49-F238E27FC236}">
                <a16:creationId xmlns:a16="http://schemas.microsoft.com/office/drawing/2014/main" id="{254EA877-8A92-4075-2E4E-2A022261C789}"/>
              </a:ext>
            </a:extLst>
          </p:cNvPr>
          <p:cNvSpPr/>
          <p:nvPr/>
        </p:nvSpPr>
        <p:spPr bwMode="auto">
          <a:xfrm>
            <a:off x="8904312"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9</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9" name="四角形: 角を丸くする 18">
            <a:extLst>
              <a:ext uri="{FF2B5EF4-FFF2-40B4-BE49-F238E27FC236}">
                <a16:creationId xmlns:a16="http://schemas.microsoft.com/office/drawing/2014/main" id="{93B6A084-9B35-A87B-16CE-9F5099CFF511}"/>
              </a:ext>
            </a:extLst>
          </p:cNvPr>
          <p:cNvSpPr/>
          <p:nvPr/>
        </p:nvSpPr>
        <p:spPr bwMode="auto">
          <a:xfrm>
            <a:off x="240099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2</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5186495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FF81DA-CC7B-E29B-3857-DF09CC730DBC}"/>
            </a:ext>
          </a:extLst>
        </p:cNvPr>
        <p:cNvGrpSpPr/>
        <p:nvPr/>
      </p:nvGrpSpPr>
      <p:grpSpPr>
        <a:xfrm>
          <a:off x="0" y="0"/>
          <a:ext cx="0" cy="0"/>
          <a:chOff x="0" y="0"/>
          <a:chExt cx="0" cy="0"/>
        </a:xfrm>
      </p:grpSpPr>
      <p:sp>
        <p:nvSpPr>
          <p:cNvPr id="169" name="タイトル 2">
            <a:extLst>
              <a:ext uri="{FF2B5EF4-FFF2-40B4-BE49-F238E27FC236}">
                <a16:creationId xmlns:a16="http://schemas.microsoft.com/office/drawing/2014/main" id="{5BE1BA44-A19A-9ECD-2742-EC58D11AB87F}"/>
              </a:ext>
            </a:extLst>
          </p:cNvPr>
          <p:cNvSpPr>
            <a:spLocks noGrp="1"/>
          </p:cNvSpPr>
          <p:nvPr>
            <p:ph type="title"/>
          </p:nvPr>
        </p:nvSpPr>
        <p:spPr>
          <a:xfrm>
            <a:off x="443073" y="397493"/>
            <a:ext cx="11305846" cy="523220"/>
          </a:xfrm>
        </p:spPr>
        <p:txBody>
          <a:bodyPr/>
          <a:lstStyle/>
          <a:p>
            <a:r>
              <a:rPr lang="ja-JP" altLang="en-US" sz="2800" dirty="0">
                <a:latin typeface="Meiryo UI" panose="020B0604030504040204" pitchFamily="50" charset="-128"/>
                <a:ea typeface="Meiryo UI" panose="020B0604030504040204" pitchFamily="50" charset="-128"/>
              </a:rPr>
              <a:t>収入計画根拠</a:t>
            </a:r>
            <a:endParaRPr kumimoji="1" lang="ja-JP" altLang="en-US" sz="2800" dirty="0">
              <a:latin typeface="Meiryo UI" panose="020B0604030504040204" pitchFamily="50" charset="-128"/>
              <a:ea typeface="Meiryo UI" panose="020B0604030504040204" pitchFamily="50" charset="-128"/>
            </a:endParaRPr>
          </a:p>
        </p:txBody>
      </p:sp>
      <p:sp>
        <p:nvSpPr>
          <p:cNvPr id="2" name="スライド番号プレースホルダー 1">
            <a:extLst>
              <a:ext uri="{FF2B5EF4-FFF2-40B4-BE49-F238E27FC236}">
                <a16:creationId xmlns:a16="http://schemas.microsoft.com/office/drawing/2014/main" id="{F3F6068F-2C2C-96C9-B33D-70274C8B8B29}"/>
              </a:ext>
            </a:extLst>
          </p:cNvPr>
          <p:cNvSpPr>
            <a:spLocks noGrp="1"/>
          </p:cNvSpPr>
          <p:nvPr>
            <p:ph type="sldNum" sz="quarter" idx="12"/>
          </p:nvPr>
        </p:nvSpPr>
        <p:spPr/>
        <p:txBody>
          <a:bodyPr/>
          <a:lstStyle/>
          <a:p>
            <a:fld id="{D9550142-B990-490A-A107-ED7302A7FD52}" type="slidenum">
              <a:rPr lang="en-US" altLang="ja-JP" smtClean="0"/>
              <a:pPr/>
              <a:t>19</a:t>
            </a:fld>
            <a:endParaRPr lang="en-US"/>
          </a:p>
        </p:txBody>
      </p:sp>
      <p:sp>
        <p:nvSpPr>
          <p:cNvPr id="81" name="正方形/長方形 80">
            <a:extLst>
              <a:ext uri="{FF2B5EF4-FFF2-40B4-BE49-F238E27FC236}">
                <a16:creationId xmlns:a16="http://schemas.microsoft.com/office/drawing/2014/main" id="{F53B45C1-807C-2175-3837-63C95BD73D3D}"/>
              </a:ext>
            </a:extLst>
          </p:cNvPr>
          <p:cNvSpPr/>
          <p:nvPr/>
        </p:nvSpPr>
        <p:spPr bwMode="auto">
          <a:xfrm>
            <a:off x="442912" y="915839"/>
            <a:ext cx="11398212" cy="673372"/>
          </a:xfrm>
          <a:prstGeom prst="rect">
            <a:avLst/>
          </a:prstGeom>
          <a:noFill/>
          <a:ln w="9525">
            <a:noFill/>
            <a:miter lim="800000"/>
            <a:headEnd/>
            <a:tailEnd/>
          </a:ln>
          <a:effectLst/>
        </p:spPr>
        <p:txBody>
          <a:bodyPr wrap="square" rtlCol="0" anchor="t"/>
          <a:lstStyle/>
          <a:p>
            <a:pPr marL="145753" indent="-145753"/>
            <a:r>
              <a:rPr kumimoji="0" lang="ja-JP" altLang="en-US" sz="1600" kern="0" dirty="0">
                <a:solidFill>
                  <a:srgbClr val="000000"/>
                </a:solidFill>
                <a:latin typeface="Meiryo UI" panose="020B0604030504040204" pitchFamily="50" charset="-128"/>
                <a:ea typeface="Meiryo UI" panose="020B0604030504040204" pitchFamily="50" charset="-128"/>
              </a:rPr>
              <a:t>✓</a:t>
            </a:r>
            <a:r>
              <a:rPr kumimoji="0" lang="en-US" altLang="ja-JP" sz="1600" kern="0" dirty="0">
                <a:solidFill>
                  <a:srgbClr val="000000"/>
                </a:solidFill>
                <a:latin typeface="Meiryo UI" panose="020B0604030504040204" pitchFamily="50" charset="-128"/>
                <a:ea typeface="Meiryo UI" panose="020B0604030504040204" pitchFamily="50" charset="-128"/>
              </a:rPr>
              <a:t>XXX</a:t>
            </a:r>
            <a:endParaRPr lang="en-US" altLang="ja-JP" sz="1600" dirty="0">
              <a:uFill>
                <a:solidFill>
                  <a:srgbClr val="FF0000"/>
                </a:solidFill>
              </a:uFill>
              <a:latin typeface="Meiryo UI" panose="020B0604030504040204" pitchFamily="50" charset="-128"/>
              <a:ea typeface="Meiryo UI" panose="020B0604030504040204" pitchFamily="50" charset="-128"/>
            </a:endParaRPr>
          </a:p>
        </p:txBody>
      </p:sp>
      <p:sp>
        <p:nvSpPr>
          <p:cNvPr id="9" name="正方形/長方形 8">
            <a:extLst>
              <a:ext uri="{FF2B5EF4-FFF2-40B4-BE49-F238E27FC236}">
                <a16:creationId xmlns:a16="http://schemas.microsoft.com/office/drawing/2014/main" id="{0F5AC645-A2B9-C569-0240-3090FD79190A}"/>
              </a:ext>
            </a:extLst>
          </p:cNvPr>
          <p:cNvSpPr/>
          <p:nvPr/>
        </p:nvSpPr>
        <p:spPr bwMode="auto">
          <a:xfrm>
            <a:off x="539643" y="2651915"/>
            <a:ext cx="11129526" cy="3741733"/>
          </a:xfrm>
          <a:prstGeom prst="rect">
            <a:avLst/>
          </a:prstGeom>
          <a:noFill/>
          <a:ln w="9525">
            <a:solidFill>
              <a:srgbClr val="FF0000"/>
            </a:solidFill>
            <a:miter lim="800000"/>
            <a:headEnd/>
            <a:tailEnd/>
          </a:ln>
          <a:effectLst/>
        </p:spPr>
        <p:txBody>
          <a:bodyPr wrap="square" rtlCol="0" anchor="ctr"/>
          <a:lstStyle/>
          <a:p>
            <a:pPr lvl="0" algn="ctr">
              <a:defRPr/>
            </a:pPr>
            <a:r>
              <a:rPr lang="ja-JP" altLang="en-US" sz="1400" kern="0" dirty="0">
                <a:solidFill>
                  <a:srgbClr val="FF0000"/>
                </a:solidFill>
                <a:latin typeface="Meiryo UI" panose="020B0604030504040204" pitchFamily="50" charset="-128"/>
                <a:ea typeface="Meiryo UI" panose="020B0604030504040204" pitchFamily="50" charset="-128"/>
              </a:rPr>
              <a:t>収入計画の数値の蓋然性を説明する根拠を記載</a:t>
            </a:r>
            <a:endParaRPr kumimoji="1" lang="ja-JP" altLang="en-US" sz="14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endParaRPr>
          </a:p>
        </p:txBody>
      </p:sp>
      <p:grpSp>
        <p:nvGrpSpPr>
          <p:cNvPr id="7" name="グループ化 6">
            <a:extLst>
              <a:ext uri="{FF2B5EF4-FFF2-40B4-BE49-F238E27FC236}">
                <a16:creationId xmlns:a16="http://schemas.microsoft.com/office/drawing/2014/main" id="{3DFB25E8-C582-9616-62A2-034547F2E3FA}"/>
              </a:ext>
            </a:extLst>
          </p:cNvPr>
          <p:cNvGrpSpPr/>
          <p:nvPr/>
        </p:nvGrpSpPr>
        <p:grpSpPr>
          <a:xfrm>
            <a:off x="539643" y="2132856"/>
            <a:ext cx="5243006" cy="270703"/>
            <a:chOff x="436484" y="1013524"/>
            <a:chExt cx="5457319" cy="270703"/>
          </a:xfrm>
        </p:grpSpPr>
        <p:sp>
          <p:nvSpPr>
            <p:cNvPr id="8" name="正方形/長方形 7">
              <a:extLst>
                <a:ext uri="{FF2B5EF4-FFF2-40B4-BE49-F238E27FC236}">
                  <a16:creationId xmlns:a16="http://schemas.microsoft.com/office/drawing/2014/main" id="{E5283BA0-1933-FF18-6AFF-D28AB8F02B8F}"/>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XXX</a:t>
              </a:r>
              <a:endParaRPr kumimoji="0" lang="ja-JP" altLang="en-US"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cxnSp>
          <p:nvCxnSpPr>
            <p:cNvPr id="10" name="直線コネクタ 9">
              <a:extLst>
                <a:ext uri="{FF2B5EF4-FFF2-40B4-BE49-F238E27FC236}">
                  <a16:creationId xmlns:a16="http://schemas.microsoft.com/office/drawing/2014/main" id="{058DA420-5C1C-34A2-9DA1-122C8640D641}"/>
                </a:ext>
              </a:extLst>
            </p:cNvPr>
            <p:cNvCxnSpPr>
              <a:cxnSpLocks/>
            </p:cNvCxnSpPr>
            <p:nvPr/>
          </p:nvCxnSpPr>
          <p:spPr>
            <a:xfrm>
              <a:off x="436484" y="1284227"/>
              <a:ext cx="5457319"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11" name="グループ化 10">
            <a:extLst>
              <a:ext uri="{FF2B5EF4-FFF2-40B4-BE49-F238E27FC236}">
                <a16:creationId xmlns:a16="http://schemas.microsoft.com/office/drawing/2014/main" id="{13C0758E-F3CF-1C5C-50A3-F6CE1DC9A43B}"/>
              </a:ext>
            </a:extLst>
          </p:cNvPr>
          <p:cNvGrpSpPr/>
          <p:nvPr/>
        </p:nvGrpSpPr>
        <p:grpSpPr>
          <a:xfrm>
            <a:off x="6505913" y="2132856"/>
            <a:ext cx="5243006" cy="270703"/>
            <a:chOff x="436484" y="1013524"/>
            <a:chExt cx="5457319" cy="270703"/>
          </a:xfrm>
        </p:grpSpPr>
        <p:sp>
          <p:nvSpPr>
            <p:cNvPr id="12" name="正方形/長方形 11">
              <a:extLst>
                <a:ext uri="{FF2B5EF4-FFF2-40B4-BE49-F238E27FC236}">
                  <a16:creationId xmlns:a16="http://schemas.microsoft.com/office/drawing/2014/main" id="{FAAD5BA4-0945-034E-7E5E-DB1EF0AA6678}"/>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lvl="0" algn="ctr">
                <a:defRPr/>
              </a:pPr>
              <a:r>
                <a:rPr kumimoji="0" lang="en-US" altLang="ja-JP" sz="1200" b="1" dirty="0">
                  <a:solidFill>
                    <a:srgbClr val="000000"/>
                  </a:solidFill>
                  <a:latin typeface="Meiryo UI" panose="020B0604030504040204" pitchFamily="50" charset="-128"/>
                  <a:ea typeface="Meiryo UI" panose="020B0604030504040204" pitchFamily="50" charset="-128"/>
                </a:rPr>
                <a:t>XXX</a:t>
              </a:r>
              <a:endParaRPr kumimoji="0" lang="ja-JP" altLang="en-US" sz="1200" b="1" dirty="0">
                <a:solidFill>
                  <a:srgbClr val="000000"/>
                </a:solidFill>
                <a:latin typeface="Meiryo UI" panose="020B0604030504040204" pitchFamily="50" charset="-128"/>
                <a:ea typeface="Meiryo UI" panose="020B0604030504040204" pitchFamily="50" charset="-128"/>
              </a:endParaRPr>
            </a:p>
          </p:txBody>
        </p:sp>
        <p:cxnSp>
          <p:nvCxnSpPr>
            <p:cNvPr id="13" name="直線コネクタ 12">
              <a:extLst>
                <a:ext uri="{FF2B5EF4-FFF2-40B4-BE49-F238E27FC236}">
                  <a16:creationId xmlns:a16="http://schemas.microsoft.com/office/drawing/2014/main" id="{3419E303-5CEC-4A46-FDCD-FB3E35B86586}"/>
                </a:ext>
              </a:extLst>
            </p:cNvPr>
            <p:cNvCxnSpPr>
              <a:cxnSpLocks/>
            </p:cNvCxnSpPr>
            <p:nvPr/>
          </p:nvCxnSpPr>
          <p:spPr>
            <a:xfrm>
              <a:off x="436484" y="1284227"/>
              <a:ext cx="53774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3" name="四角形: 角を丸くする 2">
            <a:extLst>
              <a:ext uri="{FF2B5EF4-FFF2-40B4-BE49-F238E27FC236}">
                <a16:creationId xmlns:a16="http://schemas.microsoft.com/office/drawing/2014/main" id="{24F39CB4-D5CD-0284-6053-006C6C2B1D4A}"/>
              </a:ext>
            </a:extLst>
          </p:cNvPr>
          <p:cNvSpPr/>
          <p:nvPr/>
        </p:nvSpPr>
        <p:spPr bwMode="auto">
          <a:xfrm>
            <a:off x="54290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1</a:t>
            </a: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個人</a:t>
            </a:r>
          </a:p>
        </p:txBody>
      </p:sp>
      <p:sp>
        <p:nvSpPr>
          <p:cNvPr id="4" name="四角形: 角を丸くする 3">
            <a:extLst>
              <a:ext uri="{FF2B5EF4-FFF2-40B4-BE49-F238E27FC236}">
                <a16:creationId xmlns:a16="http://schemas.microsoft.com/office/drawing/2014/main" id="{1F0C1A7D-4225-7C59-2702-BE94FF730AAB}"/>
              </a:ext>
            </a:extLst>
          </p:cNvPr>
          <p:cNvSpPr/>
          <p:nvPr/>
        </p:nvSpPr>
        <p:spPr bwMode="auto">
          <a:xfrm>
            <a:off x="147195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dirty="0">
                <a:solidFill>
                  <a:schemeClr val="bg1"/>
                </a:solidFill>
                <a:latin typeface="Meiryo UI" panose="020B0604030504040204" pitchFamily="50" charset="-128"/>
                <a:ea typeface="Meiryo UI" panose="020B0604030504040204" pitchFamily="50" charset="-128"/>
              </a:rPr>
              <a:t>1</a:t>
            </a:r>
            <a:r>
              <a:rPr kumimoji="0" lang="ja-JP" altLang="en-US" sz="900" b="1" dirty="0">
                <a:solidFill>
                  <a:schemeClr val="bg1"/>
                </a:solidFill>
                <a:latin typeface="Meiryo UI" panose="020B0604030504040204" pitchFamily="50" charset="-128"/>
                <a:ea typeface="Meiryo UI" panose="020B0604030504040204" pitchFamily="50" charset="-128"/>
              </a:rPr>
              <a:t>法人</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5" name="四角形: 角を丸くする 4">
            <a:extLst>
              <a:ext uri="{FF2B5EF4-FFF2-40B4-BE49-F238E27FC236}">
                <a16:creationId xmlns:a16="http://schemas.microsoft.com/office/drawing/2014/main" id="{623DA8EE-7F6C-CF3A-F300-086615C7D719}"/>
              </a:ext>
            </a:extLst>
          </p:cNvPr>
          <p:cNvSpPr/>
          <p:nvPr/>
        </p:nvSpPr>
        <p:spPr bwMode="auto">
          <a:xfrm>
            <a:off x="333004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3</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6" name="四角形: 角を丸くする 5">
            <a:extLst>
              <a:ext uri="{FF2B5EF4-FFF2-40B4-BE49-F238E27FC236}">
                <a16:creationId xmlns:a16="http://schemas.microsoft.com/office/drawing/2014/main" id="{C18A5296-9C13-7966-E0A3-75347E2F57F0}"/>
              </a:ext>
            </a:extLst>
          </p:cNvPr>
          <p:cNvSpPr/>
          <p:nvPr/>
        </p:nvSpPr>
        <p:spPr bwMode="auto">
          <a:xfrm>
            <a:off x="425908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4</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4" name="四角形: 角を丸くする 13">
            <a:extLst>
              <a:ext uri="{FF2B5EF4-FFF2-40B4-BE49-F238E27FC236}">
                <a16:creationId xmlns:a16="http://schemas.microsoft.com/office/drawing/2014/main" id="{AC42797D-749C-ADEC-CC66-79C5C1583C74}"/>
              </a:ext>
            </a:extLst>
          </p:cNvPr>
          <p:cNvSpPr/>
          <p:nvPr/>
        </p:nvSpPr>
        <p:spPr bwMode="auto">
          <a:xfrm>
            <a:off x="518813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5</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5" name="四角形: 角を丸くする 14">
            <a:extLst>
              <a:ext uri="{FF2B5EF4-FFF2-40B4-BE49-F238E27FC236}">
                <a16:creationId xmlns:a16="http://schemas.microsoft.com/office/drawing/2014/main" id="{6EC19A91-C29B-6450-712F-EE1E4BBCA87B}"/>
              </a:ext>
            </a:extLst>
          </p:cNvPr>
          <p:cNvSpPr/>
          <p:nvPr/>
        </p:nvSpPr>
        <p:spPr bwMode="auto">
          <a:xfrm>
            <a:off x="611717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6</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6" name="四角形: 角を丸くする 15">
            <a:extLst>
              <a:ext uri="{FF2B5EF4-FFF2-40B4-BE49-F238E27FC236}">
                <a16:creationId xmlns:a16="http://schemas.microsoft.com/office/drawing/2014/main" id="{35E25B9E-6118-15F5-09EB-441398297430}"/>
              </a:ext>
            </a:extLst>
          </p:cNvPr>
          <p:cNvSpPr/>
          <p:nvPr/>
        </p:nvSpPr>
        <p:spPr bwMode="auto">
          <a:xfrm>
            <a:off x="704622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7</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7" name="四角形: 角を丸くする 16">
            <a:extLst>
              <a:ext uri="{FF2B5EF4-FFF2-40B4-BE49-F238E27FC236}">
                <a16:creationId xmlns:a16="http://schemas.microsoft.com/office/drawing/2014/main" id="{C1C74F1C-7E3F-D028-2B42-171995802D1F}"/>
              </a:ext>
            </a:extLst>
          </p:cNvPr>
          <p:cNvSpPr/>
          <p:nvPr/>
        </p:nvSpPr>
        <p:spPr bwMode="auto">
          <a:xfrm>
            <a:off x="797526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dirty="0">
                <a:solidFill>
                  <a:schemeClr val="bg1"/>
                </a:solidFill>
                <a:latin typeface="Meiryo UI" panose="020B0604030504040204" pitchFamily="50" charset="-128"/>
                <a:ea typeface="Meiryo UI" panose="020B0604030504040204" pitchFamily="50" charset="-128"/>
              </a:rPr>
              <a:t>8</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8" name="四角形: 角を丸くする 17">
            <a:extLst>
              <a:ext uri="{FF2B5EF4-FFF2-40B4-BE49-F238E27FC236}">
                <a16:creationId xmlns:a16="http://schemas.microsoft.com/office/drawing/2014/main" id="{5F065F00-33B6-F925-97CA-47DAC530AF96}"/>
              </a:ext>
            </a:extLst>
          </p:cNvPr>
          <p:cNvSpPr/>
          <p:nvPr/>
        </p:nvSpPr>
        <p:spPr bwMode="auto">
          <a:xfrm>
            <a:off x="8904312"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9</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9" name="四角形: 角を丸くする 18">
            <a:extLst>
              <a:ext uri="{FF2B5EF4-FFF2-40B4-BE49-F238E27FC236}">
                <a16:creationId xmlns:a16="http://schemas.microsoft.com/office/drawing/2014/main" id="{9B914DF6-C811-E923-C59D-2E57560248CF}"/>
              </a:ext>
            </a:extLst>
          </p:cNvPr>
          <p:cNvSpPr/>
          <p:nvPr/>
        </p:nvSpPr>
        <p:spPr bwMode="auto">
          <a:xfrm>
            <a:off x="240099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2</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21968393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E0614A-8175-4C7F-F4F1-6EF841CD3621}"/>
            </a:ext>
          </a:extLst>
        </p:cNvPr>
        <p:cNvGrpSpPr/>
        <p:nvPr/>
      </p:nvGrpSpPr>
      <p:grpSpPr>
        <a:xfrm>
          <a:off x="0" y="0"/>
          <a:ext cx="0" cy="0"/>
          <a:chOff x="0" y="0"/>
          <a:chExt cx="0" cy="0"/>
        </a:xfrm>
      </p:grpSpPr>
      <p:sp>
        <p:nvSpPr>
          <p:cNvPr id="169" name="タイトル 2">
            <a:extLst>
              <a:ext uri="{FF2B5EF4-FFF2-40B4-BE49-F238E27FC236}">
                <a16:creationId xmlns:a16="http://schemas.microsoft.com/office/drawing/2014/main" id="{A154312A-9FB7-EC15-D8F9-3D26347E079A}"/>
              </a:ext>
            </a:extLst>
          </p:cNvPr>
          <p:cNvSpPr>
            <a:spLocks noGrp="1"/>
          </p:cNvSpPr>
          <p:nvPr>
            <p:ph type="title"/>
          </p:nvPr>
        </p:nvSpPr>
        <p:spPr>
          <a:xfrm>
            <a:off x="443073" y="397493"/>
            <a:ext cx="11305846" cy="523220"/>
          </a:xfrm>
        </p:spPr>
        <p:txBody>
          <a:bodyPr/>
          <a:lstStyle/>
          <a:p>
            <a:r>
              <a:rPr lang="ja-JP" altLang="en-US" sz="2800" dirty="0">
                <a:latin typeface="Meiryo UI" panose="020B0604030504040204" pitchFamily="50" charset="-128"/>
                <a:ea typeface="Meiryo UI" panose="020B0604030504040204" pitchFamily="50" charset="-128"/>
              </a:rPr>
              <a:t>支出計画根拠</a:t>
            </a:r>
            <a:endParaRPr kumimoji="1" lang="ja-JP" altLang="en-US" sz="2800" dirty="0">
              <a:latin typeface="Meiryo UI" panose="020B0604030504040204" pitchFamily="50" charset="-128"/>
              <a:ea typeface="Meiryo UI" panose="020B0604030504040204" pitchFamily="50" charset="-128"/>
            </a:endParaRPr>
          </a:p>
        </p:txBody>
      </p:sp>
      <p:sp>
        <p:nvSpPr>
          <p:cNvPr id="2" name="スライド番号プレースホルダー 1">
            <a:extLst>
              <a:ext uri="{FF2B5EF4-FFF2-40B4-BE49-F238E27FC236}">
                <a16:creationId xmlns:a16="http://schemas.microsoft.com/office/drawing/2014/main" id="{D87AC69F-7C21-BA32-4DCA-584353DDD4B8}"/>
              </a:ext>
            </a:extLst>
          </p:cNvPr>
          <p:cNvSpPr>
            <a:spLocks noGrp="1"/>
          </p:cNvSpPr>
          <p:nvPr>
            <p:ph type="sldNum" sz="quarter" idx="12"/>
          </p:nvPr>
        </p:nvSpPr>
        <p:spPr/>
        <p:txBody>
          <a:bodyPr/>
          <a:lstStyle/>
          <a:p>
            <a:fld id="{D9550142-B990-490A-A107-ED7302A7FD52}" type="slidenum">
              <a:rPr lang="en-US" altLang="ja-JP" smtClean="0"/>
              <a:pPr/>
              <a:t>20</a:t>
            </a:fld>
            <a:endParaRPr lang="en-US"/>
          </a:p>
        </p:txBody>
      </p:sp>
      <p:sp>
        <p:nvSpPr>
          <p:cNvPr id="81" name="正方形/長方形 80">
            <a:extLst>
              <a:ext uri="{FF2B5EF4-FFF2-40B4-BE49-F238E27FC236}">
                <a16:creationId xmlns:a16="http://schemas.microsoft.com/office/drawing/2014/main" id="{A1E9CD53-CB12-1CE2-EDF6-5B58BF5D3435}"/>
              </a:ext>
            </a:extLst>
          </p:cNvPr>
          <p:cNvSpPr/>
          <p:nvPr/>
        </p:nvSpPr>
        <p:spPr bwMode="auto">
          <a:xfrm>
            <a:off x="442912" y="915839"/>
            <a:ext cx="11398212" cy="673372"/>
          </a:xfrm>
          <a:prstGeom prst="rect">
            <a:avLst/>
          </a:prstGeom>
          <a:noFill/>
          <a:ln w="9525">
            <a:noFill/>
            <a:miter lim="800000"/>
            <a:headEnd/>
            <a:tailEnd/>
          </a:ln>
          <a:effectLst/>
        </p:spPr>
        <p:txBody>
          <a:bodyPr wrap="square" rtlCol="0" anchor="t"/>
          <a:lstStyle/>
          <a:p>
            <a:pPr marL="145753" indent="-145753"/>
            <a:r>
              <a:rPr kumimoji="0" lang="ja-JP" altLang="en-US" sz="1600" kern="0" dirty="0">
                <a:solidFill>
                  <a:srgbClr val="000000"/>
                </a:solidFill>
                <a:latin typeface="Meiryo UI" panose="020B0604030504040204" pitchFamily="50" charset="-128"/>
                <a:ea typeface="Meiryo UI" panose="020B0604030504040204" pitchFamily="50" charset="-128"/>
              </a:rPr>
              <a:t>✓</a:t>
            </a:r>
            <a:r>
              <a:rPr kumimoji="0" lang="en-US" altLang="ja-JP" sz="1600" kern="0" dirty="0">
                <a:solidFill>
                  <a:srgbClr val="000000"/>
                </a:solidFill>
                <a:latin typeface="Meiryo UI" panose="020B0604030504040204" pitchFamily="50" charset="-128"/>
                <a:ea typeface="Meiryo UI" panose="020B0604030504040204" pitchFamily="50" charset="-128"/>
              </a:rPr>
              <a:t>XXX</a:t>
            </a:r>
            <a:endParaRPr lang="en-US" altLang="ja-JP" sz="1600" dirty="0">
              <a:uFill>
                <a:solidFill>
                  <a:srgbClr val="FF0000"/>
                </a:solidFill>
              </a:uFill>
              <a:latin typeface="Meiryo UI" panose="020B0604030504040204" pitchFamily="50" charset="-128"/>
              <a:ea typeface="Meiryo UI" panose="020B0604030504040204" pitchFamily="50" charset="-128"/>
            </a:endParaRPr>
          </a:p>
        </p:txBody>
      </p:sp>
      <p:sp>
        <p:nvSpPr>
          <p:cNvPr id="9" name="正方形/長方形 8">
            <a:extLst>
              <a:ext uri="{FF2B5EF4-FFF2-40B4-BE49-F238E27FC236}">
                <a16:creationId xmlns:a16="http://schemas.microsoft.com/office/drawing/2014/main" id="{EC3EA0B3-43A9-6531-2A5B-96B6BDF6CAD6}"/>
              </a:ext>
            </a:extLst>
          </p:cNvPr>
          <p:cNvSpPr/>
          <p:nvPr/>
        </p:nvSpPr>
        <p:spPr bwMode="auto">
          <a:xfrm>
            <a:off x="539643" y="2651915"/>
            <a:ext cx="11129526" cy="3741733"/>
          </a:xfrm>
          <a:prstGeom prst="rect">
            <a:avLst/>
          </a:prstGeom>
          <a:noFill/>
          <a:ln w="9525">
            <a:solidFill>
              <a:srgbClr val="FF0000"/>
            </a:solidFill>
            <a:miter lim="800000"/>
            <a:headEnd/>
            <a:tailEnd/>
          </a:ln>
          <a:effectLst/>
        </p:spPr>
        <p:txBody>
          <a:bodyPr wrap="square" rtlCol="0" anchor="ctr"/>
          <a:lstStyle/>
          <a:p>
            <a:pPr lvl="0" algn="ctr">
              <a:defRPr/>
            </a:pPr>
            <a:r>
              <a:rPr lang="ja-JP" altLang="en-US" sz="1400" kern="0" dirty="0">
                <a:solidFill>
                  <a:srgbClr val="FF0000"/>
                </a:solidFill>
                <a:latin typeface="Meiryo UI" panose="020B0604030504040204" pitchFamily="50" charset="-128"/>
                <a:ea typeface="Meiryo UI" panose="020B0604030504040204" pitchFamily="50" charset="-128"/>
              </a:rPr>
              <a:t>支出計画の数値の蓋然性を説明する根拠を記載</a:t>
            </a:r>
            <a:endParaRPr kumimoji="1" lang="ja-JP" altLang="en-US" sz="14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endParaRPr>
          </a:p>
        </p:txBody>
      </p:sp>
      <p:grpSp>
        <p:nvGrpSpPr>
          <p:cNvPr id="7" name="グループ化 6">
            <a:extLst>
              <a:ext uri="{FF2B5EF4-FFF2-40B4-BE49-F238E27FC236}">
                <a16:creationId xmlns:a16="http://schemas.microsoft.com/office/drawing/2014/main" id="{722B78A5-FC04-E331-0404-068D55BE6C84}"/>
              </a:ext>
            </a:extLst>
          </p:cNvPr>
          <p:cNvGrpSpPr/>
          <p:nvPr/>
        </p:nvGrpSpPr>
        <p:grpSpPr>
          <a:xfrm>
            <a:off x="539643" y="2132856"/>
            <a:ext cx="5243006" cy="270703"/>
            <a:chOff x="436484" y="1013524"/>
            <a:chExt cx="5457319" cy="270703"/>
          </a:xfrm>
        </p:grpSpPr>
        <p:sp>
          <p:nvSpPr>
            <p:cNvPr id="8" name="正方形/長方形 7">
              <a:extLst>
                <a:ext uri="{FF2B5EF4-FFF2-40B4-BE49-F238E27FC236}">
                  <a16:creationId xmlns:a16="http://schemas.microsoft.com/office/drawing/2014/main" id="{768BC58E-13AE-E607-5CD9-B87997556C5F}"/>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XXX</a:t>
              </a:r>
              <a:endParaRPr kumimoji="0" lang="ja-JP" altLang="en-US"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cxnSp>
          <p:nvCxnSpPr>
            <p:cNvPr id="10" name="直線コネクタ 9">
              <a:extLst>
                <a:ext uri="{FF2B5EF4-FFF2-40B4-BE49-F238E27FC236}">
                  <a16:creationId xmlns:a16="http://schemas.microsoft.com/office/drawing/2014/main" id="{EE50E998-2591-4932-BC9D-7657D9F39251}"/>
                </a:ext>
              </a:extLst>
            </p:cNvPr>
            <p:cNvCxnSpPr>
              <a:cxnSpLocks/>
            </p:cNvCxnSpPr>
            <p:nvPr/>
          </p:nvCxnSpPr>
          <p:spPr>
            <a:xfrm>
              <a:off x="436484" y="1284227"/>
              <a:ext cx="5457319"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11" name="グループ化 10">
            <a:extLst>
              <a:ext uri="{FF2B5EF4-FFF2-40B4-BE49-F238E27FC236}">
                <a16:creationId xmlns:a16="http://schemas.microsoft.com/office/drawing/2014/main" id="{EF33D6DE-8865-00E6-BC54-EA795535CABC}"/>
              </a:ext>
            </a:extLst>
          </p:cNvPr>
          <p:cNvGrpSpPr/>
          <p:nvPr/>
        </p:nvGrpSpPr>
        <p:grpSpPr>
          <a:xfrm>
            <a:off x="6505913" y="2132856"/>
            <a:ext cx="5243006" cy="270703"/>
            <a:chOff x="436484" y="1013524"/>
            <a:chExt cx="5457319" cy="270703"/>
          </a:xfrm>
        </p:grpSpPr>
        <p:sp>
          <p:nvSpPr>
            <p:cNvPr id="12" name="正方形/長方形 11">
              <a:extLst>
                <a:ext uri="{FF2B5EF4-FFF2-40B4-BE49-F238E27FC236}">
                  <a16:creationId xmlns:a16="http://schemas.microsoft.com/office/drawing/2014/main" id="{BF1277FF-9465-814A-3DC2-471018B4642F}"/>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lvl="0" algn="ctr">
                <a:defRPr/>
              </a:pPr>
              <a:r>
                <a:rPr kumimoji="0" lang="en-US" altLang="ja-JP" sz="1200" b="1" dirty="0">
                  <a:solidFill>
                    <a:srgbClr val="000000"/>
                  </a:solidFill>
                  <a:latin typeface="Meiryo UI" panose="020B0604030504040204" pitchFamily="50" charset="-128"/>
                  <a:ea typeface="Meiryo UI" panose="020B0604030504040204" pitchFamily="50" charset="-128"/>
                </a:rPr>
                <a:t>XXX</a:t>
              </a:r>
              <a:endParaRPr kumimoji="0" lang="ja-JP" altLang="en-US" sz="1200" b="1" dirty="0">
                <a:solidFill>
                  <a:srgbClr val="000000"/>
                </a:solidFill>
                <a:latin typeface="Meiryo UI" panose="020B0604030504040204" pitchFamily="50" charset="-128"/>
                <a:ea typeface="Meiryo UI" panose="020B0604030504040204" pitchFamily="50" charset="-128"/>
              </a:endParaRPr>
            </a:p>
          </p:txBody>
        </p:sp>
        <p:cxnSp>
          <p:nvCxnSpPr>
            <p:cNvPr id="13" name="直線コネクタ 12">
              <a:extLst>
                <a:ext uri="{FF2B5EF4-FFF2-40B4-BE49-F238E27FC236}">
                  <a16:creationId xmlns:a16="http://schemas.microsoft.com/office/drawing/2014/main" id="{58A5BB6A-BBB1-84E3-CE9F-F399050F8897}"/>
                </a:ext>
              </a:extLst>
            </p:cNvPr>
            <p:cNvCxnSpPr>
              <a:cxnSpLocks/>
            </p:cNvCxnSpPr>
            <p:nvPr/>
          </p:nvCxnSpPr>
          <p:spPr>
            <a:xfrm>
              <a:off x="436484" y="1284227"/>
              <a:ext cx="53774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3" name="四角形: 角を丸くする 2">
            <a:extLst>
              <a:ext uri="{FF2B5EF4-FFF2-40B4-BE49-F238E27FC236}">
                <a16:creationId xmlns:a16="http://schemas.microsoft.com/office/drawing/2014/main" id="{F71214EA-0A3B-D4AD-8344-86A2A7969F65}"/>
              </a:ext>
            </a:extLst>
          </p:cNvPr>
          <p:cNvSpPr/>
          <p:nvPr/>
        </p:nvSpPr>
        <p:spPr bwMode="auto">
          <a:xfrm>
            <a:off x="54290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1</a:t>
            </a: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個人</a:t>
            </a:r>
          </a:p>
        </p:txBody>
      </p:sp>
      <p:sp>
        <p:nvSpPr>
          <p:cNvPr id="4" name="四角形: 角を丸くする 3">
            <a:extLst>
              <a:ext uri="{FF2B5EF4-FFF2-40B4-BE49-F238E27FC236}">
                <a16:creationId xmlns:a16="http://schemas.microsoft.com/office/drawing/2014/main" id="{6253B0CB-FC1D-9F0C-383E-4376793275C6}"/>
              </a:ext>
            </a:extLst>
          </p:cNvPr>
          <p:cNvSpPr/>
          <p:nvPr/>
        </p:nvSpPr>
        <p:spPr bwMode="auto">
          <a:xfrm>
            <a:off x="147195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dirty="0">
                <a:solidFill>
                  <a:schemeClr val="bg1"/>
                </a:solidFill>
                <a:latin typeface="Meiryo UI" panose="020B0604030504040204" pitchFamily="50" charset="-128"/>
                <a:ea typeface="Meiryo UI" panose="020B0604030504040204" pitchFamily="50" charset="-128"/>
              </a:rPr>
              <a:t>1</a:t>
            </a:r>
            <a:r>
              <a:rPr kumimoji="0" lang="ja-JP" altLang="en-US" sz="900" b="1" dirty="0">
                <a:solidFill>
                  <a:schemeClr val="bg1"/>
                </a:solidFill>
                <a:latin typeface="Meiryo UI" panose="020B0604030504040204" pitchFamily="50" charset="-128"/>
                <a:ea typeface="Meiryo UI" panose="020B0604030504040204" pitchFamily="50" charset="-128"/>
              </a:rPr>
              <a:t>法人</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5" name="四角形: 角を丸くする 4">
            <a:extLst>
              <a:ext uri="{FF2B5EF4-FFF2-40B4-BE49-F238E27FC236}">
                <a16:creationId xmlns:a16="http://schemas.microsoft.com/office/drawing/2014/main" id="{BDE207EB-9161-DC4C-BC3B-5E4131DFE770}"/>
              </a:ext>
            </a:extLst>
          </p:cNvPr>
          <p:cNvSpPr/>
          <p:nvPr/>
        </p:nvSpPr>
        <p:spPr bwMode="auto">
          <a:xfrm>
            <a:off x="333004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3</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6" name="四角形: 角を丸くする 5">
            <a:extLst>
              <a:ext uri="{FF2B5EF4-FFF2-40B4-BE49-F238E27FC236}">
                <a16:creationId xmlns:a16="http://schemas.microsoft.com/office/drawing/2014/main" id="{75DF1AA9-C9C4-E603-26D4-3FED2FDB9553}"/>
              </a:ext>
            </a:extLst>
          </p:cNvPr>
          <p:cNvSpPr/>
          <p:nvPr/>
        </p:nvSpPr>
        <p:spPr bwMode="auto">
          <a:xfrm>
            <a:off x="425908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4</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4" name="四角形: 角を丸くする 13">
            <a:extLst>
              <a:ext uri="{FF2B5EF4-FFF2-40B4-BE49-F238E27FC236}">
                <a16:creationId xmlns:a16="http://schemas.microsoft.com/office/drawing/2014/main" id="{99F799CD-FEB5-EAFC-955B-F9E77D54552C}"/>
              </a:ext>
            </a:extLst>
          </p:cNvPr>
          <p:cNvSpPr/>
          <p:nvPr/>
        </p:nvSpPr>
        <p:spPr bwMode="auto">
          <a:xfrm>
            <a:off x="518813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5</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5" name="四角形: 角を丸くする 14">
            <a:extLst>
              <a:ext uri="{FF2B5EF4-FFF2-40B4-BE49-F238E27FC236}">
                <a16:creationId xmlns:a16="http://schemas.microsoft.com/office/drawing/2014/main" id="{AAA0FC24-F1F6-C902-4399-CF5AEE72B4AF}"/>
              </a:ext>
            </a:extLst>
          </p:cNvPr>
          <p:cNvSpPr/>
          <p:nvPr/>
        </p:nvSpPr>
        <p:spPr bwMode="auto">
          <a:xfrm>
            <a:off x="611717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6</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6" name="四角形: 角を丸くする 15">
            <a:extLst>
              <a:ext uri="{FF2B5EF4-FFF2-40B4-BE49-F238E27FC236}">
                <a16:creationId xmlns:a16="http://schemas.microsoft.com/office/drawing/2014/main" id="{FB94414B-6C15-750A-DD7B-E116F5F254D1}"/>
              </a:ext>
            </a:extLst>
          </p:cNvPr>
          <p:cNvSpPr/>
          <p:nvPr/>
        </p:nvSpPr>
        <p:spPr bwMode="auto">
          <a:xfrm>
            <a:off x="704622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7</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7" name="四角形: 角を丸くする 16">
            <a:extLst>
              <a:ext uri="{FF2B5EF4-FFF2-40B4-BE49-F238E27FC236}">
                <a16:creationId xmlns:a16="http://schemas.microsoft.com/office/drawing/2014/main" id="{6062ECD7-82FE-FAA9-6D3D-87463106C63C}"/>
              </a:ext>
            </a:extLst>
          </p:cNvPr>
          <p:cNvSpPr/>
          <p:nvPr/>
        </p:nvSpPr>
        <p:spPr bwMode="auto">
          <a:xfrm>
            <a:off x="797526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dirty="0">
                <a:solidFill>
                  <a:schemeClr val="bg1"/>
                </a:solidFill>
                <a:latin typeface="Meiryo UI" panose="020B0604030504040204" pitchFamily="50" charset="-128"/>
                <a:ea typeface="Meiryo UI" panose="020B0604030504040204" pitchFamily="50" charset="-128"/>
              </a:rPr>
              <a:t>8</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8" name="四角形: 角を丸くする 17">
            <a:extLst>
              <a:ext uri="{FF2B5EF4-FFF2-40B4-BE49-F238E27FC236}">
                <a16:creationId xmlns:a16="http://schemas.microsoft.com/office/drawing/2014/main" id="{6E809595-1968-08CA-62CB-AB7E79DDAF54}"/>
              </a:ext>
            </a:extLst>
          </p:cNvPr>
          <p:cNvSpPr/>
          <p:nvPr/>
        </p:nvSpPr>
        <p:spPr bwMode="auto">
          <a:xfrm>
            <a:off x="8904312"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9</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9" name="四角形: 角を丸くする 18">
            <a:extLst>
              <a:ext uri="{FF2B5EF4-FFF2-40B4-BE49-F238E27FC236}">
                <a16:creationId xmlns:a16="http://schemas.microsoft.com/office/drawing/2014/main" id="{BD5EE930-0D9F-FEF6-2506-4B371D6FC7B1}"/>
              </a:ext>
            </a:extLst>
          </p:cNvPr>
          <p:cNvSpPr/>
          <p:nvPr/>
        </p:nvSpPr>
        <p:spPr bwMode="auto">
          <a:xfrm>
            <a:off x="240099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2</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18701454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6E0260-C33A-EEF5-EAC8-626C6EF8963F}"/>
            </a:ext>
          </a:extLst>
        </p:cNvPr>
        <p:cNvGrpSpPr/>
        <p:nvPr/>
      </p:nvGrpSpPr>
      <p:grpSpPr>
        <a:xfrm>
          <a:off x="0" y="0"/>
          <a:ext cx="0" cy="0"/>
          <a:chOff x="0" y="0"/>
          <a:chExt cx="0" cy="0"/>
        </a:xfrm>
      </p:grpSpPr>
      <p:sp>
        <p:nvSpPr>
          <p:cNvPr id="169" name="タイトル 2">
            <a:extLst>
              <a:ext uri="{FF2B5EF4-FFF2-40B4-BE49-F238E27FC236}">
                <a16:creationId xmlns:a16="http://schemas.microsoft.com/office/drawing/2014/main" id="{2FED9E6F-DB5E-4F27-56E4-3F33A0809810}"/>
              </a:ext>
            </a:extLst>
          </p:cNvPr>
          <p:cNvSpPr>
            <a:spLocks noGrp="1"/>
          </p:cNvSpPr>
          <p:nvPr>
            <p:ph type="title"/>
          </p:nvPr>
        </p:nvSpPr>
        <p:spPr>
          <a:xfrm>
            <a:off x="443073" y="397493"/>
            <a:ext cx="11305846" cy="523220"/>
          </a:xfrm>
        </p:spPr>
        <p:txBody>
          <a:bodyPr/>
          <a:lstStyle/>
          <a:p>
            <a:r>
              <a:rPr lang="ja-JP" altLang="en-US" sz="2800" dirty="0">
                <a:latin typeface="Meiryo UI" panose="020B0604030504040204" pitchFamily="50" charset="-128"/>
                <a:ea typeface="Meiryo UI" panose="020B0604030504040204" pitchFamily="50" charset="-128"/>
              </a:rPr>
              <a:t>売上高</a:t>
            </a:r>
            <a:r>
              <a:rPr lang="en-US" altLang="ja-JP" sz="2800" dirty="0">
                <a:latin typeface="Meiryo UI" panose="020B0604030504040204" pitchFamily="50" charset="-128"/>
                <a:ea typeface="Meiryo UI" panose="020B0604030504040204" pitchFamily="50" charset="-128"/>
              </a:rPr>
              <a:t>ROI</a:t>
            </a:r>
            <a:r>
              <a:rPr lang="ja-JP" altLang="en-US" sz="2800" dirty="0">
                <a:latin typeface="Meiryo UI" panose="020B0604030504040204" pitchFamily="50" charset="-128"/>
                <a:ea typeface="Meiryo UI" panose="020B0604030504040204" pitchFamily="50" charset="-128"/>
              </a:rPr>
              <a:t>根拠</a:t>
            </a:r>
            <a:endParaRPr kumimoji="1" lang="ja-JP" altLang="en-US" sz="2800" dirty="0">
              <a:latin typeface="Meiryo UI" panose="020B0604030504040204" pitchFamily="50" charset="-128"/>
              <a:ea typeface="Meiryo UI" panose="020B0604030504040204" pitchFamily="50" charset="-128"/>
            </a:endParaRPr>
          </a:p>
        </p:txBody>
      </p:sp>
      <p:sp>
        <p:nvSpPr>
          <p:cNvPr id="2" name="スライド番号プレースホルダー 1">
            <a:extLst>
              <a:ext uri="{FF2B5EF4-FFF2-40B4-BE49-F238E27FC236}">
                <a16:creationId xmlns:a16="http://schemas.microsoft.com/office/drawing/2014/main" id="{9ACA8326-85AE-C14D-FC35-589C160D35AD}"/>
              </a:ext>
            </a:extLst>
          </p:cNvPr>
          <p:cNvSpPr>
            <a:spLocks noGrp="1"/>
          </p:cNvSpPr>
          <p:nvPr>
            <p:ph type="sldNum" sz="quarter" idx="12"/>
          </p:nvPr>
        </p:nvSpPr>
        <p:spPr/>
        <p:txBody>
          <a:bodyPr/>
          <a:lstStyle/>
          <a:p>
            <a:fld id="{D9550142-B990-490A-A107-ED7302A7FD52}" type="slidenum">
              <a:rPr lang="en-US" altLang="ja-JP" smtClean="0"/>
              <a:pPr/>
              <a:t>21</a:t>
            </a:fld>
            <a:endParaRPr lang="en-US"/>
          </a:p>
        </p:txBody>
      </p:sp>
      <p:sp>
        <p:nvSpPr>
          <p:cNvPr id="81" name="正方形/長方形 80">
            <a:extLst>
              <a:ext uri="{FF2B5EF4-FFF2-40B4-BE49-F238E27FC236}">
                <a16:creationId xmlns:a16="http://schemas.microsoft.com/office/drawing/2014/main" id="{7E7B1E01-FE06-DF21-263C-5F27FF1F6772}"/>
              </a:ext>
            </a:extLst>
          </p:cNvPr>
          <p:cNvSpPr/>
          <p:nvPr/>
        </p:nvSpPr>
        <p:spPr bwMode="auto">
          <a:xfrm>
            <a:off x="442912" y="915839"/>
            <a:ext cx="11398212" cy="673372"/>
          </a:xfrm>
          <a:prstGeom prst="rect">
            <a:avLst/>
          </a:prstGeom>
          <a:noFill/>
          <a:ln w="9525">
            <a:noFill/>
            <a:miter lim="800000"/>
            <a:headEnd/>
            <a:tailEnd/>
          </a:ln>
          <a:effectLst/>
        </p:spPr>
        <p:txBody>
          <a:bodyPr wrap="square" rtlCol="0" anchor="t"/>
          <a:lstStyle/>
          <a:p>
            <a:pPr marL="145753" indent="-145753"/>
            <a:r>
              <a:rPr kumimoji="0" lang="ja-JP" altLang="en-US" sz="1600" kern="0" dirty="0">
                <a:solidFill>
                  <a:srgbClr val="000000"/>
                </a:solidFill>
                <a:latin typeface="Meiryo UI" panose="020B0604030504040204" pitchFamily="50" charset="-128"/>
                <a:ea typeface="Meiryo UI" panose="020B0604030504040204" pitchFamily="50" charset="-128"/>
              </a:rPr>
              <a:t>✓</a:t>
            </a:r>
            <a:r>
              <a:rPr kumimoji="0" lang="en-US" altLang="ja-JP" sz="1600" kern="0" dirty="0">
                <a:solidFill>
                  <a:srgbClr val="000000"/>
                </a:solidFill>
                <a:latin typeface="Meiryo UI" panose="020B0604030504040204" pitchFamily="50" charset="-128"/>
                <a:ea typeface="Meiryo UI" panose="020B0604030504040204" pitchFamily="50" charset="-128"/>
              </a:rPr>
              <a:t>XXX</a:t>
            </a:r>
            <a:endParaRPr lang="en-US" altLang="ja-JP" sz="1600" dirty="0">
              <a:uFill>
                <a:solidFill>
                  <a:srgbClr val="FF0000"/>
                </a:solidFill>
              </a:uFill>
              <a:latin typeface="Meiryo UI" panose="020B0604030504040204" pitchFamily="50" charset="-128"/>
              <a:ea typeface="Meiryo UI" panose="020B0604030504040204" pitchFamily="50" charset="-128"/>
            </a:endParaRPr>
          </a:p>
        </p:txBody>
      </p:sp>
      <p:sp>
        <p:nvSpPr>
          <p:cNvPr id="9" name="正方形/長方形 8">
            <a:extLst>
              <a:ext uri="{FF2B5EF4-FFF2-40B4-BE49-F238E27FC236}">
                <a16:creationId xmlns:a16="http://schemas.microsoft.com/office/drawing/2014/main" id="{835E8E3D-6D08-B5C7-D2BF-C992B4C25BA5}"/>
              </a:ext>
            </a:extLst>
          </p:cNvPr>
          <p:cNvSpPr/>
          <p:nvPr/>
        </p:nvSpPr>
        <p:spPr bwMode="auto">
          <a:xfrm>
            <a:off x="539643" y="2651915"/>
            <a:ext cx="11129526" cy="3741733"/>
          </a:xfrm>
          <a:prstGeom prst="rect">
            <a:avLst/>
          </a:prstGeom>
          <a:noFill/>
          <a:ln w="9525">
            <a:solidFill>
              <a:srgbClr val="FF0000"/>
            </a:solidFill>
            <a:miter lim="800000"/>
            <a:headEnd/>
            <a:tailEnd/>
          </a:ln>
          <a:effectLst/>
        </p:spPr>
        <p:txBody>
          <a:bodyPr wrap="square" rtlCol="0" anchor="ctr"/>
          <a:lstStyle/>
          <a:p>
            <a:pPr lvl="0" algn="ctr">
              <a:defRPr/>
            </a:pPr>
            <a:r>
              <a:rPr lang="ja-JP" altLang="en-US" sz="1400" kern="0" dirty="0">
                <a:solidFill>
                  <a:srgbClr val="FF0000"/>
                </a:solidFill>
                <a:latin typeface="Meiryo UI" panose="020B0604030504040204" pitchFamily="50" charset="-128"/>
                <a:ea typeface="Meiryo UI" panose="020B0604030504040204" pitchFamily="50" charset="-128"/>
              </a:rPr>
              <a:t>補助金を活用した売上高の見通しと、補助金を活用しなかった場合の売上高の見通しの数値の蓋然性を説明する根拠を記載</a:t>
            </a:r>
            <a:endParaRPr kumimoji="1" lang="ja-JP" altLang="en-US" sz="14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endParaRPr>
          </a:p>
        </p:txBody>
      </p:sp>
      <p:grpSp>
        <p:nvGrpSpPr>
          <p:cNvPr id="7" name="グループ化 6">
            <a:extLst>
              <a:ext uri="{FF2B5EF4-FFF2-40B4-BE49-F238E27FC236}">
                <a16:creationId xmlns:a16="http://schemas.microsoft.com/office/drawing/2014/main" id="{2F1CC1C7-CEA0-54C9-C50D-14E0FAEF9DAE}"/>
              </a:ext>
            </a:extLst>
          </p:cNvPr>
          <p:cNvGrpSpPr/>
          <p:nvPr/>
        </p:nvGrpSpPr>
        <p:grpSpPr>
          <a:xfrm>
            <a:off x="539643" y="2132856"/>
            <a:ext cx="5243006" cy="270703"/>
            <a:chOff x="436484" y="1013524"/>
            <a:chExt cx="5457319" cy="270703"/>
          </a:xfrm>
        </p:grpSpPr>
        <p:sp>
          <p:nvSpPr>
            <p:cNvPr id="8" name="正方形/長方形 7">
              <a:extLst>
                <a:ext uri="{FF2B5EF4-FFF2-40B4-BE49-F238E27FC236}">
                  <a16:creationId xmlns:a16="http://schemas.microsoft.com/office/drawing/2014/main" id="{4D4C3F4A-E65C-8BBC-06C4-6198B7BFC488}"/>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XXX</a:t>
              </a:r>
              <a:endParaRPr kumimoji="0" lang="ja-JP" altLang="en-US"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cxnSp>
          <p:nvCxnSpPr>
            <p:cNvPr id="10" name="直線コネクタ 9">
              <a:extLst>
                <a:ext uri="{FF2B5EF4-FFF2-40B4-BE49-F238E27FC236}">
                  <a16:creationId xmlns:a16="http://schemas.microsoft.com/office/drawing/2014/main" id="{12F8335F-7C61-E3AC-474D-85555EDE47FA}"/>
                </a:ext>
              </a:extLst>
            </p:cNvPr>
            <p:cNvCxnSpPr>
              <a:cxnSpLocks/>
            </p:cNvCxnSpPr>
            <p:nvPr/>
          </p:nvCxnSpPr>
          <p:spPr>
            <a:xfrm>
              <a:off x="436484" y="1284227"/>
              <a:ext cx="5457319"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11" name="グループ化 10">
            <a:extLst>
              <a:ext uri="{FF2B5EF4-FFF2-40B4-BE49-F238E27FC236}">
                <a16:creationId xmlns:a16="http://schemas.microsoft.com/office/drawing/2014/main" id="{3A10D9BB-4191-7A35-7E74-86271E4DF160}"/>
              </a:ext>
            </a:extLst>
          </p:cNvPr>
          <p:cNvGrpSpPr/>
          <p:nvPr/>
        </p:nvGrpSpPr>
        <p:grpSpPr>
          <a:xfrm>
            <a:off x="6505913" y="2132856"/>
            <a:ext cx="5243006" cy="270703"/>
            <a:chOff x="436484" y="1013524"/>
            <a:chExt cx="5457319" cy="270703"/>
          </a:xfrm>
        </p:grpSpPr>
        <p:sp>
          <p:nvSpPr>
            <p:cNvPr id="12" name="正方形/長方形 11">
              <a:extLst>
                <a:ext uri="{FF2B5EF4-FFF2-40B4-BE49-F238E27FC236}">
                  <a16:creationId xmlns:a16="http://schemas.microsoft.com/office/drawing/2014/main" id="{84150636-EDB2-7774-D63B-03E9B4ABFD57}"/>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lvl="0" algn="ctr">
                <a:defRPr/>
              </a:pPr>
              <a:r>
                <a:rPr kumimoji="0" lang="en-US" altLang="ja-JP" sz="1200" b="1" dirty="0">
                  <a:solidFill>
                    <a:srgbClr val="000000"/>
                  </a:solidFill>
                  <a:latin typeface="Meiryo UI" panose="020B0604030504040204" pitchFamily="50" charset="-128"/>
                  <a:ea typeface="Meiryo UI" panose="020B0604030504040204" pitchFamily="50" charset="-128"/>
                </a:rPr>
                <a:t>XXX</a:t>
              </a:r>
              <a:endParaRPr kumimoji="0" lang="ja-JP" altLang="en-US" sz="1200" b="1" dirty="0">
                <a:solidFill>
                  <a:srgbClr val="000000"/>
                </a:solidFill>
                <a:latin typeface="Meiryo UI" panose="020B0604030504040204" pitchFamily="50" charset="-128"/>
                <a:ea typeface="Meiryo UI" panose="020B0604030504040204" pitchFamily="50" charset="-128"/>
              </a:endParaRPr>
            </a:p>
          </p:txBody>
        </p:sp>
        <p:cxnSp>
          <p:nvCxnSpPr>
            <p:cNvPr id="13" name="直線コネクタ 12">
              <a:extLst>
                <a:ext uri="{FF2B5EF4-FFF2-40B4-BE49-F238E27FC236}">
                  <a16:creationId xmlns:a16="http://schemas.microsoft.com/office/drawing/2014/main" id="{CEBDD357-5707-A2C7-A1D7-03FE943EE1C5}"/>
                </a:ext>
              </a:extLst>
            </p:cNvPr>
            <p:cNvCxnSpPr>
              <a:cxnSpLocks/>
            </p:cNvCxnSpPr>
            <p:nvPr/>
          </p:nvCxnSpPr>
          <p:spPr>
            <a:xfrm>
              <a:off x="436484" y="1284227"/>
              <a:ext cx="53774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3" name="四角形: 角を丸くする 2">
            <a:extLst>
              <a:ext uri="{FF2B5EF4-FFF2-40B4-BE49-F238E27FC236}">
                <a16:creationId xmlns:a16="http://schemas.microsoft.com/office/drawing/2014/main" id="{9C81C5D2-5547-DC2F-DD5F-283AA18BFF18}"/>
              </a:ext>
            </a:extLst>
          </p:cNvPr>
          <p:cNvSpPr/>
          <p:nvPr/>
        </p:nvSpPr>
        <p:spPr bwMode="auto">
          <a:xfrm>
            <a:off x="54290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1</a:t>
            </a: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個人</a:t>
            </a:r>
          </a:p>
        </p:txBody>
      </p:sp>
      <p:sp>
        <p:nvSpPr>
          <p:cNvPr id="4" name="四角形: 角を丸くする 3">
            <a:extLst>
              <a:ext uri="{FF2B5EF4-FFF2-40B4-BE49-F238E27FC236}">
                <a16:creationId xmlns:a16="http://schemas.microsoft.com/office/drawing/2014/main" id="{20C41913-FCFF-41CF-311D-D9F575F8CB9E}"/>
              </a:ext>
            </a:extLst>
          </p:cNvPr>
          <p:cNvSpPr/>
          <p:nvPr/>
        </p:nvSpPr>
        <p:spPr bwMode="auto">
          <a:xfrm>
            <a:off x="147195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dirty="0">
                <a:solidFill>
                  <a:schemeClr val="bg1"/>
                </a:solidFill>
                <a:latin typeface="Meiryo UI" panose="020B0604030504040204" pitchFamily="50" charset="-128"/>
                <a:ea typeface="Meiryo UI" panose="020B0604030504040204" pitchFamily="50" charset="-128"/>
              </a:rPr>
              <a:t>1</a:t>
            </a:r>
            <a:r>
              <a:rPr kumimoji="0" lang="ja-JP" altLang="en-US" sz="900" b="1" dirty="0">
                <a:solidFill>
                  <a:schemeClr val="bg1"/>
                </a:solidFill>
                <a:latin typeface="Meiryo UI" panose="020B0604030504040204" pitchFamily="50" charset="-128"/>
                <a:ea typeface="Meiryo UI" panose="020B0604030504040204" pitchFamily="50" charset="-128"/>
              </a:rPr>
              <a:t>法人</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5" name="四角形: 角を丸くする 4">
            <a:extLst>
              <a:ext uri="{FF2B5EF4-FFF2-40B4-BE49-F238E27FC236}">
                <a16:creationId xmlns:a16="http://schemas.microsoft.com/office/drawing/2014/main" id="{D975F1BB-6288-CA4D-5FBA-D68D427A981F}"/>
              </a:ext>
            </a:extLst>
          </p:cNvPr>
          <p:cNvSpPr/>
          <p:nvPr/>
        </p:nvSpPr>
        <p:spPr bwMode="auto">
          <a:xfrm>
            <a:off x="333004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3</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6" name="四角形: 角を丸くする 5">
            <a:extLst>
              <a:ext uri="{FF2B5EF4-FFF2-40B4-BE49-F238E27FC236}">
                <a16:creationId xmlns:a16="http://schemas.microsoft.com/office/drawing/2014/main" id="{77E8E6B7-7787-5671-C3AC-2E91946162EE}"/>
              </a:ext>
            </a:extLst>
          </p:cNvPr>
          <p:cNvSpPr/>
          <p:nvPr/>
        </p:nvSpPr>
        <p:spPr bwMode="auto">
          <a:xfrm>
            <a:off x="425908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4</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4" name="四角形: 角を丸くする 13">
            <a:extLst>
              <a:ext uri="{FF2B5EF4-FFF2-40B4-BE49-F238E27FC236}">
                <a16:creationId xmlns:a16="http://schemas.microsoft.com/office/drawing/2014/main" id="{46DB2E87-255B-9293-F5CA-49A0452DBABD}"/>
              </a:ext>
            </a:extLst>
          </p:cNvPr>
          <p:cNvSpPr/>
          <p:nvPr/>
        </p:nvSpPr>
        <p:spPr bwMode="auto">
          <a:xfrm>
            <a:off x="518813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5</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5" name="四角形: 角を丸くする 14">
            <a:extLst>
              <a:ext uri="{FF2B5EF4-FFF2-40B4-BE49-F238E27FC236}">
                <a16:creationId xmlns:a16="http://schemas.microsoft.com/office/drawing/2014/main" id="{C221C87B-B847-3944-A96C-FA98F2203023}"/>
              </a:ext>
            </a:extLst>
          </p:cNvPr>
          <p:cNvSpPr/>
          <p:nvPr/>
        </p:nvSpPr>
        <p:spPr bwMode="auto">
          <a:xfrm>
            <a:off x="611717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6</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6" name="四角形: 角を丸くする 15">
            <a:extLst>
              <a:ext uri="{FF2B5EF4-FFF2-40B4-BE49-F238E27FC236}">
                <a16:creationId xmlns:a16="http://schemas.microsoft.com/office/drawing/2014/main" id="{602A9D15-D556-F3C1-D155-D7953D2071B0}"/>
              </a:ext>
            </a:extLst>
          </p:cNvPr>
          <p:cNvSpPr/>
          <p:nvPr/>
        </p:nvSpPr>
        <p:spPr bwMode="auto">
          <a:xfrm>
            <a:off x="704622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7</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7" name="四角形: 角を丸くする 16">
            <a:extLst>
              <a:ext uri="{FF2B5EF4-FFF2-40B4-BE49-F238E27FC236}">
                <a16:creationId xmlns:a16="http://schemas.microsoft.com/office/drawing/2014/main" id="{09637D03-C658-1824-BFAE-28D5C1E021BB}"/>
              </a:ext>
            </a:extLst>
          </p:cNvPr>
          <p:cNvSpPr/>
          <p:nvPr/>
        </p:nvSpPr>
        <p:spPr bwMode="auto">
          <a:xfrm>
            <a:off x="797526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dirty="0">
                <a:solidFill>
                  <a:schemeClr val="bg1"/>
                </a:solidFill>
                <a:latin typeface="Meiryo UI" panose="020B0604030504040204" pitchFamily="50" charset="-128"/>
                <a:ea typeface="Meiryo UI" panose="020B0604030504040204" pitchFamily="50" charset="-128"/>
              </a:rPr>
              <a:t>8</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8" name="四角形: 角を丸くする 17">
            <a:extLst>
              <a:ext uri="{FF2B5EF4-FFF2-40B4-BE49-F238E27FC236}">
                <a16:creationId xmlns:a16="http://schemas.microsoft.com/office/drawing/2014/main" id="{D49D07D5-D835-350D-76A4-7FC274606F9E}"/>
              </a:ext>
            </a:extLst>
          </p:cNvPr>
          <p:cNvSpPr/>
          <p:nvPr/>
        </p:nvSpPr>
        <p:spPr bwMode="auto">
          <a:xfrm>
            <a:off x="8904312"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9</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9" name="四角形: 角を丸くする 18">
            <a:extLst>
              <a:ext uri="{FF2B5EF4-FFF2-40B4-BE49-F238E27FC236}">
                <a16:creationId xmlns:a16="http://schemas.microsoft.com/office/drawing/2014/main" id="{BF1AA220-717E-CAE5-A60A-4B79433E03FA}"/>
              </a:ext>
            </a:extLst>
          </p:cNvPr>
          <p:cNvSpPr/>
          <p:nvPr/>
        </p:nvSpPr>
        <p:spPr bwMode="auto">
          <a:xfrm>
            <a:off x="240099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2</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30693714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981C47-F8C8-5CDA-EAD3-8A4E1400EAE8}"/>
            </a:ext>
          </a:extLst>
        </p:cNvPr>
        <p:cNvGrpSpPr/>
        <p:nvPr/>
      </p:nvGrpSpPr>
      <p:grpSpPr>
        <a:xfrm>
          <a:off x="0" y="0"/>
          <a:ext cx="0" cy="0"/>
          <a:chOff x="0" y="0"/>
          <a:chExt cx="0" cy="0"/>
        </a:xfrm>
      </p:grpSpPr>
      <p:sp>
        <p:nvSpPr>
          <p:cNvPr id="169" name="タイトル 2">
            <a:extLst>
              <a:ext uri="{FF2B5EF4-FFF2-40B4-BE49-F238E27FC236}">
                <a16:creationId xmlns:a16="http://schemas.microsoft.com/office/drawing/2014/main" id="{62D6D8E3-C305-7630-734E-C8C2E55869CF}"/>
              </a:ext>
            </a:extLst>
          </p:cNvPr>
          <p:cNvSpPr>
            <a:spLocks noGrp="1"/>
          </p:cNvSpPr>
          <p:nvPr>
            <p:ph type="title"/>
          </p:nvPr>
        </p:nvSpPr>
        <p:spPr>
          <a:xfrm>
            <a:off x="443073" y="397493"/>
            <a:ext cx="11305846" cy="523220"/>
          </a:xfrm>
        </p:spPr>
        <p:txBody>
          <a:bodyPr/>
          <a:lstStyle/>
          <a:p>
            <a:r>
              <a:rPr lang="ja-JP" altLang="en-US" sz="2800" dirty="0">
                <a:latin typeface="Meiryo UI" panose="020B0604030504040204" pitchFamily="50" charset="-128"/>
                <a:ea typeface="Meiryo UI" panose="020B0604030504040204" pitchFamily="50" charset="-128"/>
              </a:rPr>
              <a:t>投資額</a:t>
            </a:r>
            <a:r>
              <a:rPr lang="en-US" altLang="ja-JP" sz="2800" dirty="0">
                <a:latin typeface="Meiryo UI" panose="020B0604030504040204" pitchFamily="50" charset="-128"/>
                <a:ea typeface="Meiryo UI" panose="020B0604030504040204" pitchFamily="50" charset="-128"/>
              </a:rPr>
              <a:t>ROI</a:t>
            </a:r>
            <a:r>
              <a:rPr lang="ja-JP" altLang="en-US" sz="2800" dirty="0">
                <a:latin typeface="Meiryo UI" panose="020B0604030504040204" pitchFamily="50" charset="-128"/>
                <a:ea typeface="Meiryo UI" panose="020B0604030504040204" pitchFamily="50" charset="-128"/>
              </a:rPr>
              <a:t>根拠</a:t>
            </a:r>
            <a:endParaRPr kumimoji="1" lang="ja-JP" altLang="en-US" sz="2800" dirty="0">
              <a:latin typeface="Meiryo UI" panose="020B0604030504040204" pitchFamily="50" charset="-128"/>
              <a:ea typeface="Meiryo UI" panose="020B0604030504040204" pitchFamily="50" charset="-128"/>
            </a:endParaRPr>
          </a:p>
        </p:txBody>
      </p:sp>
      <p:sp>
        <p:nvSpPr>
          <p:cNvPr id="2" name="スライド番号プレースホルダー 1">
            <a:extLst>
              <a:ext uri="{FF2B5EF4-FFF2-40B4-BE49-F238E27FC236}">
                <a16:creationId xmlns:a16="http://schemas.microsoft.com/office/drawing/2014/main" id="{67CCB1DE-C427-A458-B87F-7F2BA563CD7B}"/>
              </a:ext>
            </a:extLst>
          </p:cNvPr>
          <p:cNvSpPr>
            <a:spLocks noGrp="1"/>
          </p:cNvSpPr>
          <p:nvPr>
            <p:ph type="sldNum" sz="quarter" idx="12"/>
          </p:nvPr>
        </p:nvSpPr>
        <p:spPr/>
        <p:txBody>
          <a:bodyPr/>
          <a:lstStyle/>
          <a:p>
            <a:fld id="{D9550142-B990-490A-A107-ED7302A7FD52}" type="slidenum">
              <a:rPr lang="en-US" altLang="ja-JP" smtClean="0"/>
              <a:pPr/>
              <a:t>22</a:t>
            </a:fld>
            <a:endParaRPr lang="en-US"/>
          </a:p>
        </p:txBody>
      </p:sp>
      <p:sp>
        <p:nvSpPr>
          <p:cNvPr id="81" name="正方形/長方形 80">
            <a:extLst>
              <a:ext uri="{FF2B5EF4-FFF2-40B4-BE49-F238E27FC236}">
                <a16:creationId xmlns:a16="http://schemas.microsoft.com/office/drawing/2014/main" id="{2285722D-1FFA-084C-57A8-4515E1FC392B}"/>
              </a:ext>
            </a:extLst>
          </p:cNvPr>
          <p:cNvSpPr/>
          <p:nvPr/>
        </p:nvSpPr>
        <p:spPr bwMode="auto">
          <a:xfrm>
            <a:off x="442912" y="915839"/>
            <a:ext cx="11398212" cy="673372"/>
          </a:xfrm>
          <a:prstGeom prst="rect">
            <a:avLst/>
          </a:prstGeom>
          <a:noFill/>
          <a:ln w="9525">
            <a:noFill/>
            <a:miter lim="800000"/>
            <a:headEnd/>
            <a:tailEnd/>
          </a:ln>
          <a:effectLst/>
        </p:spPr>
        <p:txBody>
          <a:bodyPr wrap="square" rtlCol="0" anchor="t"/>
          <a:lstStyle/>
          <a:p>
            <a:pPr marL="145753" indent="-145753"/>
            <a:r>
              <a:rPr kumimoji="0" lang="ja-JP" altLang="en-US" sz="1600" kern="0" dirty="0">
                <a:solidFill>
                  <a:srgbClr val="000000"/>
                </a:solidFill>
                <a:latin typeface="Meiryo UI" panose="020B0604030504040204" pitchFamily="50" charset="-128"/>
                <a:ea typeface="Meiryo UI" panose="020B0604030504040204" pitchFamily="50" charset="-128"/>
              </a:rPr>
              <a:t>✓</a:t>
            </a:r>
            <a:r>
              <a:rPr kumimoji="0" lang="en-US" altLang="ja-JP" sz="1600" kern="0" dirty="0">
                <a:solidFill>
                  <a:srgbClr val="000000"/>
                </a:solidFill>
                <a:latin typeface="Meiryo UI" panose="020B0604030504040204" pitchFamily="50" charset="-128"/>
                <a:ea typeface="Meiryo UI" panose="020B0604030504040204" pitchFamily="50" charset="-128"/>
              </a:rPr>
              <a:t>XXX</a:t>
            </a:r>
            <a:endParaRPr lang="en-US" altLang="ja-JP" sz="1600" dirty="0">
              <a:uFill>
                <a:solidFill>
                  <a:srgbClr val="FF0000"/>
                </a:solidFill>
              </a:uFill>
              <a:latin typeface="Meiryo UI" panose="020B0604030504040204" pitchFamily="50" charset="-128"/>
              <a:ea typeface="Meiryo UI" panose="020B0604030504040204" pitchFamily="50" charset="-128"/>
            </a:endParaRPr>
          </a:p>
        </p:txBody>
      </p:sp>
      <p:sp>
        <p:nvSpPr>
          <p:cNvPr id="9" name="正方形/長方形 8">
            <a:extLst>
              <a:ext uri="{FF2B5EF4-FFF2-40B4-BE49-F238E27FC236}">
                <a16:creationId xmlns:a16="http://schemas.microsoft.com/office/drawing/2014/main" id="{C79CE772-AAF4-F81C-CACD-517355ADDE0D}"/>
              </a:ext>
            </a:extLst>
          </p:cNvPr>
          <p:cNvSpPr/>
          <p:nvPr/>
        </p:nvSpPr>
        <p:spPr bwMode="auto">
          <a:xfrm>
            <a:off x="539643" y="2651915"/>
            <a:ext cx="11129526" cy="3741733"/>
          </a:xfrm>
          <a:prstGeom prst="rect">
            <a:avLst/>
          </a:prstGeom>
          <a:noFill/>
          <a:ln w="9525">
            <a:solidFill>
              <a:srgbClr val="FF0000"/>
            </a:solidFill>
            <a:miter lim="800000"/>
            <a:headEnd/>
            <a:tailEnd/>
          </a:ln>
          <a:effectLst/>
        </p:spPr>
        <p:txBody>
          <a:bodyPr wrap="square" rtlCol="0" anchor="ctr"/>
          <a:lstStyle/>
          <a:p>
            <a:pPr lvl="0" algn="ctr">
              <a:defRPr/>
            </a:pPr>
            <a:r>
              <a:rPr lang="ja-JP" altLang="en-US" sz="1400" kern="0" dirty="0">
                <a:solidFill>
                  <a:srgbClr val="FF0000"/>
                </a:solidFill>
                <a:latin typeface="Meiryo UI" panose="020B0604030504040204" pitchFamily="50" charset="-128"/>
                <a:ea typeface="Meiryo UI" panose="020B0604030504040204" pitchFamily="50" charset="-128"/>
              </a:rPr>
              <a:t>補助金を活用した投資額の見通しと、補助金を活用しなかった場合の投資額の見通しの数値の蓋然性を説明する根拠を記載</a:t>
            </a:r>
            <a:endParaRPr kumimoji="1" lang="ja-JP" altLang="en-US" sz="14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endParaRPr>
          </a:p>
        </p:txBody>
      </p:sp>
      <p:grpSp>
        <p:nvGrpSpPr>
          <p:cNvPr id="7" name="グループ化 6">
            <a:extLst>
              <a:ext uri="{FF2B5EF4-FFF2-40B4-BE49-F238E27FC236}">
                <a16:creationId xmlns:a16="http://schemas.microsoft.com/office/drawing/2014/main" id="{871D50F0-8B6F-584E-454B-D800942BC4B0}"/>
              </a:ext>
            </a:extLst>
          </p:cNvPr>
          <p:cNvGrpSpPr/>
          <p:nvPr/>
        </p:nvGrpSpPr>
        <p:grpSpPr>
          <a:xfrm>
            <a:off x="539643" y="2132856"/>
            <a:ext cx="5243006" cy="270703"/>
            <a:chOff x="436484" y="1013524"/>
            <a:chExt cx="5457319" cy="270703"/>
          </a:xfrm>
        </p:grpSpPr>
        <p:sp>
          <p:nvSpPr>
            <p:cNvPr id="8" name="正方形/長方形 7">
              <a:extLst>
                <a:ext uri="{FF2B5EF4-FFF2-40B4-BE49-F238E27FC236}">
                  <a16:creationId xmlns:a16="http://schemas.microsoft.com/office/drawing/2014/main" id="{3A908B64-35E4-0123-73E0-840F124A60E3}"/>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XXX</a:t>
              </a:r>
              <a:endParaRPr kumimoji="0" lang="ja-JP" altLang="en-US"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cxnSp>
          <p:nvCxnSpPr>
            <p:cNvPr id="10" name="直線コネクタ 9">
              <a:extLst>
                <a:ext uri="{FF2B5EF4-FFF2-40B4-BE49-F238E27FC236}">
                  <a16:creationId xmlns:a16="http://schemas.microsoft.com/office/drawing/2014/main" id="{E7CE65E2-09CC-BCBB-B6F6-6A14B2ED25C0}"/>
                </a:ext>
              </a:extLst>
            </p:cNvPr>
            <p:cNvCxnSpPr>
              <a:cxnSpLocks/>
            </p:cNvCxnSpPr>
            <p:nvPr/>
          </p:nvCxnSpPr>
          <p:spPr>
            <a:xfrm>
              <a:off x="436484" y="1284227"/>
              <a:ext cx="5457319"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11" name="グループ化 10">
            <a:extLst>
              <a:ext uri="{FF2B5EF4-FFF2-40B4-BE49-F238E27FC236}">
                <a16:creationId xmlns:a16="http://schemas.microsoft.com/office/drawing/2014/main" id="{A5711E08-61FF-3792-388D-3E255EE01C99}"/>
              </a:ext>
            </a:extLst>
          </p:cNvPr>
          <p:cNvGrpSpPr/>
          <p:nvPr/>
        </p:nvGrpSpPr>
        <p:grpSpPr>
          <a:xfrm>
            <a:off x="6505913" y="2132856"/>
            <a:ext cx="5243006" cy="270703"/>
            <a:chOff x="436484" y="1013524"/>
            <a:chExt cx="5457319" cy="270703"/>
          </a:xfrm>
        </p:grpSpPr>
        <p:sp>
          <p:nvSpPr>
            <p:cNvPr id="12" name="正方形/長方形 11">
              <a:extLst>
                <a:ext uri="{FF2B5EF4-FFF2-40B4-BE49-F238E27FC236}">
                  <a16:creationId xmlns:a16="http://schemas.microsoft.com/office/drawing/2014/main" id="{C27670AF-D23D-756B-0598-6C073F8CA683}"/>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lvl="0" algn="ctr">
                <a:defRPr/>
              </a:pPr>
              <a:r>
                <a:rPr kumimoji="0" lang="en-US" altLang="ja-JP" sz="1200" b="1" dirty="0">
                  <a:solidFill>
                    <a:srgbClr val="000000"/>
                  </a:solidFill>
                  <a:latin typeface="Meiryo UI" panose="020B0604030504040204" pitchFamily="50" charset="-128"/>
                  <a:ea typeface="Meiryo UI" panose="020B0604030504040204" pitchFamily="50" charset="-128"/>
                </a:rPr>
                <a:t>XXX</a:t>
              </a:r>
              <a:endParaRPr kumimoji="0" lang="ja-JP" altLang="en-US" sz="1200" b="1" dirty="0">
                <a:solidFill>
                  <a:srgbClr val="000000"/>
                </a:solidFill>
                <a:latin typeface="Meiryo UI" panose="020B0604030504040204" pitchFamily="50" charset="-128"/>
                <a:ea typeface="Meiryo UI" panose="020B0604030504040204" pitchFamily="50" charset="-128"/>
              </a:endParaRPr>
            </a:p>
          </p:txBody>
        </p:sp>
        <p:cxnSp>
          <p:nvCxnSpPr>
            <p:cNvPr id="13" name="直線コネクタ 12">
              <a:extLst>
                <a:ext uri="{FF2B5EF4-FFF2-40B4-BE49-F238E27FC236}">
                  <a16:creationId xmlns:a16="http://schemas.microsoft.com/office/drawing/2014/main" id="{D84B4113-0DCF-5BC0-E1AA-404470E693B9}"/>
                </a:ext>
              </a:extLst>
            </p:cNvPr>
            <p:cNvCxnSpPr>
              <a:cxnSpLocks/>
            </p:cNvCxnSpPr>
            <p:nvPr/>
          </p:nvCxnSpPr>
          <p:spPr>
            <a:xfrm>
              <a:off x="436484" y="1284227"/>
              <a:ext cx="53774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3" name="四角形: 角を丸くする 2">
            <a:extLst>
              <a:ext uri="{FF2B5EF4-FFF2-40B4-BE49-F238E27FC236}">
                <a16:creationId xmlns:a16="http://schemas.microsoft.com/office/drawing/2014/main" id="{53DEED9E-D11D-1F10-31B3-B9822E433740}"/>
              </a:ext>
            </a:extLst>
          </p:cNvPr>
          <p:cNvSpPr/>
          <p:nvPr/>
        </p:nvSpPr>
        <p:spPr bwMode="auto">
          <a:xfrm>
            <a:off x="54290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1</a:t>
            </a: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個人</a:t>
            </a:r>
          </a:p>
        </p:txBody>
      </p:sp>
      <p:sp>
        <p:nvSpPr>
          <p:cNvPr id="4" name="四角形: 角を丸くする 3">
            <a:extLst>
              <a:ext uri="{FF2B5EF4-FFF2-40B4-BE49-F238E27FC236}">
                <a16:creationId xmlns:a16="http://schemas.microsoft.com/office/drawing/2014/main" id="{944A9CCA-EEF5-B153-289E-4F593E32C6E5}"/>
              </a:ext>
            </a:extLst>
          </p:cNvPr>
          <p:cNvSpPr/>
          <p:nvPr/>
        </p:nvSpPr>
        <p:spPr bwMode="auto">
          <a:xfrm>
            <a:off x="147195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dirty="0">
                <a:solidFill>
                  <a:schemeClr val="bg1"/>
                </a:solidFill>
                <a:latin typeface="Meiryo UI" panose="020B0604030504040204" pitchFamily="50" charset="-128"/>
                <a:ea typeface="Meiryo UI" panose="020B0604030504040204" pitchFamily="50" charset="-128"/>
              </a:rPr>
              <a:t>1</a:t>
            </a:r>
            <a:r>
              <a:rPr kumimoji="0" lang="ja-JP" altLang="en-US" sz="900" b="1" dirty="0">
                <a:solidFill>
                  <a:schemeClr val="bg1"/>
                </a:solidFill>
                <a:latin typeface="Meiryo UI" panose="020B0604030504040204" pitchFamily="50" charset="-128"/>
                <a:ea typeface="Meiryo UI" panose="020B0604030504040204" pitchFamily="50" charset="-128"/>
              </a:rPr>
              <a:t>法人</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5" name="四角形: 角を丸くする 4">
            <a:extLst>
              <a:ext uri="{FF2B5EF4-FFF2-40B4-BE49-F238E27FC236}">
                <a16:creationId xmlns:a16="http://schemas.microsoft.com/office/drawing/2014/main" id="{9D33878C-816A-97BC-668A-5B1D221A8975}"/>
              </a:ext>
            </a:extLst>
          </p:cNvPr>
          <p:cNvSpPr/>
          <p:nvPr/>
        </p:nvSpPr>
        <p:spPr bwMode="auto">
          <a:xfrm>
            <a:off x="333004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3</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6" name="四角形: 角を丸くする 5">
            <a:extLst>
              <a:ext uri="{FF2B5EF4-FFF2-40B4-BE49-F238E27FC236}">
                <a16:creationId xmlns:a16="http://schemas.microsoft.com/office/drawing/2014/main" id="{A6AF7835-1EE1-9FA2-7826-6AF7F85D3B19}"/>
              </a:ext>
            </a:extLst>
          </p:cNvPr>
          <p:cNvSpPr/>
          <p:nvPr/>
        </p:nvSpPr>
        <p:spPr bwMode="auto">
          <a:xfrm>
            <a:off x="425908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4</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4" name="四角形: 角を丸くする 13">
            <a:extLst>
              <a:ext uri="{FF2B5EF4-FFF2-40B4-BE49-F238E27FC236}">
                <a16:creationId xmlns:a16="http://schemas.microsoft.com/office/drawing/2014/main" id="{1BA1F031-C7AF-71E7-70C5-CE8EF21D05DD}"/>
              </a:ext>
            </a:extLst>
          </p:cNvPr>
          <p:cNvSpPr/>
          <p:nvPr/>
        </p:nvSpPr>
        <p:spPr bwMode="auto">
          <a:xfrm>
            <a:off x="518813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5</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5" name="四角形: 角を丸くする 14">
            <a:extLst>
              <a:ext uri="{FF2B5EF4-FFF2-40B4-BE49-F238E27FC236}">
                <a16:creationId xmlns:a16="http://schemas.microsoft.com/office/drawing/2014/main" id="{195D4B6B-0BC3-DAC0-7E58-966AF9ABA38D}"/>
              </a:ext>
            </a:extLst>
          </p:cNvPr>
          <p:cNvSpPr/>
          <p:nvPr/>
        </p:nvSpPr>
        <p:spPr bwMode="auto">
          <a:xfrm>
            <a:off x="611717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6</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6" name="四角形: 角を丸くする 15">
            <a:extLst>
              <a:ext uri="{FF2B5EF4-FFF2-40B4-BE49-F238E27FC236}">
                <a16:creationId xmlns:a16="http://schemas.microsoft.com/office/drawing/2014/main" id="{246FD152-75C3-1AEC-A0AF-8FD79ADE50CD}"/>
              </a:ext>
            </a:extLst>
          </p:cNvPr>
          <p:cNvSpPr/>
          <p:nvPr/>
        </p:nvSpPr>
        <p:spPr bwMode="auto">
          <a:xfrm>
            <a:off x="704622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7</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7" name="四角形: 角を丸くする 16">
            <a:extLst>
              <a:ext uri="{FF2B5EF4-FFF2-40B4-BE49-F238E27FC236}">
                <a16:creationId xmlns:a16="http://schemas.microsoft.com/office/drawing/2014/main" id="{7054E739-EEC7-0F7B-8B5D-08AAC797BBCF}"/>
              </a:ext>
            </a:extLst>
          </p:cNvPr>
          <p:cNvSpPr/>
          <p:nvPr/>
        </p:nvSpPr>
        <p:spPr bwMode="auto">
          <a:xfrm>
            <a:off x="797526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dirty="0">
                <a:solidFill>
                  <a:schemeClr val="bg1"/>
                </a:solidFill>
                <a:latin typeface="Meiryo UI" panose="020B0604030504040204" pitchFamily="50" charset="-128"/>
                <a:ea typeface="Meiryo UI" panose="020B0604030504040204" pitchFamily="50" charset="-128"/>
              </a:rPr>
              <a:t>8</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8" name="四角形: 角を丸くする 17">
            <a:extLst>
              <a:ext uri="{FF2B5EF4-FFF2-40B4-BE49-F238E27FC236}">
                <a16:creationId xmlns:a16="http://schemas.microsoft.com/office/drawing/2014/main" id="{56E86AED-DDC9-2ABD-36FD-7939A996C50C}"/>
              </a:ext>
            </a:extLst>
          </p:cNvPr>
          <p:cNvSpPr/>
          <p:nvPr/>
        </p:nvSpPr>
        <p:spPr bwMode="auto">
          <a:xfrm>
            <a:off x="8904312"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9</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9" name="四角形: 角を丸くする 18">
            <a:extLst>
              <a:ext uri="{FF2B5EF4-FFF2-40B4-BE49-F238E27FC236}">
                <a16:creationId xmlns:a16="http://schemas.microsoft.com/office/drawing/2014/main" id="{17CDE785-2F50-6F04-11C0-FCF725D82110}"/>
              </a:ext>
            </a:extLst>
          </p:cNvPr>
          <p:cNvSpPr/>
          <p:nvPr/>
        </p:nvSpPr>
        <p:spPr bwMode="auto">
          <a:xfrm>
            <a:off x="240099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2</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3709384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20B996-A9B0-4EF9-E61C-028009C294B7}"/>
            </a:ext>
          </a:extLst>
        </p:cNvPr>
        <p:cNvGrpSpPr/>
        <p:nvPr/>
      </p:nvGrpSpPr>
      <p:grpSpPr>
        <a:xfrm>
          <a:off x="0" y="0"/>
          <a:ext cx="0" cy="0"/>
          <a:chOff x="0" y="0"/>
          <a:chExt cx="0" cy="0"/>
        </a:xfrm>
      </p:grpSpPr>
      <p:sp>
        <p:nvSpPr>
          <p:cNvPr id="169" name="タイトル 2">
            <a:extLst>
              <a:ext uri="{FF2B5EF4-FFF2-40B4-BE49-F238E27FC236}">
                <a16:creationId xmlns:a16="http://schemas.microsoft.com/office/drawing/2014/main" id="{BA76DB84-8276-515D-6A00-8996D31ED9EB}"/>
              </a:ext>
            </a:extLst>
          </p:cNvPr>
          <p:cNvSpPr>
            <a:spLocks noGrp="1"/>
          </p:cNvSpPr>
          <p:nvPr>
            <p:ph type="title"/>
          </p:nvPr>
        </p:nvSpPr>
        <p:spPr>
          <a:xfrm>
            <a:off x="443073" y="397493"/>
            <a:ext cx="11305846" cy="523220"/>
          </a:xfrm>
        </p:spPr>
        <p:txBody>
          <a:bodyPr/>
          <a:lstStyle/>
          <a:p>
            <a:r>
              <a:rPr lang="ja-JP" altLang="en-US" sz="2800" dirty="0">
                <a:latin typeface="Meiryo UI" panose="020B0604030504040204" pitchFamily="50" charset="-128"/>
                <a:ea typeface="Meiryo UI" panose="020B0604030504040204" pitchFamily="50" charset="-128"/>
              </a:rPr>
              <a:t>社内ベンチャー</a:t>
            </a:r>
            <a:endParaRPr kumimoji="1" lang="ja-JP" altLang="en-US" sz="2800" dirty="0">
              <a:latin typeface="Meiryo UI" panose="020B0604030504040204" pitchFamily="50" charset="-128"/>
              <a:ea typeface="Meiryo UI" panose="020B0604030504040204" pitchFamily="50" charset="-128"/>
            </a:endParaRPr>
          </a:p>
        </p:txBody>
      </p:sp>
      <p:sp>
        <p:nvSpPr>
          <p:cNvPr id="2" name="スライド番号プレースホルダー 1">
            <a:extLst>
              <a:ext uri="{FF2B5EF4-FFF2-40B4-BE49-F238E27FC236}">
                <a16:creationId xmlns:a16="http://schemas.microsoft.com/office/drawing/2014/main" id="{575F77E1-AB54-BA09-ADC6-DD64D8991111}"/>
              </a:ext>
            </a:extLst>
          </p:cNvPr>
          <p:cNvSpPr>
            <a:spLocks noGrp="1"/>
          </p:cNvSpPr>
          <p:nvPr>
            <p:ph type="sldNum" sz="quarter" idx="12"/>
          </p:nvPr>
        </p:nvSpPr>
        <p:spPr/>
        <p:txBody>
          <a:bodyPr/>
          <a:lstStyle/>
          <a:p>
            <a:fld id="{D9550142-B990-490A-A107-ED7302A7FD52}" type="slidenum">
              <a:rPr lang="en-US" altLang="ja-JP" smtClean="0"/>
              <a:pPr/>
              <a:t>23</a:t>
            </a:fld>
            <a:endParaRPr lang="en-US"/>
          </a:p>
        </p:txBody>
      </p:sp>
      <p:sp>
        <p:nvSpPr>
          <p:cNvPr id="81" name="正方形/長方形 80">
            <a:extLst>
              <a:ext uri="{FF2B5EF4-FFF2-40B4-BE49-F238E27FC236}">
                <a16:creationId xmlns:a16="http://schemas.microsoft.com/office/drawing/2014/main" id="{72BC89B0-77B8-BD9F-8071-12231EE971EA}"/>
              </a:ext>
            </a:extLst>
          </p:cNvPr>
          <p:cNvSpPr/>
          <p:nvPr/>
        </p:nvSpPr>
        <p:spPr bwMode="auto">
          <a:xfrm>
            <a:off x="442912" y="915839"/>
            <a:ext cx="11398212" cy="673372"/>
          </a:xfrm>
          <a:prstGeom prst="rect">
            <a:avLst/>
          </a:prstGeom>
          <a:noFill/>
          <a:ln w="9525">
            <a:noFill/>
            <a:miter lim="800000"/>
            <a:headEnd/>
            <a:tailEnd/>
          </a:ln>
          <a:effectLst/>
        </p:spPr>
        <p:txBody>
          <a:bodyPr wrap="square" rtlCol="0" anchor="t"/>
          <a:lstStyle/>
          <a:p>
            <a:pPr marL="145753" indent="-145753"/>
            <a:r>
              <a:rPr kumimoji="0" lang="ja-JP" altLang="en-US" sz="1600" kern="0" dirty="0">
                <a:solidFill>
                  <a:srgbClr val="000000"/>
                </a:solidFill>
                <a:latin typeface="Meiryo UI" panose="020B0604030504040204" pitchFamily="50" charset="-128"/>
                <a:ea typeface="Meiryo UI" panose="020B0604030504040204" pitchFamily="50" charset="-128"/>
              </a:rPr>
              <a:t>✓</a:t>
            </a:r>
            <a:r>
              <a:rPr kumimoji="0" lang="en-US" altLang="ja-JP" sz="1600" kern="0" dirty="0">
                <a:solidFill>
                  <a:srgbClr val="000000"/>
                </a:solidFill>
                <a:latin typeface="Meiryo UI" panose="020B0604030504040204" pitchFamily="50" charset="-128"/>
                <a:ea typeface="Meiryo UI" panose="020B0604030504040204" pitchFamily="50" charset="-128"/>
              </a:rPr>
              <a:t>XXX</a:t>
            </a:r>
            <a:endParaRPr lang="en-US" altLang="ja-JP" sz="1600" dirty="0">
              <a:uFill>
                <a:solidFill>
                  <a:srgbClr val="FF0000"/>
                </a:solidFill>
              </a:uFill>
              <a:latin typeface="Meiryo UI" panose="020B0604030504040204" pitchFamily="50" charset="-128"/>
              <a:ea typeface="Meiryo UI" panose="020B0604030504040204" pitchFamily="50" charset="-128"/>
            </a:endParaRPr>
          </a:p>
        </p:txBody>
      </p:sp>
      <p:sp>
        <p:nvSpPr>
          <p:cNvPr id="9" name="正方形/長方形 8">
            <a:extLst>
              <a:ext uri="{FF2B5EF4-FFF2-40B4-BE49-F238E27FC236}">
                <a16:creationId xmlns:a16="http://schemas.microsoft.com/office/drawing/2014/main" id="{B5DBF2D6-3F6B-D460-D6EC-2BC5D0E19CBB}"/>
              </a:ext>
            </a:extLst>
          </p:cNvPr>
          <p:cNvSpPr/>
          <p:nvPr/>
        </p:nvSpPr>
        <p:spPr bwMode="auto">
          <a:xfrm>
            <a:off x="539643" y="2651915"/>
            <a:ext cx="11129526" cy="3741733"/>
          </a:xfrm>
          <a:prstGeom prst="rect">
            <a:avLst/>
          </a:prstGeom>
          <a:noFill/>
          <a:ln w="9525">
            <a:solidFill>
              <a:srgbClr val="FF0000"/>
            </a:solidFill>
            <a:miter lim="800000"/>
            <a:headEnd/>
            <a:tailEnd/>
          </a:ln>
          <a:effectLst/>
        </p:spPr>
        <p:txBody>
          <a:bodyPr wrap="square" rtlCol="0" anchor="ctr"/>
          <a:lstStyle/>
          <a:p>
            <a:pPr lvl="0" algn="ctr">
              <a:defRPr/>
            </a:pPr>
            <a:r>
              <a:rPr lang="ja-JP" altLang="en-US" sz="1400" kern="0" dirty="0">
                <a:solidFill>
                  <a:srgbClr val="FF0000"/>
                </a:solidFill>
                <a:latin typeface="Meiryo UI" panose="020B0604030504040204" pitchFamily="50" charset="-128"/>
                <a:ea typeface="Meiryo UI" panose="020B0604030504040204" pitchFamily="50" charset="-128"/>
              </a:rPr>
              <a:t>採択された場合に設定する採択アーティストや採択作品に特化した会社、部署又はプロジェクトチームの体制を記載</a:t>
            </a:r>
            <a:endParaRPr lang="en-US" altLang="ja-JP" sz="1400" kern="0" dirty="0">
              <a:solidFill>
                <a:srgbClr val="FF0000"/>
              </a:solidFill>
              <a:latin typeface="Meiryo UI" panose="020B0604030504040204" pitchFamily="50" charset="-128"/>
              <a:ea typeface="Meiryo UI" panose="020B0604030504040204" pitchFamily="50" charset="-128"/>
            </a:endParaRPr>
          </a:p>
          <a:p>
            <a:pPr lvl="0" algn="ctr">
              <a:defRPr/>
            </a:pPr>
            <a:r>
              <a:rPr kumimoji="1" lang="ja-JP" altLang="en-US" sz="14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（ゲーム及び音楽のみ）</a:t>
            </a:r>
          </a:p>
        </p:txBody>
      </p:sp>
      <p:grpSp>
        <p:nvGrpSpPr>
          <p:cNvPr id="7" name="グループ化 6">
            <a:extLst>
              <a:ext uri="{FF2B5EF4-FFF2-40B4-BE49-F238E27FC236}">
                <a16:creationId xmlns:a16="http://schemas.microsoft.com/office/drawing/2014/main" id="{DA5ACC53-F0DD-3E09-AF96-85330D30C66E}"/>
              </a:ext>
            </a:extLst>
          </p:cNvPr>
          <p:cNvGrpSpPr/>
          <p:nvPr/>
        </p:nvGrpSpPr>
        <p:grpSpPr>
          <a:xfrm>
            <a:off x="539643" y="2132856"/>
            <a:ext cx="5243006" cy="270703"/>
            <a:chOff x="436484" y="1013524"/>
            <a:chExt cx="5457319" cy="270703"/>
          </a:xfrm>
        </p:grpSpPr>
        <p:sp>
          <p:nvSpPr>
            <p:cNvPr id="8" name="正方形/長方形 7">
              <a:extLst>
                <a:ext uri="{FF2B5EF4-FFF2-40B4-BE49-F238E27FC236}">
                  <a16:creationId xmlns:a16="http://schemas.microsoft.com/office/drawing/2014/main" id="{C13166E3-D27A-EB78-6DA5-37812060CA09}"/>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XXX</a:t>
              </a:r>
              <a:endParaRPr kumimoji="0" lang="ja-JP" altLang="en-US"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cxnSp>
          <p:nvCxnSpPr>
            <p:cNvPr id="10" name="直線コネクタ 9">
              <a:extLst>
                <a:ext uri="{FF2B5EF4-FFF2-40B4-BE49-F238E27FC236}">
                  <a16:creationId xmlns:a16="http://schemas.microsoft.com/office/drawing/2014/main" id="{D50E2E14-F5FB-D14E-F37C-691AC407BEA7}"/>
                </a:ext>
              </a:extLst>
            </p:cNvPr>
            <p:cNvCxnSpPr>
              <a:cxnSpLocks/>
            </p:cNvCxnSpPr>
            <p:nvPr/>
          </p:nvCxnSpPr>
          <p:spPr>
            <a:xfrm>
              <a:off x="436484" y="1284227"/>
              <a:ext cx="5457319"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11" name="グループ化 10">
            <a:extLst>
              <a:ext uri="{FF2B5EF4-FFF2-40B4-BE49-F238E27FC236}">
                <a16:creationId xmlns:a16="http://schemas.microsoft.com/office/drawing/2014/main" id="{7FD209B8-F29A-8F49-2B0E-D9A81E0BA9CD}"/>
              </a:ext>
            </a:extLst>
          </p:cNvPr>
          <p:cNvGrpSpPr/>
          <p:nvPr/>
        </p:nvGrpSpPr>
        <p:grpSpPr>
          <a:xfrm>
            <a:off x="6505913" y="2132856"/>
            <a:ext cx="5243006" cy="270703"/>
            <a:chOff x="436484" y="1013524"/>
            <a:chExt cx="5457319" cy="270703"/>
          </a:xfrm>
        </p:grpSpPr>
        <p:sp>
          <p:nvSpPr>
            <p:cNvPr id="12" name="正方形/長方形 11">
              <a:extLst>
                <a:ext uri="{FF2B5EF4-FFF2-40B4-BE49-F238E27FC236}">
                  <a16:creationId xmlns:a16="http://schemas.microsoft.com/office/drawing/2014/main" id="{4FDA8E5E-F731-3C25-A963-8BB82E150EDD}"/>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lvl="0" algn="ctr">
                <a:defRPr/>
              </a:pPr>
              <a:r>
                <a:rPr kumimoji="0" lang="en-US" altLang="ja-JP" sz="1200" b="1" dirty="0">
                  <a:solidFill>
                    <a:srgbClr val="000000"/>
                  </a:solidFill>
                  <a:latin typeface="Meiryo UI" panose="020B0604030504040204" pitchFamily="50" charset="-128"/>
                  <a:ea typeface="Meiryo UI" panose="020B0604030504040204" pitchFamily="50" charset="-128"/>
                </a:rPr>
                <a:t>XXX</a:t>
              </a:r>
              <a:endParaRPr kumimoji="0" lang="ja-JP" altLang="en-US" sz="1200" b="1" dirty="0">
                <a:solidFill>
                  <a:srgbClr val="000000"/>
                </a:solidFill>
                <a:latin typeface="Meiryo UI" panose="020B0604030504040204" pitchFamily="50" charset="-128"/>
                <a:ea typeface="Meiryo UI" panose="020B0604030504040204" pitchFamily="50" charset="-128"/>
              </a:endParaRPr>
            </a:p>
          </p:txBody>
        </p:sp>
        <p:cxnSp>
          <p:nvCxnSpPr>
            <p:cNvPr id="13" name="直線コネクタ 12">
              <a:extLst>
                <a:ext uri="{FF2B5EF4-FFF2-40B4-BE49-F238E27FC236}">
                  <a16:creationId xmlns:a16="http://schemas.microsoft.com/office/drawing/2014/main" id="{5FCBB427-4805-F502-9E52-6DD60427F30B}"/>
                </a:ext>
              </a:extLst>
            </p:cNvPr>
            <p:cNvCxnSpPr>
              <a:cxnSpLocks/>
            </p:cNvCxnSpPr>
            <p:nvPr/>
          </p:nvCxnSpPr>
          <p:spPr>
            <a:xfrm>
              <a:off x="436484" y="1284227"/>
              <a:ext cx="53774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3" name="四角形: 角を丸くする 2">
            <a:extLst>
              <a:ext uri="{FF2B5EF4-FFF2-40B4-BE49-F238E27FC236}">
                <a16:creationId xmlns:a16="http://schemas.microsoft.com/office/drawing/2014/main" id="{9AD1FC98-9457-5E8E-42B5-5B4A18BF2C00}"/>
              </a:ext>
            </a:extLst>
          </p:cNvPr>
          <p:cNvSpPr/>
          <p:nvPr/>
        </p:nvSpPr>
        <p:spPr bwMode="auto">
          <a:xfrm>
            <a:off x="54290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1</a:t>
            </a: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個人</a:t>
            </a:r>
          </a:p>
        </p:txBody>
      </p:sp>
      <p:sp>
        <p:nvSpPr>
          <p:cNvPr id="4" name="四角形: 角を丸くする 3">
            <a:extLst>
              <a:ext uri="{FF2B5EF4-FFF2-40B4-BE49-F238E27FC236}">
                <a16:creationId xmlns:a16="http://schemas.microsoft.com/office/drawing/2014/main" id="{C537C1E9-41CC-B812-F26F-C671113F7D55}"/>
              </a:ext>
            </a:extLst>
          </p:cNvPr>
          <p:cNvSpPr/>
          <p:nvPr/>
        </p:nvSpPr>
        <p:spPr bwMode="auto">
          <a:xfrm>
            <a:off x="1471954"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dirty="0">
                <a:solidFill>
                  <a:schemeClr val="bg1"/>
                </a:solidFill>
                <a:latin typeface="Meiryo UI" panose="020B0604030504040204" pitchFamily="50" charset="-128"/>
                <a:ea typeface="Meiryo UI" panose="020B0604030504040204" pitchFamily="50" charset="-128"/>
              </a:rPr>
              <a:t>1</a:t>
            </a:r>
            <a:r>
              <a:rPr kumimoji="0" lang="ja-JP" altLang="en-US" sz="900" b="1" dirty="0">
                <a:solidFill>
                  <a:schemeClr val="bg1"/>
                </a:solidFill>
                <a:latin typeface="Meiryo UI" panose="020B0604030504040204" pitchFamily="50" charset="-128"/>
                <a:ea typeface="Meiryo UI" panose="020B0604030504040204" pitchFamily="50" charset="-128"/>
              </a:rPr>
              <a:t>法人</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5" name="四角形: 角を丸くする 4">
            <a:extLst>
              <a:ext uri="{FF2B5EF4-FFF2-40B4-BE49-F238E27FC236}">
                <a16:creationId xmlns:a16="http://schemas.microsoft.com/office/drawing/2014/main" id="{B3C9F3DD-9F63-8521-15E3-8FD3C1EE3A65}"/>
              </a:ext>
            </a:extLst>
          </p:cNvPr>
          <p:cNvSpPr/>
          <p:nvPr/>
        </p:nvSpPr>
        <p:spPr bwMode="auto">
          <a:xfrm>
            <a:off x="333004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3</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6" name="四角形: 角を丸くする 5">
            <a:extLst>
              <a:ext uri="{FF2B5EF4-FFF2-40B4-BE49-F238E27FC236}">
                <a16:creationId xmlns:a16="http://schemas.microsoft.com/office/drawing/2014/main" id="{3EF09519-2A72-B419-5870-85CAA9DB8C15}"/>
              </a:ext>
            </a:extLst>
          </p:cNvPr>
          <p:cNvSpPr/>
          <p:nvPr/>
        </p:nvSpPr>
        <p:spPr bwMode="auto">
          <a:xfrm>
            <a:off x="425908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4</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4" name="四角形: 角を丸くする 13">
            <a:extLst>
              <a:ext uri="{FF2B5EF4-FFF2-40B4-BE49-F238E27FC236}">
                <a16:creationId xmlns:a16="http://schemas.microsoft.com/office/drawing/2014/main" id="{CE1EA07B-DC25-2046-AFEB-C1FC73ACD0AA}"/>
              </a:ext>
            </a:extLst>
          </p:cNvPr>
          <p:cNvSpPr/>
          <p:nvPr/>
        </p:nvSpPr>
        <p:spPr bwMode="auto">
          <a:xfrm>
            <a:off x="5188134"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5</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5" name="四角形: 角を丸くする 14">
            <a:extLst>
              <a:ext uri="{FF2B5EF4-FFF2-40B4-BE49-F238E27FC236}">
                <a16:creationId xmlns:a16="http://schemas.microsoft.com/office/drawing/2014/main" id="{ED1F348D-CE98-FE67-A6A4-327B5EC752FC}"/>
              </a:ext>
            </a:extLst>
          </p:cNvPr>
          <p:cNvSpPr/>
          <p:nvPr/>
        </p:nvSpPr>
        <p:spPr bwMode="auto">
          <a:xfrm>
            <a:off x="611717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6</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6" name="四角形: 角を丸くする 15">
            <a:extLst>
              <a:ext uri="{FF2B5EF4-FFF2-40B4-BE49-F238E27FC236}">
                <a16:creationId xmlns:a16="http://schemas.microsoft.com/office/drawing/2014/main" id="{E6CB7F1A-7346-8F50-6144-51E5BA725344}"/>
              </a:ext>
            </a:extLst>
          </p:cNvPr>
          <p:cNvSpPr/>
          <p:nvPr/>
        </p:nvSpPr>
        <p:spPr bwMode="auto">
          <a:xfrm>
            <a:off x="7046224"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7</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7" name="四角形: 角を丸くする 16">
            <a:extLst>
              <a:ext uri="{FF2B5EF4-FFF2-40B4-BE49-F238E27FC236}">
                <a16:creationId xmlns:a16="http://schemas.microsoft.com/office/drawing/2014/main" id="{10052A0A-D223-EEDB-1B07-AB89A5B1CCD4}"/>
              </a:ext>
            </a:extLst>
          </p:cNvPr>
          <p:cNvSpPr/>
          <p:nvPr/>
        </p:nvSpPr>
        <p:spPr bwMode="auto">
          <a:xfrm>
            <a:off x="797526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dirty="0">
                <a:solidFill>
                  <a:schemeClr val="bg1"/>
                </a:solidFill>
                <a:latin typeface="Meiryo UI" panose="020B0604030504040204" pitchFamily="50" charset="-128"/>
                <a:ea typeface="Meiryo UI" panose="020B0604030504040204" pitchFamily="50" charset="-128"/>
              </a:rPr>
              <a:t>8</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8" name="四角形: 角を丸くする 17">
            <a:extLst>
              <a:ext uri="{FF2B5EF4-FFF2-40B4-BE49-F238E27FC236}">
                <a16:creationId xmlns:a16="http://schemas.microsoft.com/office/drawing/2014/main" id="{7B21F4B4-96BE-B736-FE2C-97D71360BAFF}"/>
              </a:ext>
            </a:extLst>
          </p:cNvPr>
          <p:cNvSpPr/>
          <p:nvPr/>
        </p:nvSpPr>
        <p:spPr bwMode="auto">
          <a:xfrm>
            <a:off x="8904312"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9</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9" name="四角形: 角を丸くする 18">
            <a:extLst>
              <a:ext uri="{FF2B5EF4-FFF2-40B4-BE49-F238E27FC236}">
                <a16:creationId xmlns:a16="http://schemas.microsoft.com/office/drawing/2014/main" id="{6262FB7F-3631-4876-5EB1-E9665FF529AF}"/>
              </a:ext>
            </a:extLst>
          </p:cNvPr>
          <p:cNvSpPr/>
          <p:nvPr/>
        </p:nvSpPr>
        <p:spPr bwMode="auto">
          <a:xfrm>
            <a:off x="240099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2</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30358509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0B258E-D6EC-40D8-9295-1B106F71AB24}"/>
            </a:ext>
          </a:extLst>
        </p:cNvPr>
        <p:cNvGrpSpPr/>
        <p:nvPr/>
      </p:nvGrpSpPr>
      <p:grpSpPr>
        <a:xfrm>
          <a:off x="0" y="0"/>
          <a:ext cx="0" cy="0"/>
          <a:chOff x="0" y="0"/>
          <a:chExt cx="0" cy="0"/>
        </a:xfrm>
      </p:grpSpPr>
      <p:sp>
        <p:nvSpPr>
          <p:cNvPr id="169" name="タイトル 2">
            <a:extLst>
              <a:ext uri="{FF2B5EF4-FFF2-40B4-BE49-F238E27FC236}">
                <a16:creationId xmlns:a16="http://schemas.microsoft.com/office/drawing/2014/main" id="{98329848-D166-18BA-5EC2-0AB897B6FF3D}"/>
              </a:ext>
            </a:extLst>
          </p:cNvPr>
          <p:cNvSpPr>
            <a:spLocks noGrp="1"/>
          </p:cNvSpPr>
          <p:nvPr>
            <p:ph type="title"/>
          </p:nvPr>
        </p:nvSpPr>
        <p:spPr>
          <a:xfrm>
            <a:off x="443073" y="397493"/>
            <a:ext cx="11305846" cy="523220"/>
          </a:xfrm>
        </p:spPr>
        <p:txBody>
          <a:bodyPr/>
          <a:lstStyle/>
          <a:p>
            <a:r>
              <a:rPr lang="ja-JP" altLang="en-US" sz="2800" dirty="0">
                <a:latin typeface="Meiryo UI" panose="020B0604030504040204" pitchFamily="50" charset="-128"/>
                <a:ea typeface="Meiryo UI" panose="020B0604030504040204" pitchFamily="50" charset="-128"/>
              </a:rPr>
              <a:t>新規性</a:t>
            </a:r>
            <a:endParaRPr kumimoji="1" lang="ja-JP" altLang="en-US" sz="2800" dirty="0">
              <a:latin typeface="Meiryo UI" panose="020B0604030504040204" pitchFamily="50" charset="-128"/>
              <a:ea typeface="Meiryo UI" panose="020B0604030504040204" pitchFamily="50" charset="-128"/>
            </a:endParaRPr>
          </a:p>
        </p:txBody>
      </p:sp>
      <p:sp>
        <p:nvSpPr>
          <p:cNvPr id="2" name="スライド番号プレースホルダー 1">
            <a:extLst>
              <a:ext uri="{FF2B5EF4-FFF2-40B4-BE49-F238E27FC236}">
                <a16:creationId xmlns:a16="http://schemas.microsoft.com/office/drawing/2014/main" id="{97BF2235-0749-F0A7-43CB-7B18FB11F02E}"/>
              </a:ext>
            </a:extLst>
          </p:cNvPr>
          <p:cNvSpPr>
            <a:spLocks noGrp="1"/>
          </p:cNvSpPr>
          <p:nvPr>
            <p:ph type="sldNum" sz="quarter" idx="12"/>
          </p:nvPr>
        </p:nvSpPr>
        <p:spPr/>
        <p:txBody>
          <a:bodyPr/>
          <a:lstStyle/>
          <a:p>
            <a:fld id="{D9550142-B990-490A-A107-ED7302A7FD52}" type="slidenum">
              <a:rPr lang="en-US" altLang="ja-JP" smtClean="0"/>
              <a:pPr/>
              <a:t>24</a:t>
            </a:fld>
            <a:endParaRPr lang="en-US"/>
          </a:p>
        </p:txBody>
      </p:sp>
      <p:sp>
        <p:nvSpPr>
          <p:cNvPr id="81" name="正方形/長方形 80">
            <a:extLst>
              <a:ext uri="{FF2B5EF4-FFF2-40B4-BE49-F238E27FC236}">
                <a16:creationId xmlns:a16="http://schemas.microsoft.com/office/drawing/2014/main" id="{4D9A8447-86E8-028E-0DF9-7A3A7FB47F86}"/>
              </a:ext>
            </a:extLst>
          </p:cNvPr>
          <p:cNvSpPr/>
          <p:nvPr/>
        </p:nvSpPr>
        <p:spPr bwMode="auto">
          <a:xfrm>
            <a:off x="442912" y="915839"/>
            <a:ext cx="11398212" cy="673372"/>
          </a:xfrm>
          <a:prstGeom prst="rect">
            <a:avLst/>
          </a:prstGeom>
          <a:noFill/>
          <a:ln w="9525">
            <a:noFill/>
            <a:miter lim="800000"/>
            <a:headEnd/>
            <a:tailEnd/>
          </a:ln>
          <a:effectLst/>
        </p:spPr>
        <p:txBody>
          <a:bodyPr wrap="square" rtlCol="0" anchor="t"/>
          <a:lstStyle/>
          <a:p>
            <a:pPr marL="145753" indent="-145753"/>
            <a:r>
              <a:rPr kumimoji="0" lang="ja-JP" altLang="en-US" sz="1600" kern="0" dirty="0">
                <a:solidFill>
                  <a:srgbClr val="000000"/>
                </a:solidFill>
                <a:latin typeface="Meiryo UI" panose="020B0604030504040204" pitchFamily="50" charset="-128"/>
                <a:ea typeface="Meiryo UI" panose="020B0604030504040204" pitchFamily="50" charset="-128"/>
              </a:rPr>
              <a:t>✓</a:t>
            </a:r>
            <a:r>
              <a:rPr kumimoji="0" lang="en-US" altLang="ja-JP" sz="1600" kern="0" dirty="0">
                <a:solidFill>
                  <a:srgbClr val="000000"/>
                </a:solidFill>
                <a:latin typeface="Meiryo UI" panose="020B0604030504040204" pitchFamily="50" charset="-128"/>
                <a:ea typeface="Meiryo UI" panose="020B0604030504040204" pitchFamily="50" charset="-128"/>
              </a:rPr>
              <a:t>XXX</a:t>
            </a:r>
            <a:endParaRPr lang="en-US" altLang="ja-JP" sz="1600" dirty="0">
              <a:uFill>
                <a:solidFill>
                  <a:srgbClr val="FF0000"/>
                </a:solidFill>
              </a:uFill>
              <a:latin typeface="Meiryo UI" panose="020B0604030504040204" pitchFamily="50" charset="-128"/>
              <a:ea typeface="Meiryo UI" panose="020B0604030504040204" pitchFamily="50" charset="-128"/>
            </a:endParaRPr>
          </a:p>
        </p:txBody>
      </p:sp>
      <p:sp>
        <p:nvSpPr>
          <p:cNvPr id="9" name="正方形/長方形 8">
            <a:extLst>
              <a:ext uri="{FF2B5EF4-FFF2-40B4-BE49-F238E27FC236}">
                <a16:creationId xmlns:a16="http://schemas.microsoft.com/office/drawing/2014/main" id="{8BA7942E-F0F2-5BC7-A65D-0D80FE817D37}"/>
              </a:ext>
            </a:extLst>
          </p:cNvPr>
          <p:cNvSpPr/>
          <p:nvPr/>
        </p:nvSpPr>
        <p:spPr bwMode="auto">
          <a:xfrm>
            <a:off x="539643" y="2651915"/>
            <a:ext cx="11129526" cy="3741733"/>
          </a:xfrm>
          <a:prstGeom prst="rect">
            <a:avLst/>
          </a:prstGeom>
          <a:noFill/>
          <a:ln w="9525">
            <a:solidFill>
              <a:srgbClr val="FF0000"/>
            </a:solidFill>
            <a:miter lim="800000"/>
            <a:headEnd/>
            <a:tailEnd/>
          </a:ln>
          <a:effectLst/>
        </p:spPr>
        <p:txBody>
          <a:bodyPr wrap="square" rtlCol="0" anchor="ctr"/>
          <a:lstStyle/>
          <a:p>
            <a:pPr lvl="0" algn="ctr">
              <a:defRPr/>
            </a:pPr>
            <a:r>
              <a:rPr lang="ja-JP" altLang="en-US" sz="1400" kern="0" dirty="0">
                <a:solidFill>
                  <a:srgbClr val="FF0000"/>
                </a:solidFill>
                <a:latin typeface="Meiryo UI" panose="020B0604030504040204" pitchFamily="50" charset="-128"/>
                <a:ea typeface="Meiryo UI" panose="020B0604030504040204" pitchFamily="50" charset="-128"/>
              </a:rPr>
              <a:t>新市場への進出や新しいゲーム性の実装等の新規性を有する取組を記載</a:t>
            </a:r>
            <a:endParaRPr lang="en-US" altLang="ja-JP" sz="1400" kern="0" dirty="0">
              <a:solidFill>
                <a:srgbClr val="FF0000"/>
              </a:solidFill>
              <a:latin typeface="Meiryo UI" panose="020B0604030504040204" pitchFamily="50" charset="-128"/>
              <a:ea typeface="Meiryo UI" panose="020B0604030504040204" pitchFamily="50" charset="-128"/>
            </a:endParaRPr>
          </a:p>
          <a:p>
            <a:pPr lvl="0" algn="ctr">
              <a:defRPr/>
            </a:pPr>
            <a:r>
              <a:rPr kumimoji="1" lang="ja-JP" altLang="en-US" sz="14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（ゲーム及び音楽のみ）</a:t>
            </a:r>
          </a:p>
        </p:txBody>
      </p:sp>
      <p:grpSp>
        <p:nvGrpSpPr>
          <p:cNvPr id="7" name="グループ化 6">
            <a:extLst>
              <a:ext uri="{FF2B5EF4-FFF2-40B4-BE49-F238E27FC236}">
                <a16:creationId xmlns:a16="http://schemas.microsoft.com/office/drawing/2014/main" id="{0329F2D3-A4D2-8A84-8DD7-C5BB5481B39D}"/>
              </a:ext>
            </a:extLst>
          </p:cNvPr>
          <p:cNvGrpSpPr/>
          <p:nvPr/>
        </p:nvGrpSpPr>
        <p:grpSpPr>
          <a:xfrm>
            <a:off x="539643" y="2132856"/>
            <a:ext cx="5243006" cy="270703"/>
            <a:chOff x="436484" y="1013524"/>
            <a:chExt cx="5457319" cy="270703"/>
          </a:xfrm>
        </p:grpSpPr>
        <p:sp>
          <p:nvSpPr>
            <p:cNvPr id="8" name="正方形/長方形 7">
              <a:extLst>
                <a:ext uri="{FF2B5EF4-FFF2-40B4-BE49-F238E27FC236}">
                  <a16:creationId xmlns:a16="http://schemas.microsoft.com/office/drawing/2014/main" id="{AEE792F1-BBD3-824F-0077-7918B60F6C71}"/>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XXX</a:t>
              </a:r>
              <a:endParaRPr kumimoji="0" lang="ja-JP" altLang="en-US"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cxnSp>
          <p:nvCxnSpPr>
            <p:cNvPr id="10" name="直線コネクタ 9">
              <a:extLst>
                <a:ext uri="{FF2B5EF4-FFF2-40B4-BE49-F238E27FC236}">
                  <a16:creationId xmlns:a16="http://schemas.microsoft.com/office/drawing/2014/main" id="{4CD15873-C748-8C97-E152-C8513A58D4A9}"/>
                </a:ext>
              </a:extLst>
            </p:cNvPr>
            <p:cNvCxnSpPr>
              <a:cxnSpLocks/>
            </p:cNvCxnSpPr>
            <p:nvPr/>
          </p:nvCxnSpPr>
          <p:spPr>
            <a:xfrm>
              <a:off x="436484" y="1284227"/>
              <a:ext cx="5457319"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11" name="グループ化 10">
            <a:extLst>
              <a:ext uri="{FF2B5EF4-FFF2-40B4-BE49-F238E27FC236}">
                <a16:creationId xmlns:a16="http://schemas.microsoft.com/office/drawing/2014/main" id="{789FFB62-B9FA-78B5-2CED-9C4F0B96D8DD}"/>
              </a:ext>
            </a:extLst>
          </p:cNvPr>
          <p:cNvGrpSpPr/>
          <p:nvPr/>
        </p:nvGrpSpPr>
        <p:grpSpPr>
          <a:xfrm>
            <a:off x="6505913" y="2132856"/>
            <a:ext cx="5243006" cy="270703"/>
            <a:chOff x="436484" y="1013524"/>
            <a:chExt cx="5457319" cy="270703"/>
          </a:xfrm>
        </p:grpSpPr>
        <p:sp>
          <p:nvSpPr>
            <p:cNvPr id="12" name="正方形/長方形 11">
              <a:extLst>
                <a:ext uri="{FF2B5EF4-FFF2-40B4-BE49-F238E27FC236}">
                  <a16:creationId xmlns:a16="http://schemas.microsoft.com/office/drawing/2014/main" id="{65C1D2E5-2CEF-A694-4A7B-5DC8B763D485}"/>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lvl="0" algn="ctr">
                <a:defRPr/>
              </a:pPr>
              <a:r>
                <a:rPr kumimoji="0" lang="en-US" altLang="ja-JP" sz="1200" b="1" dirty="0">
                  <a:solidFill>
                    <a:srgbClr val="000000"/>
                  </a:solidFill>
                  <a:latin typeface="Meiryo UI" panose="020B0604030504040204" pitchFamily="50" charset="-128"/>
                  <a:ea typeface="Meiryo UI" panose="020B0604030504040204" pitchFamily="50" charset="-128"/>
                </a:rPr>
                <a:t>XXX</a:t>
              </a:r>
              <a:endParaRPr kumimoji="0" lang="ja-JP" altLang="en-US" sz="1200" b="1" dirty="0">
                <a:solidFill>
                  <a:srgbClr val="000000"/>
                </a:solidFill>
                <a:latin typeface="Meiryo UI" panose="020B0604030504040204" pitchFamily="50" charset="-128"/>
                <a:ea typeface="Meiryo UI" panose="020B0604030504040204" pitchFamily="50" charset="-128"/>
              </a:endParaRPr>
            </a:p>
          </p:txBody>
        </p:sp>
        <p:cxnSp>
          <p:nvCxnSpPr>
            <p:cNvPr id="13" name="直線コネクタ 12">
              <a:extLst>
                <a:ext uri="{FF2B5EF4-FFF2-40B4-BE49-F238E27FC236}">
                  <a16:creationId xmlns:a16="http://schemas.microsoft.com/office/drawing/2014/main" id="{E7702479-257E-A620-CFAE-5EECD947AEFC}"/>
                </a:ext>
              </a:extLst>
            </p:cNvPr>
            <p:cNvCxnSpPr>
              <a:cxnSpLocks/>
            </p:cNvCxnSpPr>
            <p:nvPr/>
          </p:nvCxnSpPr>
          <p:spPr>
            <a:xfrm>
              <a:off x="436484" y="1284227"/>
              <a:ext cx="53774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3" name="四角形: 角を丸くする 2">
            <a:extLst>
              <a:ext uri="{FF2B5EF4-FFF2-40B4-BE49-F238E27FC236}">
                <a16:creationId xmlns:a16="http://schemas.microsoft.com/office/drawing/2014/main" id="{29A0B304-9C0F-03DD-F10B-575012732A51}"/>
              </a:ext>
            </a:extLst>
          </p:cNvPr>
          <p:cNvSpPr/>
          <p:nvPr/>
        </p:nvSpPr>
        <p:spPr bwMode="auto">
          <a:xfrm>
            <a:off x="54290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1</a:t>
            </a: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個人</a:t>
            </a:r>
          </a:p>
        </p:txBody>
      </p:sp>
      <p:sp>
        <p:nvSpPr>
          <p:cNvPr id="4" name="四角形: 角を丸くする 3">
            <a:extLst>
              <a:ext uri="{FF2B5EF4-FFF2-40B4-BE49-F238E27FC236}">
                <a16:creationId xmlns:a16="http://schemas.microsoft.com/office/drawing/2014/main" id="{BEE467BC-1BE4-39E3-2CD3-FEE5568EC33B}"/>
              </a:ext>
            </a:extLst>
          </p:cNvPr>
          <p:cNvSpPr/>
          <p:nvPr/>
        </p:nvSpPr>
        <p:spPr bwMode="auto">
          <a:xfrm>
            <a:off x="1471954"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dirty="0">
                <a:solidFill>
                  <a:schemeClr val="bg1"/>
                </a:solidFill>
                <a:latin typeface="Meiryo UI" panose="020B0604030504040204" pitchFamily="50" charset="-128"/>
                <a:ea typeface="Meiryo UI" panose="020B0604030504040204" pitchFamily="50" charset="-128"/>
              </a:rPr>
              <a:t>1</a:t>
            </a:r>
            <a:r>
              <a:rPr kumimoji="0" lang="ja-JP" altLang="en-US" sz="900" b="1" dirty="0">
                <a:solidFill>
                  <a:schemeClr val="bg1"/>
                </a:solidFill>
                <a:latin typeface="Meiryo UI" panose="020B0604030504040204" pitchFamily="50" charset="-128"/>
                <a:ea typeface="Meiryo UI" panose="020B0604030504040204" pitchFamily="50" charset="-128"/>
              </a:rPr>
              <a:t>法人</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5" name="四角形: 角を丸くする 4">
            <a:extLst>
              <a:ext uri="{FF2B5EF4-FFF2-40B4-BE49-F238E27FC236}">
                <a16:creationId xmlns:a16="http://schemas.microsoft.com/office/drawing/2014/main" id="{CDF8688D-DF1F-A1A2-ED1B-44BA96F5DA57}"/>
              </a:ext>
            </a:extLst>
          </p:cNvPr>
          <p:cNvSpPr/>
          <p:nvPr/>
        </p:nvSpPr>
        <p:spPr bwMode="auto">
          <a:xfrm>
            <a:off x="333004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3</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6" name="四角形: 角を丸くする 5">
            <a:extLst>
              <a:ext uri="{FF2B5EF4-FFF2-40B4-BE49-F238E27FC236}">
                <a16:creationId xmlns:a16="http://schemas.microsoft.com/office/drawing/2014/main" id="{B4755321-8A70-0720-9544-01ED1004B28A}"/>
              </a:ext>
            </a:extLst>
          </p:cNvPr>
          <p:cNvSpPr/>
          <p:nvPr/>
        </p:nvSpPr>
        <p:spPr bwMode="auto">
          <a:xfrm>
            <a:off x="425908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4</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4" name="四角形: 角を丸くする 13">
            <a:extLst>
              <a:ext uri="{FF2B5EF4-FFF2-40B4-BE49-F238E27FC236}">
                <a16:creationId xmlns:a16="http://schemas.microsoft.com/office/drawing/2014/main" id="{56CC4DD6-255E-CC46-2CDA-D69BBC6A23CF}"/>
              </a:ext>
            </a:extLst>
          </p:cNvPr>
          <p:cNvSpPr/>
          <p:nvPr/>
        </p:nvSpPr>
        <p:spPr bwMode="auto">
          <a:xfrm>
            <a:off x="5188134"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5</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5" name="四角形: 角を丸くする 14">
            <a:extLst>
              <a:ext uri="{FF2B5EF4-FFF2-40B4-BE49-F238E27FC236}">
                <a16:creationId xmlns:a16="http://schemas.microsoft.com/office/drawing/2014/main" id="{B370C19E-02B1-D3F7-EDE4-009D06318F08}"/>
              </a:ext>
            </a:extLst>
          </p:cNvPr>
          <p:cNvSpPr/>
          <p:nvPr/>
        </p:nvSpPr>
        <p:spPr bwMode="auto">
          <a:xfrm>
            <a:off x="611717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6</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6" name="四角形: 角を丸くする 15">
            <a:extLst>
              <a:ext uri="{FF2B5EF4-FFF2-40B4-BE49-F238E27FC236}">
                <a16:creationId xmlns:a16="http://schemas.microsoft.com/office/drawing/2014/main" id="{2EC6C3E9-F2A3-5949-B0A7-2C754C06C029}"/>
              </a:ext>
            </a:extLst>
          </p:cNvPr>
          <p:cNvSpPr/>
          <p:nvPr/>
        </p:nvSpPr>
        <p:spPr bwMode="auto">
          <a:xfrm>
            <a:off x="7046224"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7</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7" name="四角形: 角を丸くする 16">
            <a:extLst>
              <a:ext uri="{FF2B5EF4-FFF2-40B4-BE49-F238E27FC236}">
                <a16:creationId xmlns:a16="http://schemas.microsoft.com/office/drawing/2014/main" id="{645AE5A3-D4C6-CD58-EF9B-89E36A18B394}"/>
              </a:ext>
            </a:extLst>
          </p:cNvPr>
          <p:cNvSpPr/>
          <p:nvPr/>
        </p:nvSpPr>
        <p:spPr bwMode="auto">
          <a:xfrm>
            <a:off x="797526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dirty="0">
                <a:solidFill>
                  <a:schemeClr val="bg1"/>
                </a:solidFill>
                <a:latin typeface="Meiryo UI" panose="020B0604030504040204" pitchFamily="50" charset="-128"/>
                <a:ea typeface="Meiryo UI" panose="020B0604030504040204" pitchFamily="50" charset="-128"/>
              </a:rPr>
              <a:t>8</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8" name="四角形: 角を丸くする 17">
            <a:extLst>
              <a:ext uri="{FF2B5EF4-FFF2-40B4-BE49-F238E27FC236}">
                <a16:creationId xmlns:a16="http://schemas.microsoft.com/office/drawing/2014/main" id="{712F54AB-2746-4079-B8DA-34B74477EE9F}"/>
              </a:ext>
            </a:extLst>
          </p:cNvPr>
          <p:cNvSpPr/>
          <p:nvPr/>
        </p:nvSpPr>
        <p:spPr bwMode="auto">
          <a:xfrm>
            <a:off x="8904312"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9</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9" name="四角形: 角を丸くする 18">
            <a:extLst>
              <a:ext uri="{FF2B5EF4-FFF2-40B4-BE49-F238E27FC236}">
                <a16:creationId xmlns:a16="http://schemas.microsoft.com/office/drawing/2014/main" id="{16373298-637F-C365-E636-1C2B0CC1FB33}"/>
              </a:ext>
            </a:extLst>
          </p:cNvPr>
          <p:cNvSpPr/>
          <p:nvPr/>
        </p:nvSpPr>
        <p:spPr bwMode="auto">
          <a:xfrm>
            <a:off x="240099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2</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13557525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B3EC7E-9603-97C8-F25A-2C5F1D02665C}"/>
            </a:ext>
          </a:extLst>
        </p:cNvPr>
        <p:cNvGrpSpPr/>
        <p:nvPr/>
      </p:nvGrpSpPr>
      <p:grpSpPr>
        <a:xfrm>
          <a:off x="0" y="0"/>
          <a:ext cx="0" cy="0"/>
          <a:chOff x="0" y="0"/>
          <a:chExt cx="0" cy="0"/>
        </a:xfrm>
      </p:grpSpPr>
      <p:sp>
        <p:nvSpPr>
          <p:cNvPr id="169" name="タイトル 2">
            <a:extLst>
              <a:ext uri="{FF2B5EF4-FFF2-40B4-BE49-F238E27FC236}">
                <a16:creationId xmlns:a16="http://schemas.microsoft.com/office/drawing/2014/main" id="{616D34EC-D94E-5847-D653-B374160EEB25}"/>
              </a:ext>
            </a:extLst>
          </p:cNvPr>
          <p:cNvSpPr>
            <a:spLocks noGrp="1"/>
          </p:cNvSpPr>
          <p:nvPr>
            <p:ph type="title"/>
          </p:nvPr>
        </p:nvSpPr>
        <p:spPr>
          <a:xfrm>
            <a:off x="443073" y="397493"/>
            <a:ext cx="11305846" cy="523220"/>
          </a:xfrm>
        </p:spPr>
        <p:txBody>
          <a:bodyPr/>
          <a:lstStyle/>
          <a:p>
            <a:r>
              <a:rPr lang="ja-JP" altLang="en-US" sz="2800" dirty="0">
                <a:latin typeface="Meiryo UI" panose="020B0604030504040204" pitchFamily="50" charset="-128"/>
                <a:ea typeface="Meiryo UI" panose="020B0604030504040204" pitchFamily="50" charset="-128"/>
              </a:rPr>
              <a:t>実施体制</a:t>
            </a:r>
            <a:endParaRPr kumimoji="1" lang="ja-JP" altLang="en-US" sz="2800" dirty="0">
              <a:latin typeface="Meiryo UI" panose="020B0604030504040204" pitchFamily="50" charset="-128"/>
              <a:ea typeface="Meiryo UI" panose="020B0604030504040204" pitchFamily="50" charset="-128"/>
            </a:endParaRPr>
          </a:p>
        </p:txBody>
      </p:sp>
      <p:sp>
        <p:nvSpPr>
          <p:cNvPr id="2" name="スライド番号プレースホルダー 1">
            <a:extLst>
              <a:ext uri="{FF2B5EF4-FFF2-40B4-BE49-F238E27FC236}">
                <a16:creationId xmlns:a16="http://schemas.microsoft.com/office/drawing/2014/main" id="{05F0233C-41B5-E1A7-F90A-C8BF54A3D92D}"/>
              </a:ext>
            </a:extLst>
          </p:cNvPr>
          <p:cNvSpPr>
            <a:spLocks noGrp="1"/>
          </p:cNvSpPr>
          <p:nvPr>
            <p:ph type="sldNum" sz="quarter" idx="12"/>
          </p:nvPr>
        </p:nvSpPr>
        <p:spPr/>
        <p:txBody>
          <a:bodyPr/>
          <a:lstStyle/>
          <a:p>
            <a:fld id="{D9550142-B990-490A-A107-ED7302A7FD52}" type="slidenum">
              <a:rPr lang="en-US" altLang="ja-JP" smtClean="0"/>
              <a:pPr/>
              <a:t>25</a:t>
            </a:fld>
            <a:endParaRPr lang="en-US"/>
          </a:p>
        </p:txBody>
      </p:sp>
      <p:sp>
        <p:nvSpPr>
          <p:cNvPr id="81" name="正方形/長方形 80">
            <a:extLst>
              <a:ext uri="{FF2B5EF4-FFF2-40B4-BE49-F238E27FC236}">
                <a16:creationId xmlns:a16="http://schemas.microsoft.com/office/drawing/2014/main" id="{872B0A98-07C1-0FF9-F6C9-FCBA1062FF3D}"/>
              </a:ext>
            </a:extLst>
          </p:cNvPr>
          <p:cNvSpPr/>
          <p:nvPr/>
        </p:nvSpPr>
        <p:spPr bwMode="auto">
          <a:xfrm>
            <a:off x="442912" y="915839"/>
            <a:ext cx="11398212" cy="673372"/>
          </a:xfrm>
          <a:prstGeom prst="rect">
            <a:avLst/>
          </a:prstGeom>
          <a:noFill/>
          <a:ln w="9525">
            <a:noFill/>
            <a:miter lim="800000"/>
            <a:headEnd/>
            <a:tailEnd/>
          </a:ln>
          <a:effectLst/>
        </p:spPr>
        <p:txBody>
          <a:bodyPr wrap="square" rtlCol="0" anchor="t"/>
          <a:lstStyle/>
          <a:p>
            <a:pPr marL="145753" indent="-145753"/>
            <a:r>
              <a:rPr kumimoji="0" lang="ja-JP" altLang="en-US" sz="1600" kern="0" dirty="0">
                <a:solidFill>
                  <a:srgbClr val="000000"/>
                </a:solidFill>
                <a:latin typeface="Meiryo UI" panose="020B0604030504040204" pitchFamily="50" charset="-128"/>
                <a:ea typeface="Meiryo UI" panose="020B0604030504040204" pitchFamily="50" charset="-128"/>
              </a:rPr>
              <a:t>✓</a:t>
            </a:r>
            <a:r>
              <a:rPr kumimoji="0" lang="en-US" altLang="ja-JP" sz="1600" kern="0" dirty="0">
                <a:solidFill>
                  <a:srgbClr val="000000"/>
                </a:solidFill>
                <a:latin typeface="Meiryo UI" panose="020B0604030504040204" pitchFamily="50" charset="-128"/>
                <a:ea typeface="Meiryo UI" panose="020B0604030504040204" pitchFamily="50" charset="-128"/>
              </a:rPr>
              <a:t>XXX</a:t>
            </a:r>
            <a:endParaRPr lang="en-US" altLang="ja-JP" sz="1600" dirty="0">
              <a:uFill>
                <a:solidFill>
                  <a:srgbClr val="FF0000"/>
                </a:solidFill>
              </a:uFill>
              <a:latin typeface="Meiryo UI" panose="020B0604030504040204" pitchFamily="50" charset="-128"/>
              <a:ea typeface="Meiryo UI" panose="020B0604030504040204" pitchFamily="50" charset="-128"/>
            </a:endParaRPr>
          </a:p>
        </p:txBody>
      </p:sp>
      <p:sp>
        <p:nvSpPr>
          <p:cNvPr id="9" name="正方形/長方形 8">
            <a:extLst>
              <a:ext uri="{FF2B5EF4-FFF2-40B4-BE49-F238E27FC236}">
                <a16:creationId xmlns:a16="http://schemas.microsoft.com/office/drawing/2014/main" id="{54525440-DC46-CF4D-D4A7-8AC473D68A6E}"/>
              </a:ext>
            </a:extLst>
          </p:cNvPr>
          <p:cNvSpPr/>
          <p:nvPr/>
        </p:nvSpPr>
        <p:spPr bwMode="auto">
          <a:xfrm>
            <a:off x="539643" y="2651915"/>
            <a:ext cx="11129526" cy="3741733"/>
          </a:xfrm>
          <a:prstGeom prst="rect">
            <a:avLst/>
          </a:prstGeom>
          <a:noFill/>
          <a:ln w="9525">
            <a:solidFill>
              <a:srgbClr val="FF0000"/>
            </a:solidFill>
            <a:miter lim="800000"/>
            <a:headEnd/>
            <a:tailEnd/>
          </a:ln>
          <a:effectLst/>
        </p:spPr>
        <p:txBody>
          <a:bodyPr wrap="square" rtlCol="0" anchor="ctr"/>
          <a:lstStyle/>
          <a:p>
            <a:pPr lvl="0" algn="ctr">
              <a:defRPr/>
            </a:pPr>
            <a:r>
              <a:rPr lang="ja-JP" altLang="en-US" sz="1400" kern="0" dirty="0">
                <a:solidFill>
                  <a:srgbClr val="FF0000"/>
                </a:solidFill>
                <a:latin typeface="Meiryo UI" panose="020B0604030504040204" pitchFamily="50" charset="-128"/>
                <a:ea typeface="Meiryo UI" panose="020B0604030504040204" pitchFamily="50" charset="-128"/>
              </a:rPr>
              <a:t>本申請書に記載の委託先・外注先（再委託先・再外注先含む）の実施体制を取引関係が分かるように図として記載</a:t>
            </a:r>
            <a:endParaRPr kumimoji="1" lang="ja-JP" altLang="en-US" sz="14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endParaRPr>
          </a:p>
        </p:txBody>
      </p:sp>
      <p:grpSp>
        <p:nvGrpSpPr>
          <p:cNvPr id="7" name="グループ化 6">
            <a:extLst>
              <a:ext uri="{FF2B5EF4-FFF2-40B4-BE49-F238E27FC236}">
                <a16:creationId xmlns:a16="http://schemas.microsoft.com/office/drawing/2014/main" id="{33784D77-88A8-3F52-453C-3027DE4DE0CE}"/>
              </a:ext>
            </a:extLst>
          </p:cNvPr>
          <p:cNvGrpSpPr/>
          <p:nvPr/>
        </p:nvGrpSpPr>
        <p:grpSpPr>
          <a:xfrm>
            <a:off x="539643" y="2132856"/>
            <a:ext cx="5243006" cy="270703"/>
            <a:chOff x="436484" y="1013524"/>
            <a:chExt cx="5457319" cy="270703"/>
          </a:xfrm>
        </p:grpSpPr>
        <p:sp>
          <p:nvSpPr>
            <p:cNvPr id="8" name="正方形/長方形 7">
              <a:extLst>
                <a:ext uri="{FF2B5EF4-FFF2-40B4-BE49-F238E27FC236}">
                  <a16:creationId xmlns:a16="http://schemas.microsoft.com/office/drawing/2014/main" id="{A60A3715-C242-5CE0-96CD-201D593C2BF3}"/>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XXX</a:t>
              </a:r>
              <a:endParaRPr kumimoji="0" lang="ja-JP" altLang="en-US"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cxnSp>
          <p:nvCxnSpPr>
            <p:cNvPr id="10" name="直線コネクタ 9">
              <a:extLst>
                <a:ext uri="{FF2B5EF4-FFF2-40B4-BE49-F238E27FC236}">
                  <a16:creationId xmlns:a16="http://schemas.microsoft.com/office/drawing/2014/main" id="{8D686C9A-2D13-B578-7F3B-EDC96DD80EBC}"/>
                </a:ext>
              </a:extLst>
            </p:cNvPr>
            <p:cNvCxnSpPr>
              <a:cxnSpLocks/>
            </p:cNvCxnSpPr>
            <p:nvPr/>
          </p:nvCxnSpPr>
          <p:spPr>
            <a:xfrm>
              <a:off x="436484" y="1284227"/>
              <a:ext cx="5457319"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11" name="グループ化 10">
            <a:extLst>
              <a:ext uri="{FF2B5EF4-FFF2-40B4-BE49-F238E27FC236}">
                <a16:creationId xmlns:a16="http://schemas.microsoft.com/office/drawing/2014/main" id="{766D7E0E-C50C-A405-55C0-189143112EEB}"/>
              </a:ext>
            </a:extLst>
          </p:cNvPr>
          <p:cNvGrpSpPr/>
          <p:nvPr/>
        </p:nvGrpSpPr>
        <p:grpSpPr>
          <a:xfrm>
            <a:off x="6505913" y="2132856"/>
            <a:ext cx="5243006" cy="270703"/>
            <a:chOff x="436484" y="1013524"/>
            <a:chExt cx="5457319" cy="270703"/>
          </a:xfrm>
        </p:grpSpPr>
        <p:sp>
          <p:nvSpPr>
            <p:cNvPr id="12" name="正方形/長方形 11">
              <a:extLst>
                <a:ext uri="{FF2B5EF4-FFF2-40B4-BE49-F238E27FC236}">
                  <a16:creationId xmlns:a16="http://schemas.microsoft.com/office/drawing/2014/main" id="{F98D6141-3280-580C-1981-A92147A62434}"/>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lvl="0" algn="ctr">
                <a:defRPr/>
              </a:pPr>
              <a:r>
                <a:rPr kumimoji="0" lang="en-US" altLang="ja-JP" sz="1200" b="1" dirty="0">
                  <a:solidFill>
                    <a:srgbClr val="000000"/>
                  </a:solidFill>
                  <a:latin typeface="Meiryo UI" panose="020B0604030504040204" pitchFamily="50" charset="-128"/>
                  <a:ea typeface="Meiryo UI" panose="020B0604030504040204" pitchFamily="50" charset="-128"/>
                </a:rPr>
                <a:t>XXX</a:t>
              </a:r>
              <a:endParaRPr kumimoji="0" lang="ja-JP" altLang="en-US" sz="1200" b="1" dirty="0">
                <a:solidFill>
                  <a:srgbClr val="000000"/>
                </a:solidFill>
                <a:latin typeface="Meiryo UI" panose="020B0604030504040204" pitchFamily="50" charset="-128"/>
                <a:ea typeface="Meiryo UI" panose="020B0604030504040204" pitchFamily="50" charset="-128"/>
              </a:endParaRPr>
            </a:p>
          </p:txBody>
        </p:sp>
        <p:cxnSp>
          <p:nvCxnSpPr>
            <p:cNvPr id="13" name="直線コネクタ 12">
              <a:extLst>
                <a:ext uri="{FF2B5EF4-FFF2-40B4-BE49-F238E27FC236}">
                  <a16:creationId xmlns:a16="http://schemas.microsoft.com/office/drawing/2014/main" id="{EB9431A0-7CAE-187C-422C-ABC71D8596C3}"/>
                </a:ext>
              </a:extLst>
            </p:cNvPr>
            <p:cNvCxnSpPr>
              <a:cxnSpLocks/>
            </p:cNvCxnSpPr>
            <p:nvPr/>
          </p:nvCxnSpPr>
          <p:spPr>
            <a:xfrm>
              <a:off x="436484" y="1284227"/>
              <a:ext cx="53774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3" name="四角形: 角を丸くする 2">
            <a:extLst>
              <a:ext uri="{FF2B5EF4-FFF2-40B4-BE49-F238E27FC236}">
                <a16:creationId xmlns:a16="http://schemas.microsoft.com/office/drawing/2014/main" id="{D2B66FAA-A571-176C-3E77-951D9F0BD50F}"/>
              </a:ext>
            </a:extLst>
          </p:cNvPr>
          <p:cNvSpPr/>
          <p:nvPr/>
        </p:nvSpPr>
        <p:spPr bwMode="auto">
          <a:xfrm>
            <a:off x="54290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1</a:t>
            </a: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個人</a:t>
            </a:r>
          </a:p>
        </p:txBody>
      </p:sp>
      <p:sp>
        <p:nvSpPr>
          <p:cNvPr id="4" name="四角形: 角を丸くする 3">
            <a:extLst>
              <a:ext uri="{FF2B5EF4-FFF2-40B4-BE49-F238E27FC236}">
                <a16:creationId xmlns:a16="http://schemas.microsoft.com/office/drawing/2014/main" id="{2A01B97A-D656-92EE-F298-11FD632FB68D}"/>
              </a:ext>
            </a:extLst>
          </p:cNvPr>
          <p:cNvSpPr/>
          <p:nvPr/>
        </p:nvSpPr>
        <p:spPr bwMode="auto">
          <a:xfrm>
            <a:off x="147195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dirty="0">
                <a:solidFill>
                  <a:schemeClr val="bg1"/>
                </a:solidFill>
                <a:latin typeface="Meiryo UI" panose="020B0604030504040204" pitchFamily="50" charset="-128"/>
                <a:ea typeface="Meiryo UI" panose="020B0604030504040204" pitchFamily="50" charset="-128"/>
              </a:rPr>
              <a:t>1</a:t>
            </a:r>
            <a:r>
              <a:rPr kumimoji="0" lang="ja-JP" altLang="en-US" sz="900" b="1" dirty="0">
                <a:solidFill>
                  <a:schemeClr val="bg1"/>
                </a:solidFill>
                <a:latin typeface="Meiryo UI" panose="020B0604030504040204" pitchFamily="50" charset="-128"/>
                <a:ea typeface="Meiryo UI" panose="020B0604030504040204" pitchFamily="50" charset="-128"/>
              </a:rPr>
              <a:t>法人</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5" name="四角形: 角を丸くする 4">
            <a:extLst>
              <a:ext uri="{FF2B5EF4-FFF2-40B4-BE49-F238E27FC236}">
                <a16:creationId xmlns:a16="http://schemas.microsoft.com/office/drawing/2014/main" id="{B85EBF16-9A02-6D41-8952-2F20BBB3F901}"/>
              </a:ext>
            </a:extLst>
          </p:cNvPr>
          <p:cNvSpPr/>
          <p:nvPr/>
        </p:nvSpPr>
        <p:spPr bwMode="auto">
          <a:xfrm>
            <a:off x="333004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3</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6" name="四角形: 角を丸くする 5">
            <a:extLst>
              <a:ext uri="{FF2B5EF4-FFF2-40B4-BE49-F238E27FC236}">
                <a16:creationId xmlns:a16="http://schemas.microsoft.com/office/drawing/2014/main" id="{9289985D-ACFC-A400-BAE0-EF614FE24339}"/>
              </a:ext>
            </a:extLst>
          </p:cNvPr>
          <p:cNvSpPr/>
          <p:nvPr/>
        </p:nvSpPr>
        <p:spPr bwMode="auto">
          <a:xfrm>
            <a:off x="425908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4</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4" name="四角形: 角を丸くする 13">
            <a:extLst>
              <a:ext uri="{FF2B5EF4-FFF2-40B4-BE49-F238E27FC236}">
                <a16:creationId xmlns:a16="http://schemas.microsoft.com/office/drawing/2014/main" id="{07135F93-3D7E-CF1C-0B45-AEFF186D31C5}"/>
              </a:ext>
            </a:extLst>
          </p:cNvPr>
          <p:cNvSpPr/>
          <p:nvPr/>
        </p:nvSpPr>
        <p:spPr bwMode="auto">
          <a:xfrm>
            <a:off x="518813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5</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5" name="四角形: 角を丸くする 14">
            <a:extLst>
              <a:ext uri="{FF2B5EF4-FFF2-40B4-BE49-F238E27FC236}">
                <a16:creationId xmlns:a16="http://schemas.microsoft.com/office/drawing/2014/main" id="{6995D29E-9156-17D7-6CD0-A19F173F77BF}"/>
              </a:ext>
            </a:extLst>
          </p:cNvPr>
          <p:cNvSpPr/>
          <p:nvPr/>
        </p:nvSpPr>
        <p:spPr bwMode="auto">
          <a:xfrm>
            <a:off x="611717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6</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6" name="四角形: 角を丸くする 15">
            <a:extLst>
              <a:ext uri="{FF2B5EF4-FFF2-40B4-BE49-F238E27FC236}">
                <a16:creationId xmlns:a16="http://schemas.microsoft.com/office/drawing/2014/main" id="{9715886D-C9D2-1A23-5E02-768BD7C52C37}"/>
              </a:ext>
            </a:extLst>
          </p:cNvPr>
          <p:cNvSpPr/>
          <p:nvPr/>
        </p:nvSpPr>
        <p:spPr bwMode="auto">
          <a:xfrm>
            <a:off x="704622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7</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7" name="四角形: 角を丸くする 16">
            <a:extLst>
              <a:ext uri="{FF2B5EF4-FFF2-40B4-BE49-F238E27FC236}">
                <a16:creationId xmlns:a16="http://schemas.microsoft.com/office/drawing/2014/main" id="{0E130B63-CE23-38E0-A6B0-EA4B19BE4DA6}"/>
              </a:ext>
            </a:extLst>
          </p:cNvPr>
          <p:cNvSpPr/>
          <p:nvPr/>
        </p:nvSpPr>
        <p:spPr bwMode="auto">
          <a:xfrm>
            <a:off x="797526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dirty="0">
                <a:solidFill>
                  <a:schemeClr val="bg1"/>
                </a:solidFill>
                <a:latin typeface="Meiryo UI" panose="020B0604030504040204" pitchFamily="50" charset="-128"/>
                <a:ea typeface="Meiryo UI" panose="020B0604030504040204" pitchFamily="50" charset="-128"/>
              </a:rPr>
              <a:t>8</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8" name="四角形: 角を丸くする 17">
            <a:extLst>
              <a:ext uri="{FF2B5EF4-FFF2-40B4-BE49-F238E27FC236}">
                <a16:creationId xmlns:a16="http://schemas.microsoft.com/office/drawing/2014/main" id="{8F2A71E6-E9EE-F9B6-7213-35D2C768BF67}"/>
              </a:ext>
            </a:extLst>
          </p:cNvPr>
          <p:cNvSpPr/>
          <p:nvPr/>
        </p:nvSpPr>
        <p:spPr bwMode="auto">
          <a:xfrm>
            <a:off x="8904312"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9</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9" name="四角形: 角を丸くする 18">
            <a:extLst>
              <a:ext uri="{FF2B5EF4-FFF2-40B4-BE49-F238E27FC236}">
                <a16:creationId xmlns:a16="http://schemas.microsoft.com/office/drawing/2014/main" id="{AEF9FD6D-4061-C6DE-FC98-3B516099ECB5}"/>
              </a:ext>
            </a:extLst>
          </p:cNvPr>
          <p:cNvSpPr/>
          <p:nvPr/>
        </p:nvSpPr>
        <p:spPr bwMode="auto">
          <a:xfrm>
            <a:off x="240099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2</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10262244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98F99E-D868-9F6B-D949-B33506B95799}"/>
            </a:ext>
          </a:extLst>
        </p:cNvPr>
        <p:cNvGrpSpPr/>
        <p:nvPr/>
      </p:nvGrpSpPr>
      <p:grpSpPr>
        <a:xfrm>
          <a:off x="0" y="0"/>
          <a:ext cx="0" cy="0"/>
          <a:chOff x="0" y="0"/>
          <a:chExt cx="0" cy="0"/>
        </a:xfrm>
      </p:grpSpPr>
      <p:sp>
        <p:nvSpPr>
          <p:cNvPr id="169" name="タイトル 2">
            <a:extLst>
              <a:ext uri="{FF2B5EF4-FFF2-40B4-BE49-F238E27FC236}">
                <a16:creationId xmlns:a16="http://schemas.microsoft.com/office/drawing/2014/main" id="{7EE21A59-F188-233E-1EED-2FCEB2FC1FA7}"/>
              </a:ext>
            </a:extLst>
          </p:cNvPr>
          <p:cNvSpPr>
            <a:spLocks noGrp="1"/>
          </p:cNvSpPr>
          <p:nvPr>
            <p:ph type="title"/>
          </p:nvPr>
        </p:nvSpPr>
        <p:spPr>
          <a:xfrm>
            <a:off x="443073" y="397493"/>
            <a:ext cx="11305846" cy="523220"/>
          </a:xfrm>
        </p:spPr>
        <p:txBody>
          <a:bodyPr/>
          <a:lstStyle/>
          <a:p>
            <a:r>
              <a:rPr lang="ja-JP" altLang="en-US" sz="2800" dirty="0">
                <a:latin typeface="Meiryo UI" panose="020B0604030504040204" pitchFamily="50" charset="-128"/>
                <a:ea typeface="Meiryo UI" panose="020B0604030504040204" pitchFamily="50" charset="-128"/>
              </a:rPr>
              <a:t>スケジュール</a:t>
            </a:r>
            <a:endParaRPr kumimoji="1" lang="ja-JP" altLang="en-US" sz="2800" dirty="0">
              <a:latin typeface="Meiryo UI" panose="020B0604030504040204" pitchFamily="50" charset="-128"/>
              <a:ea typeface="Meiryo UI" panose="020B0604030504040204" pitchFamily="50" charset="-128"/>
            </a:endParaRPr>
          </a:p>
        </p:txBody>
      </p:sp>
      <p:sp>
        <p:nvSpPr>
          <p:cNvPr id="2" name="スライド番号プレースホルダー 1">
            <a:extLst>
              <a:ext uri="{FF2B5EF4-FFF2-40B4-BE49-F238E27FC236}">
                <a16:creationId xmlns:a16="http://schemas.microsoft.com/office/drawing/2014/main" id="{82B42134-9C47-5F1C-340B-F0E0C8A9CE05}"/>
              </a:ext>
            </a:extLst>
          </p:cNvPr>
          <p:cNvSpPr>
            <a:spLocks noGrp="1"/>
          </p:cNvSpPr>
          <p:nvPr>
            <p:ph type="sldNum" sz="quarter" idx="12"/>
          </p:nvPr>
        </p:nvSpPr>
        <p:spPr/>
        <p:txBody>
          <a:bodyPr/>
          <a:lstStyle/>
          <a:p>
            <a:fld id="{D9550142-B990-490A-A107-ED7302A7FD52}" type="slidenum">
              <a:rPr lang="en-US" altLang="ja-JP" smtClean="0"/>
              <a:pPr/>
              <a:t>26</a:t>
            </a:fld>
            <a:endParaRPr lang="en-US"/>
          </a:p>
        </p:txBody>
      </p:sp>
      <p:sp>
        <p:nvSpPr>
          <p:cNvPr id="81" name="正方形/長方形 80">
            <a:extLst>
              <a:ext uri="{FF2B5EF4-FFF2-40B4-BE49-F238E27FC236}">
                <a16:creationId xmlns:a16="http://schemas.microsoft.com/office/drawing/2014/main" id="{BA85D9C7-6A91-791D-DFC8-FD0B63B87AFE}"/>
              </a:ext>
            </a:extLst>
          </p:cNvPr>
          <p:cNvSpPr/>
          <p:nvPr/>
        </p:nvSpPr>
        <p:spPr bwMode="auto">
          <a:xfrm>
            <a:off x="442912" y="915839"/>
            <a:ext cx="11398212" cy="673372"/>
          </a:xfrm>
          <a:prstGeom prst="rect">
            <a:avLst/>
          </a:prstGeom>
          <a:noFill/>
          <a:ln w="9525">
            <a:noFill/>
            <a:miter lim="800000"/>
            <a:headEnd/>
            <a:tailEnd/>
          </a:ln>
          <a:effectLst/>
        </p:spPr>
        <p:txBody>
          <a:bodyPr wrap="square" rtlCol="0" anchor="t"/>
          <a:lstStyle/>
          <a:p>
            <a:pPr marL="145753" indent="-145753"/>
            <a:r>
              <a:rPr kumimoji="0" lang="ja-JP" altLang="en-US" sz="1600" kern="0" dirty="0">
                <a:solidFill>
                  <a:srgbClr val="000000"/>
                </a:solidFill>
                <a:latin typeface="Meiryo UI" panose="020B0604030504040204" pitchFamily="50" charset="-128"/>
                <a:ea typeface="Meiryo UI" panose="020B0604030504040204" pitchFamily="50" charset="-128"/>
              </a:rPr>
              <a:t>✓</a:t>
            </a:r>
            <a:r>
              <a:rPr kumimoji="0" lang="en-US" altLang="ja-JP" sz="1600" kern="0" dirty="0">
                <a:solidFill>
                  <a:srgbClr val="000000"/>
                </a:solidFill>
                <a:latin typeface="Meiryo UI" panose="020B0604030504040204" pitchFamily="50" charset="-128"/>
                <a:ea typeface="Meiryo UI" panose="020B0604030504040204" pitchFamily="50" charset="-128"/>
              </a:rPr>
              <a:t>XXX</a:t>
            </a:r>
            <a:endParaRPr lang="en-US" altLang="ja-JP" sz="1600" dirty="0">
              <a:uFill>
                <a:solidFill>
                  <a:srgbClr val="FF0000"/>
                </a:solidFill>
              </a:uFill>
              <a:latin typeface="Meiryo UI" panose="020B0604030504040204" pitchFamily="50" charset="-128"/>
              <a:ea typeface="Meiryo UI" panose="020B0604030504040204" pitchFamily="50" charset="-128"/>
            </a:endParaRPr>
          </a:p>
        </p:txBody>
      </p:sp>
      <p:sp>
        <p:nvSpPr>
          <p:cNvPr id="9" name="正方形/長方形 8">
            <a:extLst>
              <a:ext uri="{FF2B5EF4-FFF2-40B4-BE49-F238E27FC236}">
                <a16:creationId xmlns:a16="http://schemas.microsoft.com/office/drawing/2014/main" id="{0D24480C-DFB2-052B-3680-026ACAA95274}"/>
              </a:ext>
            </a:extLst>
          </p:cNvPr>
          <p:cNvSpPr/>
          <p:nvPr/>
        </p:nvSpPr>
        <p:spPr bwMode="auto">
          <a:xfrm>
            <a:off x="539643" y="2651915"/>
            <a:ext cx="11129526" cy="3741733"/>
          </a:xfrm>
          <a:prstGeom prst="rect">
            <a:avLst/>
          </a:prstGeom>
          <a:noFill/>
          <a:ln w="9525">
            <a:solidFill>
              <a:srgbClr val="FF0000"/>
            </a:solidFill>
            <a:miter lim="800000"/>
            <a:headEnd/>
            <a:tailEnd/>
          </a:ln>
          <a:effectLst/>
        </p:spPr>
        <p:txBody>
          <a:bodyPr wrap="square" rtlCol="0" anchor="ctr"/>
          <a:lstStyle/>
          <a:p>
            <a:pPr lvl="0" algn="ctr">
              <a:defRPr/>
            </a:pPr>
            <a:r>
              <a:rPr lang="ja-JP" altLang="en-US" sz="1400" kern="0" dirty="0">
                <a:solidFill>
                  <a:srgbClr val="FF0000"/>
                </a:solidFill>
                <a:latin typeface="Meiryo UI" panose="020B0604030504040204" pitchFamily="50" charset="-128"/>
                <a:ea typeface="Meiryo UI" panose="020B0604030504040204" pitchFamily="50" charset="-128"/>
              </a:rPr>
              <a:t>事業全体の工程毎に予定しているスケジュール（このうち補助対象期間の工程は</a:t>
            </a:r>
            <a:r>
              <a:rPr lang="en-US" altLang="ja-JP" sz="1400" kern="0" dirty="0">
                <a:solidFill>
                  <a:srgbClr val="FF0000"/>
                </a:solidFill>
                <a:latin typeface="Meiryo UI" panose="020B0604030504040204" pitchFamily="50" charset="-128"/>
                <a:ea typeface="Meiryo UI" panose="020B0604030504040204" pitchFamily="50" charset="-128"/>
              </a:rPr>
              <a:t>WBS</a:t>
            </a:r>
            <a:r>
              <a:rPr lang="ja-JP" altLang="en-US" sz="1400" kern="0" dirty="0">
                <a:solidFill>
                  <a:srgbClr val="FF0000"/>
                </a:solidFill>
                <a:latin typeface="Meiryo UI" panose="020B0604030504040204" pitchFamily="50" charset="-128"/>
                <a:ea typeface="Meiryo UI" panose="020B0604030504040204" pitchFamily="50" charset="-128"/>
              </a:rPr>
              <a:t>として詳細を記載）</a:t>
            </a:r>
            <a:endParaRPr kumimoji="1" lang="ja-JP" altLang="en-US" sz="14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endParaRPr>
          </a:p>
        </p:txBody>
      </p:sp>
      <p:grpSp>
        <p:nvGrpSpPr>
          <p:cNvPr id="7" name="グループ化 6">
            <a:extLst>
              <a:ext uri="{FF2B5EF4-FFF2-40B4-BE49-F238E27FC236}">
                <a16:creationId xmlns:a16="http://schemas.microsoft.com/office/drawing/2014/main" id="{5D5FA229-F97A-6037-4D4E-F2CA504B537E}"/>
              </a:ext>
            </a:extLst>
          </p:cNvPr>
          <p:cNvGrpSpPr/>
          <p:nvPr/>
        </p:nvGrpSpPr>
        <p:grpSpPr>
          <a:xfrm>
            <a:off x="539643" y="2132856"/>
            <a:ext cx="5243006" cy="270703"/>
            <a:chOff x="436484" y="1013524"/>
            <a:chExt cx="5457319" cy="270703"/>
          </a:xfrm>
        </p:grpSpPr>
        <p:sp>
          <p:nvSpPr>
            <p:cNvPr id="8" name="正方形/長方形 7">
              <a:extLst>
                <a:ext uri="{FF2B5EF4-FFF2-40B4-BE49-F238E27FC236}">
                  <a16:creationId xmlns:a16="http://schemas.microsoft.com/office/drawing/2014/main" id="{13FF8F4D-9A5A-BABE-AA0C-860C34F938C7}"/>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XXX</a:t>
              </a:r>
              <a:endParaRPr kumimoji="0" lang="ja-JP" altLang="en-US"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cxnSp>
          <p:nvCxnSpPr>
            <p:cNvPr id="10" name="直線コネクタ 9">
              <a:extLst>
                <a:ext uri="{FF2B5EF4-FFF2-40B4-BE49-F238E27FC236}">
                  <a16:creationId xmlns:a16="http://schemas.microsoft.com/office/drawing/2014/main" id="{A064CB22-4599-9B0C-D8B5-4A0AED3EE64D}"/>
                </a:ext>
              </a:extLst>
            </p:cNvPr>
            <p:cNvCxnSpPr>
              <a:cxnSpLocks/>
            </p:cNvCxnSpPr>
            <p:nvPr/>
          </p:nvCxnSpPr>
          <p:spPr>
            <a:xfrm>
              <a:off x="436484" y="1284227"/>
              <a:ext cx="5457319"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11" name="グループ化 10">
            <a:extLst>
              <a:ext uri="{FF2B5EF4-FFF2-40B4-BE49-F238E27FC236}">
                <a16:creationId xmlns:a16="http://schemas.microsoft.com/office/drawing/2014/main" id="{BE5F32F0-DCFA-3DDD-977C-DAE8908AB655}"/>
              </a:ext>
            </a:extLst>
          </p:cNvPr>
          <p:cNvGrpSpPr/>
          <p:nvPr/>
        </p:nvGrpSpPr>
        <p:grpSpPr>
          <a:xfrm>
            <a:off x="6505913" y="2132856"/>
            <a:ext cx="5243006" cy="270703"/>
            <a:chOff x="436484" y="1013524"/>
            <a:chExt cx="5457319" cy="270703"/>
          </a:xfrm>
        </p:grpSpPr>
        <p:sp>
          <p:nvSpPr>
            <p:cNvPr id="12" name="正方形/長方形 11">
              <a:extLst>
                <a:ext uri="{FF2B5EF4-FFF2-40B4-BE49-F238E27FC236}">
                  <a16:creationId xmlns:a16="http://schemas.microsoft.com/office/drawing/2014/main" id="{6A5A373A-9B28-BE5D-9786-90C557F8200A}"/>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lvl="0" algn="ctr">
                <a:defRPr/>
              </a:pPr>
              <a:r>
                <a:rPr kumimoji="0" lang="en-US" altLang="ja-JP" sz="1200" b="1" dirty="0">
                  <a:solidFill>
                    <a:srgbClr val="000000"/>
                  </a:solidFill>
                  <a:latin typeface="Meiryo UI" panose="020B0604030504040204" pitchFamily="50" charset="-128"/>
                  <a:ea typeface="Meiryo UI" panose="020B0604030504040204" pitchFamily="50" charset="-128"/>
                </a:rPr>
                <a:t>XXX</a:t>
              </a:r>
              <a:endParaRPr kumimoji="0" lang="ja-JP" altLang="en-US" sz="1200" b="1" dirty="0">
                <a:solidFill>
                  <a:srgbClr val="000000"/>
                </a:solidFill>
                <a:latin typeface="Meiryo UI" panose="020B0604030504040204" pitchFamily="50" charset="-128"/>
                <a:ea typeface="Meiryo UI" panose="020B0604030504040204" pitchFamily="50" charset="-128"/>
              </a:endParaRPr>
            </a:p>
          </p:txBody>
        </p:sp>
        <p:cxnSp>
          <p:nvCxnSpPr>
            <p:cNvPr id="13" name="直線コネクタ 12">
              <a:extLst>
                <a:ext uri="{FF2B5EF4-FFF2-40B4-BE49-F238E27FC236}">
                  <a16:creationId xmlns:a16="http://schemas.microsoft.com/office/drawing/2014/main" id="{32FE9AB1-EF9D-A7CB-4B22-ABB413B47EB4}"/>
                </a:ext>
              </a:extLst>
            </p:cNvPr>
            <p:cNvCxnSpPr>
              <a:cxnSpLocks/>
            </p:cNvCxnSpPr>
            <p:nvPr/>
          </p:nvCxnSpPr>
          <p:spPr>
            <a:xfrm>
              <a:off x="436484" y="1284227"/>
              <a:ext cx="53774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3" name="四角形: 角を丸くする 2">
            <a:extLst>
              <a:ext uri="{FF2B5EF4-FFF2-40B4-BE49-F238E27FC236}">
                <a16:creationId xmlns:a16="http://schemas.microsoft.com/office/drawing/2014/main" id="{458CC31A-AD15-D4E3-B8A5-4CFFD7DC3032}"/>
              </a:ext>
            </a:extLst>
          </p:cNvPr>
          <p:cNvSpPr/>
          <p:nvPr/>
        </p:nvSpPr>
        <p:spPr bwMode="auto">
          <a:xfrm>
            <a:off x="54290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1</a:t>
            </a: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個人</a:t>
            </a:r>
          </a:p>
        </p:txBody>
      </p:sp>
      <p:sp>
        <p:nvSpPr>
          <p:cNvPr id="4" name="四角形: 角を丸くする 3">
            <a:extLst>
              <a:ext uri="{FF2B5EF4-FFF2-40B4-BE49-F238E27FC236}">
                <a16:creationId xmlns:a16="http://schemas.microsoft.com/office/drawing/2014/main" id="{6D988B52-FEB3-2DF4-2DEB-7B90B44F3F42}"/>
              </a:ext>
            </a:extLst>
          </p:cNvPr>
          <p:cNvSpPr/>
          <p:nvPr/>
        </p:nvSpPr>
        <p:spPr bwMode="auto">
          <a:xfrm>
            <a:off x="147195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dirty="0">
                <a:solidFill>
                  <a:schemeClr val="bg1"/>
                </a:solidFill>
                <a:latin typeface="Meiryo UI" panose="020B0604030504040204" pitchFamily="50" charset="-128"/>
                <a:ea typeface="Meiryo UI" panose="020B0604030504040204" pitchFamily="50" charset="-128"/>
              </a:rPr>
              <a:t>1</a:t>
            </a:r>
            <a:r>
              <a:rPr kumimoji="0" lang="ja-JP" altLang="en-US" sz="900" b="1" dirty="0">
                <a:solidFill>
                  <a:schemeClr val="bg1"/>
                </a:solidFill>
                <a:latin typeface="Meiryo UI" panose="020B0604030504040204" pitchFamily="50" charset="-128"/>
                <a:ea typeface="Meiryo UI" panose="020B0604030504040204" pitchFamily="50" charset="-128"/>
              </a:rPr>
              <a:t>法人</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5" name="四角形: 角を丸くする 4">
            <a:extLst>
              <a:ext uri="{FF2B5EF4-FFF2-40B4-BE49-F238E27FC236}">
                <a16:creationId xmlns:a16="http://schemas.microsoft.com/office/drawing/2014/main" id="{C06D4213-CE78-0EAD-1753-0A9185A133D4}"/>
              </a:ext>
            </a:extLst>
          </p:cNvPr>
          <p:cNvSpPr/>
          <p:nvPr/>
        </p:nvSpPr>
        <p:spPr bwMode="auto">
          <a:xfrm>
            <a:off x="333004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3</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6" name="四角形: 角を丸くする 5">
            <a:extLst>
              <a:ext uri="{FF2B5EF4-FFF2-40B4-BE49-F238E27FC236}">
                <a16:creationId xmlns:a16="http://schemas.microsoft.com/office/drawing/2014/main" id="{EA967859-61D2-81FE-3B1A-1C61FEA44B7B}"/>
              </a:ext>
            </a:extLst>
          </p:cNvPr>
          <p:cNvSpPr/>
          <p:nvPr/>
        </p:nvSpPr>
        <p:spPr bwMode="auto">
          <a:xfrm>
            <a:off x="425908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4</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4" name="四角形: 角を丸くする 13">
            <a:extLst>
              <a:ext uri="{FF2B5EF4-FFF2-40B4-BE49-F238E27FC236}">
                <a16:creationId xmlns:a16="http://schemas.microsoft.com/office/drawing/2014/main" id="{F4CF813E-4BD6-0F6B-346B-B903ED9595AA}"/>
              </a:ext>
            </a:extLst>
          </p:cNvPr>
          <p:cNvSpPr/>
          <p:nvPr/>
        </p:nvSpPr>
        <p:spPr bwMode="auto">
          <a:xfrm>
            <a:off x="518813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5</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5" name="四角形: 角を丸くする 14">
            <a:extLst>
              <a:ext uri="{FF2B5EF4-FFF2-40B4-BE49-F238E27FC236}">
                <a16:creationId xmlns:a16="http://schemas.microsoft.com/office/drawing/2014/main" id="{05331814-923B-CC9B-6911-BA3EEE27D2E6}"/>
              </a:ext>
            </a:extLst>
          </p:cNvPr>
          <p:cNvSpPr/>
          <p:nvPr/>
        </p:nvSpPr>
        <p:spPr bwMode="auto">
          <a:xfrm>
            <a:off x="611717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6</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6" name="四角形: 角を丸くする 15">
            <a:extLst>
              <a:ext uri="{FF2B5EF4-FFF2-40B4-BE49-F238E27FC236}">
                <a16:creationId xmlns:a16="http://schemas.microsoft.com/office/drawing/2014/main" id="{09565508-79FA-EAC5-1881-67984253C988}"/>
              </a:ext>
            </a:extLst>
          </p:cNvPr>
          <p:cNvSpPr/>
          <p:nvPr/>
        </p:nvSpPr>
        <p:spPr bwMode="auto">
          <a:xfrm>
            <a:off x="704622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7</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7" name="四角形: 角を丸くする 16">
            <a:extLst>
              <a:ext uri="{FF2B5EF4-FFF2-40B4-BE49-F238E27FC236}">
                <a16:creationId xmlns:a16="http://schemas.microsoft.com/office/drawing/2014/main" id="{F74E3019-96AD-A8EA-0A87-D828AA0A6B3B}"/>
              </a:ext>
            </a:extLst>
          </p:cNvPr>
          <p:cNvSpPr/>
          <p:nvPr/>
        </p:nvSpPr>
        <p:spPr bwMode="auto">
          <a:xfrm>
            <a:off x="797526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dirty="0">
                <a:solidFill>
                  <a:schemeClr val="bg1"/>
                </a:solidFill>
                <a:latin typeface="Meiryo UI" panose="020B0604030504040204" pitchFamily="50" charset="-128"/>
                <a:ea typeface="Meiryo UI" panose="020B0604030504040204" pitchFamily="50" charset="-128"/>
              </a:rPr>
              <a:t>8</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8" name="四角形: 角を丸くする 17">
            <a:extLst>
              <a:ext uri="{FF2B5EF4-FFF2-40B4-BE49-F238E27FC236}">
                <a16:creationId xmlns:a16="http://schemas.microsoft.com/office/drawing/2014/main" id="{EB9504C5-1D5B-EF59-2879-2C1E157FB9A7}"/>
              </a:ext>
            </a:extLst>
          </p:cNvPr>
          <p:cNvSpPr/>
          <p:nvPr/>
        </p:nvSpPr>
        <p:spPr bwMode="auto">
          <a:xfrm>
            <a:off x="8904312"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9</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9" name="四角形: 角を丸くする 18">
            <a:extLst>
              <a:ext uri="{FF2B5EF4-FFF2-40B4-BE49-F238E27FC236}">
                <a16:creationId xmlns:a16="http://schemas.microsoft.com/office/drawing/2014/main" id="{D240C410-08CA-AAAC-B237-302C2FAFB87D}"/>
              </a:ext>
            </a:extLst>
          </p:cNvPr>
          <p:cNvSpPr/>
          <p:nvPr/>
        </p:nvSpPr>
        <p:spPr bwMode="auto">
          <a:xfrm>
            <a:off x="240099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2</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2813927495"/>
      </p:ext>
    </p:extLst>
  </p:cSld>
  <p:clrMapOvr>
    <a:masterClrMapping/>
  </p:clrMapOvr>
</p:sld>
</file>

<file path=ppt/theme/theme1.xml><?xml version="1.0" encoding="utf-8"?>
<a:theme xmlns:a="http://schemas.openxmlformats.org/drawingml/2006/main" name="【機○・記載例なし】">
  <a:themeElements>
    <a:clrScheme name="METI color palette">
      <a:dk1>
        <a:srgbClr val="000000"/>
      </a:dk1>
      <a:lt1>
        <a:srgbClr val="FEFFFF"/>
      </a:lt1>
      <a:dk2>
        <a:srgbClr val="000000"/>
      </a:dk2>
      <a:lt2>
        <a:srgbClr val="F8FBFB"/>
      </a:lt2>
      <a:accent1>
        <a:srgbClr val="016F96"/>
      </a:accent1>
      <a:accent2>
        <a:srgbClr val="0098D0"/>
      </a:accent2>
      <a:accent3>
        <a:srgbClr val="01AFDC"/>
      </a:accent3>
      <a:accent4>
        <a:srgbClr val="727070"/>
      </a:accent4>
      <a:accent5>
        <a:srgbClr val="DBDDDD"/>
      </a:accent5>
      <a:accent6>
        <a:srgbClr val="F6F9F7"/>
      </a:accent6>
      <a:hlink>
        <a:srgbClr val="0000FF"/>
      </a:hlink>
      <a:folHlink>
        <a:srgbClr val="80008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DDDDDD"/>
        </a:solidFill>
        <a:ln w="9525">
          <a:solidFill>
            <a:srgbClr val="B2B2B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wrap="square" rtlCol="0" anchor="ctr"/>
      <a:lstStyle>
        <a:defPPr algn="l">
          <a:defRPr kumimoji="0" sz="1200" dirty="0" smtClean="0">
            <a:latin typeface="+mj-ea"/>
            <a:ea typeface="+mj-ea"/>
          </a:defRPr>
        </a:defPPr>
      </a:lstStyle>
    </a:spDef>
    <a:txDef>
      <a:spPr>
        <a:noFill/>
      </a:spPr>
      <a:bodyPr wrap="square" rtlCol="0">
        <a:spAutoFit/>
      </a:bodyPr>
      <a:lstStyle>
        <a:defPPr marL="285750" indent="-285750" algn="l">
          <a:buFont typeface="Arial" panose="020B0604020202020204" pitchFamily="34" charset="0"/>
          <a:buChar char="•"/>
          <a:defRPr kumimoji="1" sz="1600" dirty="0" smtClean="0">
            <a:latin typeface="+mn-ea"/>
            <a:cs typeface="Meiryo UI" panose="020B0604030504040204" pitchFamily="50" charset="-128"/>
          </a:defRPr>
        </a:defPPr>
      </a:lstStyle>
    </a:txDef>
  </a:objectDefaults>
  <a:extraClrSchemeLst/>
  <a:extLst>
    <a:ext uri="{05A4C25C-085E-4340-85A3-A5531E510DB2}">
      <thm15:themeFamily xmlns:thm15="http://schemas.microsoft.com/office/thememl/2012/main" name="METI Slide Format_DefaultTheme.pptx" id="{2F4818D7-655D-4077-89AA-242267508028}" vid="{0E5B690F-3A1C-4644-85FD-3F3212C13178}"/>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EEEC8431F10A4B46A871FB4DCA84CF3F" ma:contentTypeVersion="17" ma:contentTypeDescription="新しいドキュメントを作成します。" ma:contentTypeScope="" ma:versionID="79c0548c069b0a9534d8705160794fd5">
  <xsd:schema xmlns:xsd="http://www.w3.org/2001/XMLSchema" xmlns:xs="http://www.w3.org/2001/XMLSchema" xmlns:p="http://schemas.microsoft.com/office/2006/metadata/properties" xmlns:ns2="547cdc3e-53dc-4fec-b50b-6d0fb9e24faf" xmlns:ns3="ce29d33a-a603-4662-b02e-6bb4e8c17e3e" targetNamespace="http://schemas.microsoft.com/office/2006/metadata/properties" ma:root="true" ma:fieldsID="e6dc18accbb765076d0a78710e44ac80" ns2:_="" ns3:_="">
    <xsd:import namespace="547cdc3e-53dc-4fec-b50b-6d0fb9e24faf"/>
    <xsd:import namespace="ce29d33a-a603-4662-b02e-6bb4e8c17e3e"/>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element ref="ns2:_x79fb__x52d5__x7528_" minOccurs="0"/>
                <xsd:element ref="ns2:_x65e5__x4ed8__x3068__x6642__x523b_" minOccurs="0"/>
                <xsd:element ref="ns2:MediaServiceBillingMetadata" minOccurs="0"/>
                <xsd:element ref="ns2:_x0032_5Q2PWNsrhd_x002d_20250722"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47cdc3e-53dc-4fec-b50b-6d0fb9e24fa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画像タグ" ma:readOnly="false" ma:fieldId="{5cf76f15-5ced-4ddc-b409-7134ff3c332f}" ma:taxonomyMulti="true" ma:sspId="f804ebf9-b652-43cc-9369-06696671cd4d"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description="" ma:indexed="true" ma:internalName="MediaServiceLocation" ma:readOnly="true">
      <xsd:simpleType>
        <xsd:restriction base="dms:Text"/>
      </xsd:simpleType>
    </xsd:element>
    <xsd:element name="_x79fb__x52d5__x7528_" ma:index="21" nillable="true" ma:displayName="移動用" ma:format="Dropdown" ma:internalName="_x79fb__x52d5__x7528_">
      <xsd:simpleType>
        <xsd:restriction base="dms:Text">
          <xsd:maxLength value="255"/>
        </xsd:restriction>
      </xsd:simpleType>
    </xsd:element>
    <xsd:element name="_x65e5__x4ed8__x3068__x6642__x523b_" ma:index="22" nillable="true" ma:displayName="日付と時刻" ma:format="DateOnly" ma:internalName="_x65e5__x4ed8__x3068__x6642__x523b_">
      <xsd:simpleType>
        <xsd:restriction base="dms:DateTime"/>
      </xsd:simpleType>
    </xsd:element>
    <xsd:element name="MediaServiceBillingMetadata" ma:index="23" nillable="true" ma:displayName="MediaServiceBillingMetadata" ma:hidden="true" ma:internalName="MediaServiceBillingMetadata" ma:readOnly="true">
      <xsd:simpleType>
        <xsd:restriction base="dms:Note"/>
      </xsd:simpleType>
    </xsd:element>
    <xsd:element name="_x0032_5Q2PWNsrhd_x002d_20250722" ma:index="24" nillable="true" ma:displayName="25Q2PW 　Nsrhd-20250722" ma:format="Dropdown" ma:internalName="_x0032_5Q2PWNsrhd_x002d_20250722">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ce29d33a-a603-4662-b02e-6bb4e8c17e3e"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8f8ff2fe-8275-4dc4-a88a-3c2ebde197f1}" ma:internalName="TaxCatchAll" ma:showField="CatchAllData" ma:web="ce29d33a-a603-4662-b02e-6bb4e8c17e3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547cdc3e-53dc-4fec-b50b-6d0fb9e24faf">
      <Terms xmlns="http://schemas.microsoft.com/office/infopath/2007/PartnerControls"/>
    </lcf76f155ced4ddcb4097134ff3c332f>
    <TaxCatchAll xmlns="ce29d33a-a603-4662-b02e-6bb4e8c17e3e" xsi:nil="true"/>
    <_x65e5__x4ed8__x3068__x6642__x523b_ xmlns="547cdc3e-53dc-4fec-b50b-6d0fb9e24faf" xsi:nil="true"/>
    <_x0032_5Q2PWNsrhd_x002d_20250722 xmlns="547cdc3e-53dc-4fec-b50b-6d0fb9e24faf" xsi:nil="true"/>
    <_x79fb__x52d5__x7528_ xmlns="547cdc3e-53dc-4fec-b50b-6d0fb9e24faf" xsi:nil="true"/>
  </documentManagement>
</p:properties>
</file>

<file path=customXml/itemProps1.xml><?xml version="1.0" encoding="utf-8"?>
<ds:datastoreItem xmlns:ds="http://schemas.openxmlformats.org/officeDocument/2006/customXml" ds:itemID="{A083CE61-4E9C-470A-9D63-790A71284C2E}"/>
</file>

<file path=customXml/itemProps2.xml><?xml version="1.0" encoding="utf-8"?>
<ds:datastoreItem xmlns:ds="http://schemas.openxmlformats.org/officeDocument/2006/customXml" ds:itemID="{D8CA455B-B30B-4386-B4B2-E4CFAE067136}"/>
</file>

<file path=customXml/itemProps3.xml><?xml version="1.0" encoding="utf-8"?>
<ds:datastoreItem xmlns:ds="http://schemas.openxmlformats.org/officeDocument/2006/customXml" ds:itemID="{54B586FD-2218-4488-9BD2-8CF2CA96F8EB}"/>
</file>

<file path=docProps/app.xml><?xml version="1.0" encoding="utf-8"?>
<Properties xmlns="http://schemas.openxmlformats.org/officeDocument/2006/extended-properties" xmlns:vt="http://schemas.openxmlformats.org/officeDocument/2006/docPropsVTypes">
  <Template>blank</Template>
  <TotalTime>3274</TotalTime>
  <Words>1346</Words>
  <PresentationFormat>ワイド画面</PresentationFormat>
  <Paragraphs>419</Paragraphs>
  <Slides>26</Slides>
  <Notes>0</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26</vt:i4>
      </vt:variant>
    </vt:vector>
  </HeadingPairs>
  <TitlesOfParts>
    <vt:vector size="31" baseType="lpstr">
      <vt:lpstr>Meiryo UI</vt:lpstr>
      <vt:lpstr>メイリオ</vt:lpstr>
      <vt:lpstr>Arial</vt:lpstr>
      <vt:lpstr>Wingdings</vt:lpstr>
      <vt:lpstr>【機○・記載例なし】</vt:lpstr>
      <vt:lpstr>【事業名】</vt:lpstr>
      <vt:lpstr>法人概要</vt:lpstr>
      <vt:lpstr>作品関係者概要</vt:lpstr>
      <vt:lpstr>作品一覧</vt:lpstr>
      <vt:lpstr>企業一覧</vt:lpstr>
      <vt:lpstr>作品概要</vt:lpstr>
      <vt:lpstr>海外展開国</vt:lpstr>
      <vt:lpstr>ローカライズ言語</vt:lpstr>
      <vt:lpstr>出資比率</vt:lpstr>
      <vt:lpstr>レベニューシェア</vt:lpstr>
      <vt:lpstr>資金調達比率</vt:lpstr>
      <vt:lpstr>就業環境</vt:lpstr>
      <vt:lpstr>MAU/有料会員数</vt:lpstr>
      <vt:lpstr>訴求する海外ユーザー数</vt:lpstr>
      <vt:lpstr>イベント・メディア概要</vt:lpstr>
      <vt:lpstr>高度な技術の活用</vt:lpstr>
      <vt:lpstr>コンテンツ産業への裨益</vt:lpstr>
      <vt:lpstr>生産性向上</vt:lpstr>
      <vt:lpstr>収入計画根拠</vt:lpstr>
      <vt:lpstr>支出計画根拠</vt:lpstr>
      <vt:lpstr>売上高ROI根拠</vt:lpstr>
      <vt:lpstr>投資額ROI根拠</vt:lpstr>
      <vt:lpstr>社内ベンチャー</vt:lpstr>
      <vt:lpstr>新規性</vt:lpstr>
      <vt:lpstr>実施体制</vt:lpstr>
      <vt:lpstr>スケジュール</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
  <cp:lastPrinted>2024-03-13T08:20:44Z</cp:lastPrinted>
  <dcterms:created xsi:type="dcterms:W3CDTF">2025-09-28T01:15:25Z</dcterms:created>
  <dcterms:modified xsi:type="dcterms:W3CDTF">2026-03-08T06:41:41Z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0x010100EEEC8431F10A4B46A871FB4DCA84CF3F</vt:lpwstr>
  </property>
</Properties>
</file>