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sldIdLst>
    <p:sldId id="281" r:id="rId5"/>
  </p:sldIdLst>
  <p:sldSz cx="9906000" cy="6858000" type="A4"/>
  <p:notesSz cx="6735763" cy="9866313"/>
  <p:custDataLst>
    <p:tags r:id="rId6"/>
  </p:custDataLst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31">
          <p15:clr>
            <a:srgbClr val="A4A3A4"/>
          </p15:clr>
        </p15:guide>
        <p15:guide id="2" pos="28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CC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B3120-4081-443D-ACB8-D7CE766120B9}" v="2" dt="2026-01-06T12:07:09.900"/>
    <p1510:client id="{71555278-53EF-408E-9116-FFA4B7D6243B}" v="2" dt="2025-12-11T09:04:33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44" autoAdjust="0"/>
    <p:restoredTop sz="94660"/>
  </p:normalViewPr>
  <p:slideViewPr>
    <p:cSldViewPr>
      <p:cViewPr varScale="1">
        <p:scale>
          <a:sx n="74" d="100"/>
          <a:sy n="74" d="100"/>
        </p:scale>
        <p:origin x="191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" d="100"/>
          <a:sy n="10" d="100"/>
        </p:scale>
        <p:origin x="-102" y="-26"/>
      </p:cViewPr>
      <p:guideLst>
        <p:guide orient="horz" pos="2331"/>
        <p:guide pos="28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タイトル 1"/>
          <p:cNvSpPr>
            <a:spLocks noGrp="1" noChangeArrowheads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 anchor="t"/>
          <a:lstStyle>
            <a:lvl1pPr>
              <a:defRPr>
                <a:ea typeface="ＭＳ Ｐゴシック" pitchFamily="50" charset="-128"/>
              </a:defRPr>
            </a:lvl1pPr>
          </a:lstStyle>
          <a:p>
            <a:pPr lvl="0"/>
            <a:r>
              <a:rPr lang="ja-JP" altLang="ja-JP" noProof="0"/>
              <a:t>マスター タイトルの書式設定</a:t>
            </a:r>
          </a:p>
        </p:txBody>
      </p:sp>
      <p:sp>
        <p:nvSpPr>
          <p:cNvPr id="2059" name="サブタイトル 2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>
                <a:ea typeface="ＭＳ Ｐゴシック" pitchFamily="50" charset="-128"/>
              </a:defRPr>
            </a:lvl1pPr>
          </a:lstStyle>
          <a:p>
            <a:pPr lvl="0"/>
            <a:r>
              <a:rPr lang="ja-JP" altLang="ja-JP" noProof="0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4B9109-97D6-4B88-8C50-A02C04367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AC1F93D-2A4D-4840-9FE6-9011CA6618C6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21611B-312D-4A8A-A8F5-FEF2FE2B17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8E756B-B5FD-49BF-84AC-B5E6A29EB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7A8330-F70C-4C65-BDAE-356898BC06C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46487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547D4E-EFBA-475D-982A-C153B1404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DC305-AFD0-4E05-BA81-348AF284F210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8ACF8-80CC-45EC-95F3-A407609EE3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B2B22B-1860-485D-801E-D890097AE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86703-AC77-443F-AA25-61A35EAAA76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175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A27D93-C776-4430-AB0B-EA9E5E7E4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A0CD6-093D-4890-AF0E-A6A585EC9821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1B5A6C-135B-4D93-9595-D560B8B1C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CF8C39-453B-438F-A183-8E069E19D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11C5F-0480-480A-BE1A-51DD427774F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1783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34A1EAA4-7ECA-4DD3-99DC-AA0A6C5AC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E6824-D37B-4391-9847-3045D8230801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9933464E-1C81-4047-A031-32B962065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E6D91F62-BABE-4FB2-98AE-06EFED0A29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D2984-440B-4C8A-80CA-E63F335023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10983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075D0BA0-E506-4922-8EC4-A31D8F54EF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C0BD4-E898-421B-BAC8-2EC87C3B034C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63FA012E-F8E1-4E72-9EEC-9E15A30B22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52F7372C-E712-46D6-A3D1-6780525F25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BE546-969B-468D-8ED4-E87B672BC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3323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id="{3E76BC38-1216-4EE0-BE34-AEC67CDE52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0B631-E00A-499F-91D3-2F4E4AE710A6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9390FA45-7756-43B9-86C3-7A3F733E3A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2F82ACCB-4CDA-498D-AC55-CFA2C67A24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765B5-3A49-4F5E-B1F5-3881F2E204E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3929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F66AB9B3-00D0-40F4-A8A2-05FAA4F0A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EE916-1A7D-40AF-86AF-B361B14B045B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7AECE721-AF63-4ED1-971B-6628D54F18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AA460F7B-EE9B-4250-9012-881F78876D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855EB-4757-4D82-A8CC-73B9EB7918C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88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A379F3B8-5624-46B6-AA18-78C5E28886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C8B8E-04AC-4EEA-B76E-177CE45C947F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AA5F7D23-1B30-474D-ADB3-2910F91864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D1B29CFC-6FC3-4F1A-BF46-AB7B117B9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F1E1D-43B7-4886-ADC5-98A354BACE3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228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9D0D7280-8F51-41F9-950E-61B41150D5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115A8-CCEF-4846-9DBB-F0794EAF754D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4CE2D61C-D407-4BFA-9F61-4CE5CCB41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81E7C356-F8AF-4BCC-B7A2-FAE8552AA7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26D96-1823-48A0-ADBE-FE8C82DE55D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5019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C7331B-59A2-4DB6-818D-6860745275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32B84-8E64-4159-9E10-02F59C35B1CB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689196-45BC-44D3-BB06-6A5D492FB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D9A9DD-02EC-41EC-A289-3D31C2087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FBF09-3CE9-4816-AE10-ED82909EA65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2958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75B171-0C6B-4D22-ACE6-B71E7299C9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36FE6-A2C0-4865-9CA6-1CF4995ADF75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433E4C-948B-4059-B766-1FFB772B76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D7338B-E370-4EB8-BCA9-B905AB15F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E91FA-4FEB-472C-804E-0FD4F4E6918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1703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20EF5327-C9DF-48D6-BE8B-C99BA85B2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794B6AFF-35BB-4EBF-819D-0041767B7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ja-JP"/>
              <a:t>マスター テキストの書式設定</a:t>
            </a:r>
          </a:p>
          <a:p>
            <a:pPr lvl="1"/>
            <a:r>
              <a:rPr lang="ja-JP" altLang="ja-JP"/>
              <a:t>第 2 レベル</a:t>
            </a:r>
          </a:p>
          <a:p>
            <a:pPr lvl="2"/>
            <a:r>
              <a:rPr lang="ja-JP" altLang="ja-JP"/>
              <a:t>第 3 レベル</a:t>
            </a:r>
          </a:p>
          <a:p>
            <a:pPr lvl="3"/>
            <a:r>
              <a:rPr lang="ja-JP" altLang="ja-JP"/>
              <a:t>第 4 レベル</a:t>
            </a:r>
          </a:p>
          <a:p>
            <a:pPr lvl="4"/>
            <a:r>
              <a:rPr lang="ja-JP" altLang="ja-JP"/>
              <a:t>第 5 レベル</a:t>
            </a:r>
          </a:p>
        </p:txBody>
      </p:sp>
      <p:sp>
        <p:nvSpPr>
          <p:cNvPr id="1029" name="日付プレースホルダー 3">
            <a:extLst>
              <a:ext uri="{FF2B5EF4-FFF2-40B4-BE49-F238E27FC236}">
                <a16:creationId xmlns:a16="http://schemas.microsoft.com/office/drawing/2014/main" id="{0C178AB2-CBE7-4A60-92DF-52A6FC0E02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defRPr kumimoji="1" sz="1200">
                <a:solidFill>
                  <a:srgbClr val="898989"/>
                </a:solidFill>
                <a:latin typeface="ＭＳ Ｐゴシック" pitchFamily="50" charset="-128"/>
              </a:defRPr>
            </a:lvl1pPr>
          </a:lstStyle>
          <a:p>
            <a:pPr>
              <a:defRPr/>
            </a:pPr>
            <a:fld id="{C08B1245-8F7B-4BF5-9483-A51AF9FD42CC}" type="datetime1">
              <a:rPr lang="ja-JP" altLang="en-US"/>
              <a:pPr>
                <a:defRPr/>
              </a:pPr>
              <a:t>2026/1/6</a:t>
            </a:fld>
            <a:endParaRPr lang="ja-JP" altLang="en-US"/>
          </a:p>
        </p:txBody>
      </p:sp>
      <p:sp>
        <p:nvSpPr>
          <p:cNvPr id="1030" name="フッター プレースホルダー 4">
            <a:extLst>
              <a:ext uri="{FF2B5EF4-FFF2-40B4-BE49-F238E27FC236}">
                <a16:creationId xmlns:a16="http://schemas.microsoft.com/office/drawing/2014/main" id="{8900A550-9ABC-48AC-8F5E-D50075619ED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SzPct val="100000"/>
              <a:defRPr kumimoji="1" sz="1200">
                <a:solidFill>
                  <a:srgbClr val="898989"/>
                </a:solidFill>
                <a:latin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031" name="スライド番号プレースホルダー 5">
            <a:extLst>
              <a:ext uri="{FF2B5EF4-FFF2-40B4-BE49-F238E27FC236}">
                <a16:creationId xmlns:a16="http://schemas.microsoft.com/office/drawing/2014/main" id="{B79DA802-A255-4DAF-B271-D29E1ED2217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defRPr kumimoji="1" sz="1200">
                <a:solidFill>
                  <a:srgbClr val="898989"/>
                </a:solidFill>
                <a:latin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88FFAF15-9994-40E3-AE6E-DE82E3CA3BE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buSzPct val="100000"/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kumimoji="1" sz="3200">
          <a:solidFill>
            <a:schemeClr val="tx1"/>
          </a:solidFill>
          <a:latin typeface="Calibri" pitchFamily="34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Calibri" pitchFamily="34" charset="0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defRPr kumimoji="1" sz="2400">
          <a:solidFill>
            <a:schemeClr val="tx1"/>
          </a:solidFill>
          <a:latin typeface="Calibri" pitchFamily="34" charset="0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–"/>
        <a:defRPr kumimoji="1" sz="2000">
          <a:solidFill>
            <a:schemeClr val="tx1"/>
          </a:solidFill>
          <a:latin typeface="Calibri" pitchFamily="34" charset="0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»"/>
        <a:defRPr kumimoji="1" sz="2000">
          <a:solidFill>
            <a:schemeClr val="tx1"/>
          </a:solidFill>
          <a:latin typeface="Calibri" pitchFamily="34" charset="0"/>
          <a:cs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»"/>
        <a:defRPr kumimoji="1" sz="2000">
          <a:solidFill>
            <a:schemeClr val="tx1"/>
          </a:solidFill>
          <a:latin typeface="Calibri" pitchFamily="34" charset="0"/>
          <a:cs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»"/>
        <a:defRPr kumimoji="1" sz="2000">
          <a:solidFill>
            <a:schemeClr val="tx1"/>
          </a:solidFill>
          <a:latin typeface="Calibri" pitchFamily="34" charset="0"/>
          <a:cs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»"/>
        <a:defRPr kumimoji="1" sz="2000">
          <a:solidFill>
            <a:schemeClr val="tx1"/>
          </a:solidFill>
          <a:latin typeface="Calibri" pitchFamily="34" charset="0"/>
          <a:cs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»"/>
        <a:defRPr kumimoji="1" sz="2000">
          <a:solidFill>
            <a:schemeClr val="tx1"/>
          </a:solidFill>
          <a:latin typeface="Calibri" pitchFamily="34" charset="0"/>
          <a:cs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正方形/長方形 16">
            <a:extLst>
              <a:ext uri="{FF2B5EF4-FFF2-40B4-BE49-F238E27FC236}">
                <a16:creationId xmlns:a16="http://schemas.microsoft.com/office/drawing/2014/main" id="{4FBA3EFB-64BC-4B6F-B3B7-AF9061842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742950"/>
            <a:ext cx="9572625" cy="4619625"/>
          </a:xfrm>
          <a:prstGeom prst="rect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800">
              <a:solidFill>
                <a:srgbClr val="FFFFFF"/>
              </a:solidFill>
            </a:endParaRPr>
          </a:p>
        </p:txBody>
      </p:sp>
      <p:sp>
        <p:nvSpPr>
          <p:cNvPr id="3075" name="正方形/長方形 9">
            <a:extLst>
              <a:ext uri="{FF2B5EF4-FFF2-40B4-BE49-F238E27FC236}">
                <a16:creationId xmlns:a16="http://schemas.microsoft.com/office/drawing/2014/main" id="{E562171B-F7B3-468B-A3EE-BB6322739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8650" y="-3175"/>
            <a:ext cx="2927350" cy="484188"/>
          </a:xfrm>
          <a:prstGeom prst="rect">
            <a:avLst/>
          </a:prstGeom>
          <a:solidFill>
            <a:srgbClr val="F2F2F2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ja-JP" altLang="en-US" sz="1400">
              <a:solidFill>
                <a:srgbClr val="FFFFFF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076" name="テキスト ボックス 6">
            <a:extLst>
              <a:ext uri="{FF2B5EF4-FFF2-40B4-BE49-F238E27FC236}">
                <a16:creationId xmlns:a16="http://schemas.microsoft.com/office/drawing/2014/main" id="{A263D374-D3AC-41DA-8A41-0A5C710A7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25" y="-31750"/>
            <a:ext cx="22367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○○都道県○○市町村</a:t>
            </a:r>
          </a:p>
        </p:txBody>
      </p:sp>
      <p:sp>
        <p:nvSpPr>
          <p:cNvPr id="3077" name="テキスト ボックス 10">
            <a:extLst>
              <a:ext uri="{FF2B5EF4-FFF2-40B4-BE49-F238E27FC236}">
                <a16:creationId xmlns:a16="http://schemas.microsoft.com/office/drawing/2014/main" id="{02D0CC19-9B91-4333-BAF6-AA91DE30F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1763" y="241300"/>
            <a:ext cx="819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0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○○課</a:t>
            </a:r>
          </a:p>
        </p:txBody>
      </p:sp>
      <p:sp>
        <p:nvSpPr>
          <p:cNvPr id="3078" name="正方形/長方形 7">
            <a:extLst>
              <a:ext uri="{FF2B5EF4-FFF2-40B4-BE49-F238E27FC236}">
                <a16:creationId xmlns:a16="http://schemas.microsoft.com/office/drawing/2014/main" id="{162EDB99-4362-4CCD-AE70-E2F6ACAE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175"/>
            <a:ext cx="7604125" cy="484188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1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様式３</a:t>
            </a:r>
            <a:r>
              <a:rPr lang="en-US" altLang="ja-JP" sz="1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sz="140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令和８年度</a:t>
            </a:r>
            <a:r>
              <a:rPr lang="ja-JP" altLang="en-US" sz="14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エネルギー構造高度化・転換理解促進事業　事業概要シート</a:t>
            </a:r>
          </a:p>
        </p:txBody>
      </p:sp>
      <p:sp>
        <p:nvSpPr>
          <p:cNvPr id="3079" name="テキスト ボックス 23">
            <a:extLst>
              <a:ext uri="{FF2B5EF4-FFF2-40B4-BE49-F238E27FC236}">
                <a16:creationId xmlns:a16="http://schemas.microsoft.com/office/drawing/2014/main" id="{E2AB2D67-0FC5-44A0-9124-64A42E658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" y="1012825"/>
            <a:ext cx="53276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</a:t>
            </a:r>
          </a:p>
        </p:txBody>
      </p:sp>
      <p:graphicFrame>
        <p:nvGraphicFramePr>
          <p:cNvPr id="3096" name="表 25">
            <a:extLst>
              <a:ext uri="{FF2B5EF4-FFF2-40B4-BE49-F238E27FC236}">
                <a16:creationId xmlns:a16="http://schemas.microsoft.com/office/drawing/2014/main" id="{9E7DBEB7-1F66-427E-81CC-AA0B8782B578}"/>
              </a:ext>
            </a:extLst>
          </p:cNvPr>
          <p:cNvGraphicFramePr>
            <a:graphicFrameLocks noGrp="1"/>
          </p:cNvGraphicFramePr>
          <p:nvPr/>
        </p:nvGraphicFramePr>
        <p:xfrm>
          <a:off x="360363" y="1476375"/>
          <a:ext cx="7829550" cy="2925763"/>
        </p:xfrm>
        <a:graphic>
          <a:graphicData uri="http://schemas.openxmlformats.org/drawingml/2006/table">
            <a:tbl>
              <a:tblPr/>
              <a:tblGrid>
                <a:gridCol w="1681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7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区分</a:t>
                      </a: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14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概要</a:t>
                      </a: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事業概要を記載</a:t>
                      </a: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補助予算</a:t>
                      </a: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○○円</a:t>
                      </a: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46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予定実施体制</a:t>
                      </a: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kumimoji="1" sz="28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marL="91451" marR="91451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97" name="正方形/長方形 35">
            <a:extLst>
              <a:ext uri="{FF2B5EF4-FFF2-40B4-BE49-F238E27FC236}">
                <a16:creationId xmlns:a16="http://schemas.microsoft.com/office/drawing/2014/main" id="{8DD8FC7A-66C0-45D8-9825-347FC9E72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4584700"/>
            <a:ext cx="7832725" cy="723900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○○○○。</a:t>
            </a:r>
            <a:endParaRPr lang="en-US" altLang="ja-JP" sz="1400"/>
          </a:p>
        </p:txBody>
      </p:sp>
      <p:sp>
        <p:nvSpPr>
          <p:cNvPr id="3098" name="正方形/長方形 37">
            <a:extLst>
              <a:ext uri="{FF2B5EF4-FFF2-40B4-BE49-F238E27FC236}">
                <a16:creationId xmlns:a16="http://schemas.microsoft.com/office/drawing/2014/main" id="{D17117BF-D01A-41FE-B200-768187607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4394200"/>
            <a:ext cx="7832725" cy="204788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期待される成果</a:t>
            </a:r>
          </a:p>
        </p:txBody>
      </p:sp>
      <p:sp>
        <p:nvSpPr>
          <p:cNvPr id="3099" name="正方形/長方形 39">
            <a:extLst>
              <a:ext uri="{FF2B5EF4-FFF2-40B4-BE49-F238E27FC236}">
                <a16:creationId xmlns:a16="http://schemas.microsoft.com/office/drawing/2014/main" id="{85C19D20-42A4-4480-AC26-7FC0385C0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827088"/>
            <a:ext cx="7829550" cy="204787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</a:t>
            </a:r>
          </a:p>
        </p:txBody>
      </p:sp>
      <p:sp>
        <p:nvSpPr>
          <p:cNvPr id="3100" name="正方形/長方形 40">
            <a:extLst>
              <a:ext uri="{FF2B5EF4-FFF2-40B4-BE49-F238E27FC236}">
                <a16:creationId xmlns:a16="http://schemas.microsoft.com/office/drawing/2014/main" id="{D3AD5D6A-F831-4A38-BC63-AA679FDC5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293813"/>
            <a:ext cx="7829550" cy="203200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1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取組概要</a:t>
            </a:r>
          </a:p>
        </p:txBody>
      </p:sp>
      <p:sp>
        <p:nvSpPr>
          <p:cNvPr id="3101" name="テキスト ボックス 1">
            <a:extLst>
              <a:ext uri="{FF2B5EF4-FFF2-40B4-BE49-F238E27FC236}">
                <a16:creationId xmlns:a16="http://schemas.microsoft.com/office/drawing/2014/main" id="{DD852246-FA4C-4D00-93D4-342B6570D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6657975"/>
            <a:ext cx="13065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ja-JP" sz="800"/>
              <a:t>※</a:t>
            </a:r>
            <a:r>
              <a:rPr lang="ja-JP" altLang="en-US" sz="800"/>
              <a:t>出展や補足あれば記載</a:t>
            </a:r>
          </a:p>
        </p:txBody>
      </p:sp>
      <p:sp>
        <p:nvSpPr>
          <p:cNvPr id="2" name="四角形吹き出し 1">
            <a:extLst>
              <a:ext uri="{FF2B5EF4-FFF2-40B4-BE49-F238E27FC236}">
                <a16:creationId xmlns:a16="http://schemas.microsoft.com/office/drawing/2014/main" id="{18BA2350-FA25-4E32-ADC7-FDB304EF2D1D}"/>
              </a:ext>
            </a:extLst>
          </p:cNvPr>
          <p:cNvSpPr/>
          <p:nvPr/>
        </p:nvSpPr>
        <p:spPr>
          <a:xfrm>
            <a:off x="8231188" y="984250"/>
            <a:ext cx="1384300" cy="1881188"/>
          </a:xfrm>
          <a:prstGeom prst="wedgeRectCallout">
            <a:avLst>
              <a:gd name="adj1" fmla="val -85113"/>
              <a:gd name="adj2" fmla="val -145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kumimoji="1" lang="en-US" altLang="ja-JP" sz="1000" dirty="0">
                <a:solidFill>
                  <a:schemeClr val="tx1"/>
                </a:solidFill>
              </a:rPr>
              <a:t>【</a:t>
            </a:r>
            <a:r>
              <a:rPr kumimoji="1" lang="ja-JP" altLang="en-US" sz="1000" dirty="0">
                <a:solidFill>
                  <a:schemeClr val="tx1"/>
                </a:solidFill>
              </a:rPr>
              <a:t>提出時この吹き出しは削除ください</a:t>
            </a:r>
            <a:r>
              <a:rPr kumimoji="1" lang="en-US" altLang="ja-JP" sz="1000" dirty="0">
                <a:solidFill>
                  <a:schemeClr val="tx1"/>
                </a:solidFill>
              </a:rPr>
              <a:t>】</a:t>
            </a: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以下から選択ください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・ビジョン策定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・説明会等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・調査・研究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・設備設置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・技術開発</a:t>
            </a:r>
          </a:p>
        </p:txBody>
      </p:sp>
      <p:sp>
        <p:nvSpPr>
          <p:cNvPr id="3103" name="テキスト ボックス 2">
            <a:extLst>
              <a:ext uri="{FF2B5EF4-FFF2-40B4-BE49-F238E27FC236}">
                <a16:creationId xmlns:a16="http://schemas.microsoft.com/office/drawing/2014/main" id="{9923E646-E2A4-4FB5-87D2-149B6AF2E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5475288"/>
            <a:ext cx="1930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ja-JP" altLang="en-US" sz="1800"/>
              <a:t>図やイラスト等を添付</a:t>
            </a: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ja-JP" altLang="en-US" sz="1800"/>
          </a:p>
        </p:txBody>
      </p:sp>
      <p:sp>
        <p:nvSpPr>
          <p:cNvPr id="3104" name="テキスト ボックス 24">
            <a:extLst>
              <a:ext uri="{FF2B5EF4-FFF2-40B4-BE49-F238E27FC236}">
                <a16:creationId xmlns:a16="http://schemas.microsoft.com/office/drawing/2014/main" id="{44BB845C-8E44-482D-8AA4-2916CD1B8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400" y="5492750"/>
            <a:ext cx="1930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ja-JP" altLang="en-US" sz="1800"/>
              <a:t>図やイラスト等を添付</a:t>
            </a: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ja-JP" altLang="en-US" sz="1800"/>
          </a:p>
        </p:txBody>
      </p:sp>
      <p:sp>
        <p:nvSpPr>
          <p:cNvPr id="3105" name="テキスト ボックス 25">
            <a:extLst>
              <a:ext uri="{FF2B5EF4-FFF2-40B4-BE49-F238E27FC236}">
                <a16:creationId xmlns:a16="http://schemas.microsoft.com/office/drawing/2014/main" id="{2646267D-F976-42B4-8894-AB60452B4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363" y="5502275"/>
            <a:ext cx="1930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ja-JP" altLang="en-US" sz="1800"/>
              <a:t>図やイラスト等を添付</a:t>
            </a: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ja-JP" altLang="en-US" sz="1800"/>
          </a:p>
        </p:txBody>
      </p:sp>
      <p:sp>
        <p:nvSpPr>
          <p:cNvPr id="3106" name="テキスト ボックス 26">
            <a:extLst>
              <a:ext uri="{FF2B5EF4-FFF2-40B4-BE49-F238E27FC236}">
                <a16:creationId xmlns:a16="http://schemas.microsoft.com/office/drawing/2014/main" id="{6BCB13C1-E5CD-49AD-9291-18041EE2F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575" y="5508625"/>
            <a:ext cx="1930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ja-JP" altLang="en-US" sz="1800"/>
              <a:t>図やイラスト等を添付</a:t>
            </a: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ja-JP" sz="1800"/>
          </a:p>
          <a:p>
            <a:pPr>
              <a:spcBef>
                <a:spcPct val="0"/>
              </a:spcBef>
              <a:buSzTx/>
              <a:buFontTx/>
              <a:buNone/>
            </a:pPr>
            <a:endParaRPr lang="ja-JP" altLang="en-US" sz="1800"/>
          </a:p>
        </p:txBody>
      </p:sp>
      <p:sp>
        <p:nvSpPr>
          <p:cNvPr id="3107" name="テキスト ボックス 1">
            <a:extLst>
              <a:ext uri="{FF2B5EF4-FFF2-40B4-BE49-F238E27FC236}">
                <a16:creationId xmlns:a16="http://schemas.microsoft.com/office/drawing/2014/main" id="{3EA65237-2FC8-42E0-97A6-25D041F3D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50" y="6680200"/>
            <a:ext cx="13081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ja-JP" sz="800"/>
              <a:t>※</a:t>
            </a:r>
            <a:r>
              <a:rPr lang="ja-JP" altLang="en-US" sz="800"/>
              <a:t>出展や補足あれば記載</a:t>
            </a:r>
          </a:p>
        </p:txBody>
      </p:sp>
      <p:sp>
        <p:nvSpPr>
          <p:cNvPr id="3108" name="テキスト ボックス 1">
            <a:extLst>
              <a:ext uri="{FF2B5EF4-FFF2-40B4-BE49-F238E27FC236}">
                <a16:creationId xmlns:a16="http://schemas.microsoft.com/office/drawing/2014/main" id="{ADF26C13-6774-4227-AC46-1BC4527B2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3038" y="6689725"/>
            <a:ext cx="13128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ja-JP" sz="800"/>
              <a:t>※</a:t>
            </a:r>
            <a:r>
              <a:rPr lang="ja-JP" altLang="en-US" sz="800"/>
              <a:t>出展や補足あれば記載</a:t>
            </a:r>
          </a:p>
        </p:txBody>
      </p:sp>
      <p:sp>
        <p:nvSpPr>
          <p:cNvPr id="3109" name="テキスト ボックス 1">
            <a:extLst>
              <a:ext uri="{FF2B5EF4-FFF2-40B4-BE49-F238E27FC236}">
                <a16:creationId xmlns:a16="http://schemas.microsoft.com/office/drawing/2014/main" id="{E68AFA15-C638-4E8D-94D7-1B1347ACF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6675438"/>
            <a:ext cx="13128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ja-JP" sz="800"/>
              <a:t>※</a:t>
            </a:r>
            <a:r>
              <a:rPr lang="ja-JP" altLang="en-US" sz="800"/>
              <a:t>出展や補足あれば記載</a:t>
            </a:r>
          </a:p>
        </p:txBody>
      </p:sp>
      <p:sp>
        <p:nvSpPr>
          <p:cNvPr id="22" name="四角形吹き出し 21">
            <a:extLst>
              <a:ext uri="{FF2B5EF4-FFF2-40B4-BE49-F238E27FC236}">
                <a16:creationId xmlns:a16="http://schemas.microsoft.com/office/drawing/2014/main" id="{D41F94B2-2495-410A-8326-B4D98B036379}"/>
              </a:ext>
            </a:extLst>
          </p:cNvPr>
          <p:cNvSpPr/>
          <p:nvPr/>
        </p:nvSpPr>
        <p:spPr>
          <a:xfrm>
            <a:off x="8231188" y="3028950"/>
            <a:ext cx="1384300" cy="1881188"/>
          </a:xfrm>
          <a:prstGeom prst="wedgeRectCallout">
            <a:avLst>
              <a:gd name="adj1" fmla="val -85113"/>
              <a:gd name="adj2" fmla="val -291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kumimoji="1" lang="en-US" altLang="ja-JP" sz="1000" dirty="0">
                <a:solidFill>
                  <a:schemeClr val="tx1"/>
                </a:solidFill>
              </a:rPr>
              <a:t>【</a:t>
            </a:r>
            <a:r>
              <a:rPr kumimoji="1" lang="ja-JP" altLang="en-US" sz="1000" dirty="0">
                <a:solidFill>
                  <a:schemeClr val="tx1"/>
                </a:solidFill>
              </a:rPr>
              <a:t>提出時この吹き出しは削除ください</a:t>
            </a:r>
            <a:r>
              <a:rPr kumimoji="1" lang="en-US" altLang="ja-JP" sz="1000" dirty="0">
                <a:solidFill>
                  <a:schemeClr val="tx1"/>
                </a:solidFill>
              </a:rPr>
              <a:t>】</a:t>
            </a:r>
          </a:p>
          <a:p>
            <a:pPr>
              <a:defRPr/>
            </a:pPr>
            <a:r>
              <a:rPr kumimoji="1" lang="ja-JP" altLang="en-US" sz="1000" dirty="0">
                <a:solidFill>
                  <a:schemeClr val="tx1"/>
                </a:solidFill>
              </a:rPr>
              <a:t>補助金申請額を御記載下さい。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8000"/>
  <p:tag name="AS_OS" val="Microsoft Windows NT 6.2.9200.0"/>
  <p:tag name="AS_RELEASE_DATE" val="2017.10.11"/>
  <p:tag name="AS_TITLE" val="Aspose.Slides for .NET 3.5"/>
  <p:tag name="AS_VERSION" val="17.9.1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7F5CBC09D45584B8EF473BCD079B9D7" ma:contentTypeVersion="24" ma:contentTypeDescription="新しいドキュメントを作成します。" ma:contentTypeScope="" ma:versionID="566adb75ab79dbd026aa9fb26ed21db5">
  <xsd:schema xmlns:xsd="http://www.w3.org/2001/XMLSchema" xmlns:xs="http://www.w3.org/2001/XMLSchema" xmlns:p="http://schemas.microsoft.com/office/2006/metadata/properties" xmlns:ns2="321e8871-1c24-4f8a-8f1d-b9016d52d4a3" xmlns:ns3="8ee52e10-ab1a-4c94-9d82-ab5dbf513320" targetNamespace="http://schemas.microsoft.com/office/2006/metadata/properties" ma:root="true" ma:fieldsID="7adb1c2baa5c9c10b8e64395236701a8" ns2:_="" ns3:_="">
    <xsd:import namespace="321e8871-1c24-4f8a-8f1d-b9016d52d4a3"/>
    <xsd:import namespace="8ee52e10-ab1a-4c94-9d82-ab5dbf513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_Flow_SignoffStatus" minOccurs="0"/>
                <xsd:element ref="ns2:MediaServiceBillingMetadata" minOccurs="0"/>
                <xsd:element ref="ns2:_x66f4__x65b0__x6642__x523b_" minOccurs="0"/>
                <xsd:element ref="ns2:_x65e5__x4ed8__x3068__x6642__x523b_" minOccurs="0"/>
                <xsd:element ref="ns2:_x51e6__x5206__x65b9__x6cd5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e8871-1c24-4f8a-8f1d-b9016d52d4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f804ebf9-b652-43cc-9369-06696671cd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1" nillable="true" ma:displayName="承認の状態" ma:internalName="_x0024_Resources_x003a_core_x002c_Signoff_Status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66f4__x65b0__x6642__x523b_" ma:index="23" nillable="true" ma:displayName="更新時刻" ma:format="DateTime" ma:internalName="_x66f4__x65b0__x6642__x523b_">
      <xsd:simpleType>
        <xsd:restriction base="dms:DateTime"/>
      </xsd:simpleType>
    </xsd:element>
    <xsd:element name="_x65e5__x4ed8__x3068__x6642__x523b_" ma:index="24" nillable="true" ma:displayName="日付と時刻" ma:format="DateTime" ma:internalName="_x65e5__x4ed8__x3068__x6642__x523b_">
      <xsd:simpleType>
        <xsd:restriction base="dms:DateTime"/>
      </xsd:simpleType>
    </xsd:element>
    <xsd:element name="_x51e6__x5206__x65b9__x6cd5_" ma:index="25" nillable="true" ma:displayName="処分方法" ma:format="Dropdown" ma:internalName="_x51e6__x5206__x65b9__x6cd5_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52e10-ab1a-4c94-9d82-ab5dbf51332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e99ec8-9ab7-4d58-9f97-a9fcb5e8df7b}" ma:internalName="TaxCatchAll" ma:showField="CatchAllData" ma:web="8ee52e10-ab1a-4c94-9d82-ab5dbf5133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1e8871-1c24-4f8a-8f1d-b9016d52d4a3">
      <Terms xmlns="http://schemas.microsoft.com/office/infopath/2007/PartnerControls"/>
    </lcf76f155ced4ddcb4097134ff3c332f>
    <TaxCatchAll xmlns="8ee52e10-ab1a-4c94-9d82-ab5dbf513320" xsi:nil="true"/>
    <_Flow_SignoffStatus xmlns="321e8871-1c24-4f8a-8f1d-b9016d52d4a3" xsi:nil="true"/>
    <_x51e6__x5206__x65b9__x6cd5_ xmlns="321e8871-1c24-4f8a-8f1d-b9016d52d4a3" xsi:nil="true"/>
    <_x66f4__x65b0__x6642__x523b_ xmlns="321e8871-1c24-4f8a-8f1d-b9016d52d4a3" xsi:nil="true"/>
    <_x65e5__x4ed8__x3068__x6642__x523b_ xmlns="321e8871-1c24-4f8a-8f1d-b9016d52d4a3" xsi:nil="true"/>
  </documentManagement>
</p:properties>
</file>

<file path=customXml/itemProps1.xml><?xml version="1.0" encoding="utf-8"?>
<ds:datastoreItem xmlns:ds="http://schemas.openxmlformats.org/officeDocument/2006/customXml" ds:itemID="{52FEEC2B-1EE2-46E5-AEE2-43715174AB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1e8871-1c24-4f8a-8f1d-b9016d52d4a3"/>
    <ds:schemaRef ds:uri="8ee52e10-ab1a-4c94-9d82-ab5dbf513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4F093E-D4EA-480C-8020-1421D71029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A6AD86-136D-4731-AC81-849A8544A838}">
  <ds:schemaRefs>
    <ds:schemaRef ds:uri="8ee52e10-ab1a-4c94-9d82-ab5dbf513320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321e8871-1c24-4f8a-8f1d-b9016d52d4a3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141</Words>
  <Application>Microsoft Office PowerPoint</Application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2020-01-09T06:25:49Z</dcterms:created>
  <dcterms:modified xsi:type="dcterms:W3CDTF">2026-01-06T12:07:09Z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0x01010027F5CBC09D45584B8EF473BCD079B9D7</vt:lpwstr>
  </property>
  <property fmtid="{D5CDD505-2E9C-101B-9397-08002B2CF9AE}" pid="3" name="MediaServiceImageTags">
    <vt:lpwstr/>
  </property>
</Properties>
</file>