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trictFirstAndLastChars="0" saveSubsetFonts="1">
  <p:sldMasterIdLst>
    <p:sldMasterId id="2147483648" r:id="rId1"/>
    <p:sldMasterId id="2147483768" r:id="rId2"/>
    <p:sldMasterId id="2147483755" r:id="rId3"/>
    <p:sldMasterId id="2147483660" r:id="rId4"/>
    <p:sldMasterId id="2147483685" r:id="rId5"/>
    <p:sldMasterId id="2147483712" r:id="rId6"/>
    <p:sldMasterId id="2147483780" r:id="rId7"/>
  </p:sldMasterIdLst>
  <p:notesMasterIdLst>
    <p:notesMasterId r:id="rId10"/>
  </p:notesMasterIdLst>
  <p:handoutMasterIdLst>
    <p:handoutMasterId r:id="rId11"/>
  </p:handoutMasterIdLst>
  <p:sldIdLst>
    <p:sldId id="1081" r:id="rId8"/>
    <p:sldId id="1082" r:id="rId9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orient="horz" pos="384" userDrawn="1">
          <p15:clr>
            <a:srgbClr val="A4A3A4"/>
          </p15:clr>
        </p15:guide>
        <p15:guide id="3" orient="horz" pos="2725" userDrawn="1">
          <p15:clr>
            <a:srgbClr val="A4A3A4"/>
          </p15:clr>
        </p15:guide>
        <p15:guide id="4" orient="horz" pos="4080" userDrawn="1">
          <p15:clr>
            <a:srgbClr val="A4A3A4"/>
          </p15:clr>
        </p15:guide>
        <p15:guide id="5" orient="horz" pos="1550" userDrawn="1">
          <p15:clr>
            <a:srgbClr val="A4A3A4"/>
          </p15:clr>
        </p15:guide>
        <p15:guide id="6" orient="horz" pos="1286" userDrawn="1">
          <p15:clr>
            <a:srgbClr val="A4A3A4"/>
          </p15:clr>
        </p15:guide>
        <p15:guide id="7" pos="5540" userDrawn="1">
          <p15:clr>
            <a:srgbClr val="A4A3A4"/>
          </p15:clr>
        </p15:guide>
        <p15:guide id="8" pos="210" userDrawn="1">
          <p15:clr>
            <a:srgbClr val="A4A3A4"/>
          </p15:clr>
        </p15:guide>
        <p15:guide id="9" pos="2900" userDrawn="1">
          <p15:clr>
            <a:srgbClr val="A4A3A4"/>
          </p15:clr>
        </p15:guide>
        <p15:guide id="10" pos="3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FF66FF"/>
    <a:srgbClr val="CC9900"/>
    <a:srgbClr val="FFFF99"/>
    <a:srgbClr val="FFFF00"/>
    <a:srgbClr val="3399FF"/>
    <a:srgbClr val="99FF99"/>
    <a:srgbClr val="CCFFCC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E6B7C6-3E41-4251-AC9F-9072D5305BE9}" v="12" dt="2025-03-30T11:22:43.7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1628" y="44"/>
      </p:cViewPr>
      <p:guideLst>
        <p:guide orient="horz" pos="2064"/>
        <p:guide orient="horz" pos="384"/>
        <p:guide orient="horz" pos="2725"/>
        <p:guide orient="horz" pos="4080"/>
        <p:guide orient="horz" pos="1550"/>
        <p:guide orient="horz" pos="1286"/>
        <p:guide pos="5540"/>
        <p:guide pos="210"/>
        <p:guide pos="2900"/>
        <p:guide pos="35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7"/>
            <a:ext cx="2949616" cy="496967"/>
          </a:xfrm>
          <a:prstGeom prst="rect">
            <a:avLst/>
          </a:prstGeom>
        </p:spPr>
        <p:txBody>
          <a:bodyPr vert="horz" lIns="91669" tIns="45834" rIns="91669" bIns="45834" rtlCol="0"/>
          <a:lstStyle>
            <a:lvl1pPr algn="l" eaLnBrk="0" hangingPunct="0">
              <a:defRPr kumimoji="1"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9" y="7"/>
            <a:ext cx="2949616" cy="496967"/>
          </a:xfrm>
          <a:prstGeom prst="rect">
            <a:avLst/>
          </a:prstGeom>
        </p:spPr>
        <p:txBody>
          <a:bodyPr vert="horz" lIns="91669" tIns="45834" rIns="91669" bIns="45834" rtlCol="0"/>
          <a:lstStyle>
            <a:lvl1pPr algn="r" eaLnBrk="0" hangingPunct="0">
              <a:defRPr kumimoji="1"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51AC4078-C446-4906-BAB0-511BDBD9567B}" type="datetimeFigureOut">
              <a:rPr lang="ja-JP" altLang="en-US"/>
              <a:pPr>
                <a:defRPr/>
              </a:pPr>
              <a:t>2025/3/30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671"/>
            <a:ext cx="2949616" cy="496967"/>
          </a:xfrm>
          <a:prstGeom prst="rect">
            <a:avLst/>
          </a:prstGeom>
        </p:spPr>
        <p:txBody>
          <a:bodyPr vert="horz" lIns="91669" tIns="45834" rIns="91669" bIns="45834" rtlCol="0" anchor="b"/>
          <a:lstStyle>
            <a:lvl1pPr algn="l" eaLnBrk="0" hangingPunct="0">
              <a:defRPr kumimoji="1"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9" y="9440671"/>
            <a:ext cx="2949616" cy="496967"/>
          </a:xfrm>
          <a:prstGeom prst="rect">
            <a:avLst/>
          </a:prstGeom>
        </p:spPr>
        <p:txBody>
          <a:bodyPr vert="horz" lIns="91669" tIns="45834" rIns="91669" bIns="45834" rtlCol="0" anchor="b"/>
          <a:lstStyle>
            <a:lvl1pPr algn="r" eaLnBrk="0" hangingPunct="0">
              <a:defRPr kumimoji="1"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7C773968-BACA-4AAA-955F-399AFF5FF4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51061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7"/>
            <a:ext cx="294961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999" y="7"/>
            <a:ext cx="294961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73637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933" y="4721187"/>
            <a:ext cx="4989752" cy="447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2 レベル</a:t>
            </a:r>
          </a:p>
          <a:p>
            <a:pPr lvl="2"/>
            <a:r>
              <a:rPr lang="ja-JP" altLang="en-US" noProof="0"/>
              <a:t>第 3 レベル</a:t>
            </a:r>
          </a:p>
          <a:p>
            <a:pPr lvl="3"/>
            <a:r>
              <a:rPr lang="ja-JP" altLang="en-US" noProof="0"/>
              <a:t>第 4 レベル</a:t>
            </a:r>
          </a:p>
          <a:p>
            <a:pPr lvl="4"/>
            <a:r>
              <a:rPr lang="ja-JP" altLang="en-US" noProof="0"/>
              <a:t>第 5 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2378"/>
            <a:ext cx="294961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999" y="9442378"/>
            <a:ext cx="294961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4B12490C-FB5F-4B1A-88C3-7FF4E276699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0053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F7C678-2F29-4BC9-9648-AEEFD44FC4BC}" type="slidenum">
              <a:rPr lang="en-US" altLang="ja-JP" smtClean="0">
                <a:latin typeface="Times" pitchFamily="18" charset="0"/>
                <a:ea typeface="Osaka"/>
                <a:cs typeface="Osaka"/>
              </a:rPr>
              <a:pPr/>
              <a:t>0</a:t>
            </a:fld>
            <a:endParaRPr lang="en-US" altLang="ja-JP">
              <a:latin typeface="Times" pitchFamily="18" charset="0"/>
              <a:ea typeface="Osaka"/>
              <a:cs typeface="Osaka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73637" cy="3730625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>
              <a:latin typeface="Times New Roman" pitchFamily="18" charset="0"/>
              <a:ea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4263646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065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F7C678-2F29-4BC9-9648-AEEFD44FC4BC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0653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Osaka"/>
              <a:cs typeface="Osaka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73637" cy="3730625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>
              <a:latin typeface="Times New Roman" pitchFamily="18" charset="0"/>
              <a:ea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1712692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87624" y="6148028"/>
            <a:ext cx="4474716" cy="2007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 sz="675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68530" y="6612061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E3E8E-3074-413E-B659-9F15F9CD47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-8974" y="6048996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686A9-5F01-412A-AA95-C462B35001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990600"/>
            <a:ext cx="2038350" cy="5105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3400" y="990600"/>
            <a:ext cx="5962650" cy="5105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" y="5943600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8785F-AACE-4A98-84B0-AB675A90F9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773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21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926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437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405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489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203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91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2071678"/>
            <a:ext cx="7772400" cy="41148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691680" y="6352727"/>
            <a:ext cx="3682628" cy="18444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37175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C1503-F212-40AD-AA50-6549A3BD0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タイトル 1"/>
          <p:cNvSpPr txBox="1">
            <a:spLocks/>
          </p:cNvSpPr>
          <p:nvPr userDrawn="1"/>
        </p:nvSpPr>
        <p:spPr bwMode="auto">
          <a:xfrm>
            <a:off x="179512" y="476737"/>
            <a:ext cx="7772400" cy="64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+mj-lt"/>
                <a:ea typeface="+mj-ea"/>
                <a:cs typeface="Osaka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  <a:cs typeface="Osaka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  <a:cs typeface="Osaka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  <a:cs typeface="Osaka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  <a:cs typeface="Osaka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</a:defRPr>
            </a:lvl9pPr>
          </a:lstStyle>
          <a:p>
            <a:endParaRPr lang="ja-JP" altLang="en-US" sz="2700" kern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7680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022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398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0396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8179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152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510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389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8409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77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968" y="6362700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94E40-6BEE-403F-96FB-81564B1E09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0220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0828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92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5800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04E37-5053-4D8F-91A7-9889DE5C257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AAD50-21A3-45DE-9022-8A3F1A988FA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E0B74-A070-448D-9D46-75C2ED02C2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FA615-148E-4BAC-82EE-B56FC3C5F7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DB79A-D562-42EB-AD7B-ED3DF17845F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97295-B894-427E-95DE-8462A8558C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8768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-51440" y="6351968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  <a:p>
            <a:pPr>
              <a:defRPr/>
            </a:pPr>
            <a:endParaRPr lang="en-US" altLang="ja-JP" sz="75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80568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55A4C-5225-4BEF-ADEB-A953341BE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3AEF5-E205-4B6A-9A43-FDF3D33A067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287DB-C6B5-4CD4-92AA-7672948ECD2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BCE81-A80D-482E-B908-848D9D9538A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BB88-A737-4805-A8FD-9CF6A381544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DA340-3E01-4B26-B803-B11476F278A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650631" y="3500439"/>
            <a:ext cx="7842738" cy="73025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2614246" y="765176"/>
            <a:ext cx="6529754" cy="36036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49509"/>
            <a:ext cx="7772400" cy="1008063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6338"/>
            <a:ext cx="6400800" cy="766762"/>
          </a:xfrm>
        </p:spPr>
        <p:txBody>
          <a:bodyPr/>
          <a:lstStyle>
            <a:lvl1pPr marL="0" indent="0" algn="ctr">
              <a:buFontTx/>
              <a:buNone/>
              <a:defRPr sz="105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pic>
        <p:nvPicPr>
          <p:cNvPr id="11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" y="116640"/>
            <a:ext cx="1927599" cy="105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92248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7027547" y="44624"/>
            <a:ext cx="2133600" cy="260350"/>
          </a:xfrm>
        </p:spPr>
        <p:txBody>
          <a:bodyPr/>
          <a:lstStyle/>
          <a:p>
            <a:pPr>
              <a:defRPr/>
            </a:pPr>
            <a:fld id="{5309FC9C-CACA-405E-B149-67E65B05DD0A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2981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7" y="111919"/>
            <a:ext cx="1045319" cy="5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スライド番号プレースホルダ 11"/>
          <p:cNvSpPr>
            <a:spLocks noGrp="1"/>
          </p:cNvSpPr>
          <p:nvPr>
            <p:ph type="sldNum" sz="quarter" idx="11"/>
          </p:nvPr>
        </p:nvSpPr>
        <p:spPr>
          <a:xfrm>
            <a:off x="8071229" y="24720"/>
            <a:ext cx="1064442" cy="260350"/>
          </a:xfrm>
        </p:spPr>
        <p:txBody>
          <a:bodyPr/>
          <a:lstStyle/>
          <a:p>
            <a:pPr>
              <a:defRPr/>
            </a:pPr>
            <a:fld id="{5309FC9C-CACA-405E-B149-67E65B05DD0A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5654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44624"/>
            <a:ext cx="2133600" cy="2603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D6483-3768-42AD-98CF-142FFF8768D9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757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3" y="1341446"/>
            <a:ext cx="4044462" cy="478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2338" y="1341446"/>
            <a:ext cx="4044462" cy="478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CC57E-3005-41F2-A34C-A13CA58CDE5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33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6033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" y="6011863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28064-E77C-4C33-AAD9-F1B8CB0FF3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6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3"/>
            <a:ext cx="4041531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5"/>
            <a:ext cx="4041531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53DA8-F239-4E5B-83D3-BDEADB9EA28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8493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C758B-ACA8-451C-B82F-56E8BA492B8F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9789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4C0DB-F6E5-44BA-B95B-DCA19653AAD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8089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129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8516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32108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597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3305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2775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84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-7194" y="5805264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377BA-285F-4593-A4F0-2A56169F87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708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6128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701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9813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20" y="9"/>
            <a:ext cx="2625231" cy="70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08001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50000">
                <a:srgbClr val="000099">
                  <a:alpha val="29000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47639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solidFill>
                  <a:schemeClr val="tx1">
                    <a:lumMod val="75000"/>
                    <a:lumOff val="25000"/>
                  </a:schemeClr>
                </a:solidFill>
                <a:latin typeface="ＭＳ Ｐゴシック" pitchFamily="50" charset="-128"/>
                <a:ea typeface="ＭＳ Ｐゴシック" pitchFamily="50" charset="-128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38575151"/>
      </p:ext>
    </p:extLst>
  </p:cSld>
  <p:clrMapOvr>
    <a:masterClrMapping/>
  </p:clrMapOvr>
  <p:transition>
    <p:cover dir="l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PPwork\My Documents\【work】\09101501JETRO\top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 userDrawn="1"/>
        </p:nvSpPr>
        <p:spPr>
          <a:xfrm>
            <a:off x="0" y="10"/>
            <a:ext cx="9144000" cy="720725"/>
          </a:xfrm>
          <a:prstGeom prst="rect">
            <a:avLst/>
          </a:prstGeom>
          <a:solidFill>
            <a:srgbClr val="0033CC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10"/>
            <a:ext cx="9144000" cy="7207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0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62323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9" y="47035"/>
            <a:ext cx="1132429" cy="5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正方形/長方形 12"/>
          <p:cNvSpPr/>
          <p:nvPr userDrawn="1"/>
        </p:nvSpPr>
        <p:spPr>
          <a:xfrm>
            <a:off x="-36512" y="620688"/>
            <a:ext cx="9180512" cy="72008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タイトル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548680"/>
          </a:xfrm>
        </p:spPr>
        <p:txBody>
          <a:bodyPr>
            <a:normAutofit/>
          </a:bodyPr>
          <a:lstStyle>
            <a:lvl1pPr algn="l">
              <a:defRPr sz="21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591508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85" y="274653"/>
            <a:ext cx="8229453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2797616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4" name="正方形/長方形 11"/>
          <p:cNvSpPr/>
          <p:nvPr userDrawn="1"/>
        </p:nvSpPr>
        <p:spPr>
          <a:xfrm>
            <a:off x="6516688" y="9"/>
            <a:ext cx="2627312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5" name="正方形/長方形 12"/>
          <p:cNvSpPr/>
          <p:nvPr userDrawn="1"/>
        </p:nvSpPr>
        <p:spPr>
          <a:xfrm>
            <a:off x="14288" y="-4763"/>
            <a:ext cx="9144000" cy="73342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68000"/>
                </a:schemeClr>
              </a:gs>
              <a:gs pos="0">
                <a:schemeClr val="accent5">
                  <a:lumMod val="60000"/>
                  <a:lumOff val="40000"/>
                  <a:alpha val="66000"/>
                </a:scheme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6" name="正方形/長方形 13"/>
          <p:cNvSpPr/>
          <p:nvPr userDrawn="1"/>
        </p:nvSpPr>
        <p:spPr>
          <a:xfrm>
            <a:off x="0" y="347663"/>
            <a:ext cx="9144000" cy="3857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992" y="-12700"/>
            <a:ext cx="9144000" cy="708001"/>
          </a:xfrm>
        </p:spPr>
        <p:txBody>
          <a:bodyPr>
            <a:norm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957986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4" name="正方形/長方形 11"/>
          <p:cNvSpPr/>
          <p:nvPr userDrawn="1"/>
        </p:nvSpPr>
        <p:spPr>
          <a:xfrm>
            <a:off x="6516688" y="9"/>
            <a:ext cx="2627312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5" name="正方形/長方形 12"/>
          <p:cNvSpPr/>
          <p:nvPr userDrawn="1"/>
        </p:nvSpPr>
        <p:spPr>
          <a:xfrm>
            <a:off x="14288" y="-4763"/>
            <a:ext cx="9144000" cy="73342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68000"/>
                </a:schemeClr>
              </a:gs>
              <a:gs pos="0">
                <a:schemeClr val="accent5">
                  <a:lumMod val="60000"/>
                  <a:lumOff val="40000"/>
                  <a:alpha val="66000"/>
                </a:scheme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6" name="正方形/長方形 13"/>
          <p:cNvSpPr/>
          <p:nvPr userDrawn="1"/>
        </p:nvSpPr>
        <p:spPr>
          <a:xfrm>
            <a:off x="0" y="347663"/>
            <a:ext cx="9144000" cy="3857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992" y="-12700"/>
            <a:ext cx="9144000" cy="708001"/>
          </a:xfrm>
        </p:spPr>
        <p:txBody>
          <a:bodyPr>
            <a:norm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270653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-14240" y="5805264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446021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E0CD0-1F43-409D-86FB-9BBE4E73CA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4" name="正方形/長方形 11"/>
          <p:cNvSpPr/>
          <p:nvPr userDrawn="1"/>
        </p:nvSpPr>
        <p:spPr>
          <a:xfrm>
            <a:off x="6516688" y="9"/>
            <a:ext cx="2627312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5" name="正方形/長方形 12"/>
          <p:cNvSpPr/>
          <p:nvPr userDrawn="1"/>
        </p:nvSpPr>
        <p:spPr>
          <a:xfrm>
            <a:off x="14288" y="-4763"/>
            <a:ext cx="9144000" cy="73342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68000"/>
                </a:schemeClr>
              </a:gs>
              <a:gs pos="0">
                <a:schemeClr val="accent5">
                  <a:lumMod val="60000"/>
                  <a:lumOff val="40000"/>
                  <a:alpha val="66000"/>
                </a:scheme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6" name="正方形/長方形 13"/>
          <p:cNvSpPr/>
          <p:nvPr userDrawn="1"/>
        </p:nvSpPr>
        <p:spPr>
          <a:xfrm>
            <a:off x="0" y="347663"/>
            <a:ext cx="9144000" cy="3857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992" y="-12700"/>
            <a:ext cx="9144000" cy="708001"/>
          </a:xfrm>
        </p:spPr>
        <p:txBody>
          <a:bodyPr>
            <a:norm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2193019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650631" y="3500439"/>
            <a:ext cx="7842738" cy="73025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2614246" y="765176"/>
            <a:ext cx="6529754" cy="36036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49509"/>
            <a:ext cx="7772400" cy="1008063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6338"/>
            <a:ext cx="6400800" cy="766762"/>
          </a:xfrm>
        </p:spPr>
        <p:txBody>
          <a:bodyPr/>
          <a:lstStyle>
            <a:lvl1pPr marL="0" indent="0" algn="ctr">
              <a:buFontTx/>
              <a:buNone/>
              <a:defRPr sz="105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pic>
        <p:nvPicPr>
          <p:cNvPr id="11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" y="116640"/>
            <a:ext cx="1927599" cy="105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59668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7027547" y="44624"/>
            <a:ext cx="2133600" cy="260350"/>
          </a:xfrm>
        </p:spPr>
        <p:txBody>
          <a:bodyPr/>
          <a:lstStyle/>
          <a:p>
            <a:pPr>
              <a:defRPr/>
            </a:pPr>
            <a:fld id="{5309FC9C-CACA-405E-B149-67E65B05DD0A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532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7" y="111919"/>
            <a:ext cx="1045319" cy="5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スライド番号プレースホルダ 11"/>
          <p:cNvSpPr>
            <a:spLocks noGrp="1"/>
          </p:cNvSpPr>
          <p:nvPr>
            <p:ph type="sldNum" sz="quarter" idx="11"/>
          </p:nvPr>
        </p:nvSpPr>
        <p:spPr>
          <a:xfrm>
            <a:off x="8071229" y="24720"/>
            <a:ext cx="1064442" cy="260350"/>
          </a:xfrm>
        </p:spPr>
        <p:txBody>
          <a:bodyPr/>
          <a:lstStyle/>
          <a:p>
            <a:pPr>
              <a:defRPr/>
            </a:pPr>
            <a:fld id="{5309FC9C-CACA-405E-B149-67E65B05DD0A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87722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44624"/>
            <a:ext cx="2133600" cy="2603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D6483-3768-42AD-98CF-142FFF8768D9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4286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3" y="1341446"/>
            <a:ext cx="4044462" cy="478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2338" y="1341446"/>
            <a:ext cx="4044462" cy="478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CC57E-3005-41F2-A34C-A13CA58CDE5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187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6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3"/>
            <a:ext cx="4041531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5"/>
            <a:ext cx="4041531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53DA8-F239-4E5B-83D3-BDEADB9EA28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5490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C758B-ACA8-451C-B82F-56E8BA492B8F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5563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4C0DB-F6E5-44BA-B95B-DCA19653AAD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88170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294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741190" y="155679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5447" y="6248400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EE2D9-AA97-4457-A294-7C94698E87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169798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20" y="9"/>
            <a:ext cx="2625231" cy="70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08001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50000">
                <a:srgbClr val="000099">
                  <a:alpha val="29000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47639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solidFill>
                  <a:schemeClr val="tx1">
                    <a:lumMod val="75000"/>
                    <a:lumOff val="25000"/>
                  </a:schemeClr>
                </a:solidFill>
                <a:latin typeface="ＭＳ Ｐゴシック" pitchFamily="50" charset="-128"/>
                <a:ea typeface="ＭＳ Ｐゴシック" pitchFamily="50" charset="-128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20203943"/>
      </p:ext>
    </p:extLst>
  </p:cSld>
  <p:clrMapOvr>
    <a:masterClrMapping/>
  </p:clrMapOvr>
  <p:transition>
    <p:cover dir="ld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PPwork\My Documents\【work】\09101501JETRO\top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 userDrawn="1"/>
        </p:nvSpPr>
        <p:spPr>
          <a:xfrm>
            <a:off x="0" y="10"/>
            <a:ext cx="9144000" cy="720725"/>
          </a:xfrm>
          <a:prstGeom prst="rect">
            <a:avLst/>
          </a:prstGeom>
          <a:solidFill>
            <a:srgbClr val="0033CC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10"/>
            <a:ext cx="9144000" cy="7207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0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5103028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9" y="47035"/>
            <a:ext cx="1132429" cy="5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正方形/長方形 12"/>
          <p:cNvSpPr/>
          <p:nvPr userDrawn="1"/>
        </p:nvSpPr>
        <p:spPr>
          <a:xfrm>
            <a:off x="-36512" y="620688"/>
            <a:ext cx="9180512" cy="72008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4" name="タイトル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548680"/>
          </a:xfrm>
        </p:spPr>
        <p:txBody>
          <a:bodyPr>
            <a:normAutofit/>
          </a:bodyPr>
          <a:lstStyle>
            <a:lvl1pPr algn="l">
              <a:defRPr sz="21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709901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85" y="274653"/>
            <a:ext cx="8229453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302173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4" name="正方形/長方形 11"/>
          <p:cNvSpPr/>
          <p:nvPr userDrawn="1"/>
        </p:nvSpPr>
        <p:spPr>
          <a:xfrm>
            <a:off x="6516688" y="9"/>
            <a:ext cx="2627312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5" name="正方形/長方形 12"/>
          <p:cNvSpPr/>
          <p:nvPr userDrawn="1"/>
        </p:nvSpPr>
        <p:spPr>
          <a:xfrm>
            <a:off x="14288" y="-4763"/>
            <a:ext cx="9144000" cy="73342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68000"/>
                </a:schemeClr>
              </a:gs>
              <a:gs pos="0">
                <a:schemeClr val="accent5">
                  <a:lumMod val="60000"/>
                  <a:lumOff val="40000"/>
                  <a:alpha val="66000"/>
                </a:scheme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6" name="正方形/長方形 13"/>
          <p:cNvSpPr/>
          <p:nvPr userDrawn="1"/>
        </p:nvSpPr>
        <p:spPr>
          <a:xfrm>
            <a:off x="0" y="347663"/>
            <a:ext cx="9144000" cy="3857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7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992" y="-12700"/>
            <a:ext cx="9144000" cy="708001"/>
          </a:xfrm>
        </p:spPr>
        <p:txBody>
          <a:bodyPr>
            <a:norm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3192520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1"/>
          <p:cNvSpPr>
            <a:spLocks noGrp="1"/>
          </p:cNvSpPr>
          <p:nvPr>
            <p:ph type="sldNum" sz="quarter" idx="4"/>
          </p:nvPr>
        </p:nvSpPr>
        <p:spPr>
          <a:xfrm>
            <a:off x="7010400" y="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fld id="{101AF7D9-A2C4-4C07-B40F-31560EBD1FE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05444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87624" y="6148028"/>
            <a:ext cx="4474716" cy="2007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EF3F48B-EB0D-4E3B-BAC8-96DEFF1C8EE1}" type="datetime1">
              <a:rPr lang="en-US" altLang="ja-JP" sz="675" smtClean="0">
                <a:solidFill>
                  <a:prstClr val="black"/>
                </a:solidFill>
              </a:rPr>
              <a:t>3/30/2025</a:t>
            </a:fld>
            <a:endParaRPr lang="en-US" altLang="ja-JP" sz="675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68530" y="6612061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E3E8E-3074-413E-B659-9F15F9CD47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539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" y="6201932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049A4-A0DC-4B27-BDE9-18F7554A12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26" Type="http://schemas.openxmlformats.org/officeDocument/2006/relationships/slideLayout" Target="../slideLayouts/slideLayout70.xml"/><Relationship Id="rId3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65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5" Type="http://schemas.openxmlformats.org/officeDocument/2006/relationships/slideLayout" Target="../slideLayouts/slideLayout69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24" Type="http://schemas.openxmlformats.org/officeDocument/2006/relationships/slideLayout" Target="../slideLayouts/slideLayout68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6.xml"/><Relationship Id="rId27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18418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270" y="65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3AF9895C-2818-416B-BDC5-F9CB8343F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5"/>
          <p:cNvSpPr txBox="1">
            <a:spLocks noChangeArrowheads="1"/>
          </p:cNvSpPr>
          <p:nvPr userDrawn="1"/>
        </p:nvSpPr>
        <p:spPr bwMode="auto">
          <a:xfrm>
            <a:off x="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7000" tIns="27000" rIns="27000" bIns="27000" anchor="b">
            <a:normAutofit/>
          </a:bodyPr>
          <a:lstStyle>
            <a:lvl1pPr>
              <a:defRPr/>
            </a:lvl1pPr>
          </a:lstStyle>
          <a:p>
            <a:pPr eaLnBrk="0" hangingPunct="0">
              <a:defRPr/>
            </a:pPr>
            <a:r>
              <a:rPr lang="en-US" altLang="ja-JP" sz="600">
                <a:latin typeface="Century" pitchFamily="18" charset="0"/>
                <a:ea typeface="ＭＳ 明朝" pitchFamily="17" charset="-128"/>
              </a:rPr>
              <a:t>Copyright (C) 2024 JETRO.</a:t>
            </a:r>
            <a:r>
              <a:rPr lang="en-US" altLang="ja-JP" sz="600">
                <a:latin typeface="ＭＳ 明朝" pitchFamily="17" charset="-128"/>
                <a:ea typeface="ＭＳ 明朝" pitchFamily="17" charset="-128"/>
              </a:rPr>
              <a:t> </a:t>
            </a:r>
            <a:r>
              <a:rPr lang="en-US" altLang="ja-JP" sz="600">
                <a:latin typeface="Century" pitchFamily="18" charset="0"/>
                <a:ea typeface="ＭＳ 明朝" pitchFamily="17" charset="-128"/>
              </a:rPr>
              <a:t>All rights reserved.</a:t>
            </a:r>
            <a:r>
              <a:rPr lang="en-US" altLang="ja-JP" sz="600"/>
              <a:t> </a:t>
            </a:r>
          </a:p>
        </p:txBody>
      </p:sp>
      <p:sp>
        <p:nvSpPr>
          <p:cNvPr id="3" name="正方形/長方形 2"/>
          <p:cNvSpPr/>
          <p:nvPr userDrawn="1"/>
        </p:nvSpPr>
        <p:spPr bwMode="auto">
          <a:xfrm>
            <a:off x="0" y="404664"/>
            <a:ext cx="9144000" cy="758406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430" y="44626"/>
            <a:ext cx="726074" cy="3270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+mj-lt"/>
          <a:ea typeface="+mj-ea"/>
          <a:cs typeface="Osak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  <a:cs typeface="Osaka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  <a:cs typeface="Osaka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  <a:cs typeface="Osaka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  <a:cs typeface="Osaka"/>
        </a:defRPr>
      </a:lvl5pPr>
      <a:lvl6pPr marL="3429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</a:defRPr>
      </a:lvl6pPr>
      <a:lvl7pPr marL="6858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</a:defRPr>
      </a:lvl7pPr>
      <a:lvl8pPr marL="10287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</a:defRPr>
      </a:lvl8pPr>
      <a:lvl9pPr marL="13716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Osaka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650">
          <a:solidFill>
            <a:schemeClr val="tx1"/>
          </a:solidFill>
          <a:latin typeface="+mn-lt"/>
          <a:ea typeface="+mn-ea"/>
          <a:cs typeface="Osaka"/>
        </a:defRPr>
      </a:lvl2pPr>
      <a:lvl3pPr marL="814388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+mn-ea"/>
          <a:cs typeface="Osaka"/>
        </a:defRPr>
      </a:lvl3pPr>
      <a:lvl4pPr marL="1071563" indent="-17145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+mn-ea"/>
          <a:cs typeface="Osaka"/>
        </a:defRPr>
      </a:lvl4pPr>
      <a:lvl5pPr marL="1328738" indent="-17145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Osaka"/>
        </a:defRPr>
      </a:lvl5pPr>
      <a:lvl6pPr marL="16716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0145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23574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27003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D772-693A-4CDE-AACD-BB689FBAC10C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28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19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kumimoji="1" sz="900">
                <a:solidFill>
                  <a:schemeClr val="tx1">
                    <a:tint val="75000"/>
                  </a:scheme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kumimoji="1" sz="900">
                <a:solidFill>
                  <a:schemeClr val="tx1">
                    <a:tint val="75000"/>
                  </a:scheme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kumimoji="1" sz="900">
                <a:solidFill>
                  <a:schemeClr val="tx1">
                    <a:tint val="75000"/>
                  </a:scheme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450E1E6B-5AEC-44E1-AE99-8EA0729DE9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52047" y="6524634"/>
            <a:ext cx="8639908" cy="73025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84638" y="765175"/>
            <a:ext cx="8641374" cy="71438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52049" y="115897"/>
            <a:ext cx="8641374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41446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010400" y="-344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309FC9C-CACA-405E-B149-67E65B05DD0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15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  <p:sldLayoutId id="2147483708" r:id="rId23"/>
    <p:sldLayoutId id="2147483709" r:id="rId24"/>
    <p:sldLayoutId id="2147483710" r:id="rId25"/>
    <p:sldLayoutId id="2147483711" r:id="rId2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05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52047" y="6524634"/>
            <a:ext cx="8639908" cy="73025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84638" y="765175"/>
            <a:ext cx="8641374" cy="71438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52049" y="115897"/>
            <a:ext cx="8641374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41446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010400" y="-344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309FC9C-CACA-405E-B149-67E65B05DD0A}" type="slidenum">
              <a:rPr kumimoji="1" lang="en-US" altLang="ja-JP">
                <a:solidFill>
                  <a:prstClr val="black"/>
                </a:solidFill>
                <a:cs typeface="+mn-cs"/>
              </a:rPr>
              <a:pPr>
                <a:defRPr/>
              </a:pPr>
              <a:t>‹#›</a:t>
            </a:fld>
            <a:endParaRPr kumimoji="1" lang="en-US" altLang="ja-JP">
              <a:solidFill>
                <a:prstClr val="black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60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05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18418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270" y="65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Times New Roman" charset="0"/>
                <a:ea typeface="Times New Roman" charset="-128"/>
                <a:cs typeface="Times New Roman"/>
              </a:defRPr>
            </a:lvl1pPr>
          </a:lstStyle>
          <a:p>
            <a:pPr>
              <a:defRPr/>
            </a:pPr>
            <a:fld id="{3AF9895C-2818-416B-BDC5-F9CB8343F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5"/>
          <p:cNvSpPr txBox="1">
            <a:spLocks noChangeArrowheads="1"/>
          </p:cNvSpPr>
          <p:nvPr userDrawn="1"/>
        </p:nvSpPr>
        <p:spPr bwMode="auto">
          <a:xfrm>
            <a:off x="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7000" tIns="27000" rIns="27000" bIns="27000" anchor="b">
            <a:normAutofit/>
          </a:bodyPr>
          <a:lstStyle>
            <a:lvl1pPr>
              <a:defRPr/>
            </a:lvl1pPr>
          </a:lstStyle>
          <a:p>
            <a:pPr eaLnBrk="0" hangingPunct="0">
              <a:defRPr/>
            </a:pPr>
            <a:r>
              <a:rPr lang="en-US" altLang="ja-JP" sz="600">
                <a:latin typeface="Times New Roman" pitchFamily="18" charset="0"/>
                <a:ea typeface="Times New Roman" pitchFamily="17" charset="-128"/>
              </a:rPr>
              <a:t>Copyright (C) 2024 JETRO. All rights reserved.</a:t>
            </a:r>
          </a:p>
        </p:txBody>
      </p:sp>
      <p:sp>
        <p:nvSpPr>
          <p:cNvPr id="3" name="正方形/長方形 2"/>
          <p:cNvSpPr/>
          <p:nvPr userDrawn="1"/>
        </p:nvSpPr>
        <p:spPr bwMode="auto">
          <a:xfrm>
            <a:off x="0" y="404666"/>
            <a:ext cx="9144000" cy="638525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430" y="44626"/>
            <a:ext cx="726074" cy="32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23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/>
          <a:ea typeface="Times New Roman"/>
          <a:cs typeface="Times New Roman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  <a:cs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  <a:cs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  <a:cs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  <a:cs typeface="Times New Roman"/>
        </a:defRPr>
      </a:lvl5pPr>
      <a:lvl6pPr marL="3429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</a:defRPr>
      </a:lvl6pPr>
      <a:lvl7pPr marL="6858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</a:defRPr>
      </a:lvl7pPr>
      <a:lvl8pPr marL="10287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</a:defRPr>
      </a:lvl8pPr>
      <a:lvl9pPr marL="13716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Times New Roman"/>
          <a:ea typeface="Times New Roman"/>
          <a:cs typeface="Times New Roman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650">
          <a:solidFill>
            <a:schemeClr val="tx1"/>
          </a:solidFill>
          <a:latin typeface="Times New Roman"/>
          <a:ea typeface="Times New Roman"/>
          <a:cs typeface="Times New Roman"/>
        </a:defRPr>
      </a:lvl2pPr>
      <a:lvl3pPr marL="814388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Times New Roman"/>
          <a:ea typeface="Times New Roman"/>
          <a:cs typeface="Times New Roman"/>
        </a:defRPr>
      </a:lvl3pPr>
      <a:lvl4pPr marL="1071563" indent="-17145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Times New Roman"/>
          <a:ea typeface="Times New Roman"/>
          <a:cs typeface="Times New Roman"/>
        </a:defRPr>
      </a:lvl4pPr>
      <a:lvl5pPr marL="1328738" indent="-17145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  <a:cs typeface="Times New Roman"/>
        </a:defRPr>
      </a:lvl5pPr>
      <a:lvl6pPr marL="16716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</a:defRPr>
      </a:lvl6pPr>
      <a:lvl7pPr marL="20145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</a:defRPr>
      </a:lvl7pPr>
      <a:lvl8pPr marL="23574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</a:defRPr>
      </a:lvl8pPr>
      <a:lvl9pPr marL="27003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1592901" y="502936"/>
            <a:ext cx="5958198" cy="486054"/>
          </a:xfrm>
        </p:spPr>
        <p:txBody>
          <a:bodyPr/>
          <a:lstStyle/>
          <a:p>
            <a:pPr algn="ctr"/>
            <a:r>
              <a:rPr kumimoji="1" lang="ja-JP" altLang="en-US" sz="2400" b="1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○○○○○○〇（企業名）</a:t>
            </a:r>
            <a:endParaRPr kumimoji="1" lang="ja-JP" altLang="en-US" b="1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7" name="テキスト ボックス 30">
            <a:extLst>
              <a:ext uri="{FF2B5EF4-FFF2-40B4-BE49-F238E27FC236}">
                <a16:creationId xmlns:a16="http://schemas.microsoft.com/office/drawing/2014/main" id="{7FC42E28-2D8C-4846-B98E-09CCDBAA24AD}"/>
              </a:ext>
            </a:extLst>
          </p:cNvPr>
          <p:cNvSpPr txBox="1"/>
          <p:nvPr/>
        </p:nvSpPr>
        <p:spPr>
          <a:xfrm>
            <a:off x="1525441" y="1439513"/>
            <a:ext cx="2523819" cy="715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ja-JP" altLang="en-US" sz="1050">
                <a:solidFill>
                  <a:schemeClr val="tx2">
                    <a:lumMod val="7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</a:rPr>
              <a:t>所在地：</a:t>
            </a:r>
            <a:endParaRPr lang="en-US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Times"/>
            </a:endParaRP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ja-JP" altLang="en-US" sz="1050">
                <a:solidFill>
                  <a:schemeClr val="tx2">
                    <a:lumMod val="7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</a:rPr>
              <a:t>従業員：　名</a:t>
            </a:r>
            <a:endParaRPr lang="en-US" altLang="ja-JP" sz="1050">
              <a:solidFill>
                <a:schemeClr val="tx2">
                  <a:lumMod val="7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/>
            </a:endParaRP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ja-JP" altLang="en-US" sz="1050">
                <a:solidFill>
                  <a:schemeClr val="tx2">
                    <a:lumMod val="7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</a:rPr>
              <a:t>会社設立年：　年</a:t>
            </a:r>
            <a:endParaRPr lang="en-US" altLang="ja-JP" sz="1050">
              <a:solidFill>
                <a:schemeClr val="tx2">
                  <a:lumMod val="7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/>
            </a:endParaRP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ja-JP" altLang="en-US" sz="1050">
                <a:solidFill>
                  <a:schemeClr val="tx2">
                    <a:lumMod val="7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</a:rPr>
              <a:t>事業内容：</a:t>
            </a:r>
            <a:endParaRPr lang="en-US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Times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5367120" y="283723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/>
            <a:endParaRPr kumimoji="1" lang="ja-JP" altLang="en-US" sz="180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8877" y="2369845"/>
            <a:ext cx="3091851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120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charset="0"/>
              </a:rPr>
              <a:t>プロジェクト名</a:t>
            </a:r>
            <a:endParaRPr lang="en-US" altLang="ja-JP" sz="1200"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 charset="0"/>
            </a:endParaRPr>
          </a:p>
        </p:txBody>
      </p:sp>
      <p:sp>
        <p:nvSpPr>
          <p:cNvPr id="12" name="テキスト ボックス 16"/>
          <p:cNvSpPr txBox="1"/>
          <p:nvPr/>
        </p:nvSpPr>
        <p:spPr bwMode="auto">
          <a:xfrm>
            <a:off x="73070" y="2888175"/>
            <a:ext cx="4051671" cy="42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n"/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○○分野における□□□を目的とした△△の実証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ja-JP" sz="1100">
                <a:latin typeface="游ゴシック Medium"/>
                <a:ea typeface="游ゴシック Medium"/>
              </a:rPr>
              <a:t>※プロジェクト名は本資料、申請書、別紙１で統一すること</a:t>
            </a:r>
            <a:endParaRPr lang="ja-JP"/>
          </a:p>
        </p:txBody>
      </p:sp>
      <p:sp>
        <p:nvSpPr>
          <p:cNvPr id="15" name="テキスト ボックス 16"/>
          <p:cNvSpPr txBox="1"/>
          <p:nvPr/>
        </p:nvSpPr>
        <p:spPr bwMode="auto">
          <a:xfrm>
            <a:off x="4515985" y="2060254"/>
            <a:ext cx="4325359" cy="103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 rtlCol="0" anchor="t">
            <a:spAutoFit/>
          </a:bodyPr>
          <a:lstStyle/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○○○○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・実証事業の目的および背景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・本事業で開発する製品、サービス等のユニークな点、日本の既存のサービスと差別化できる点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・具体的な手法やスケジュール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・協働先名および当該企業との連携、役割分担</a:t>
            </a:r>
            <a:endParaRPr lang="en-US" altLang="ja-JP" sz="975">
              <a:latin typeface="游ゴシック Medium"/>
              <a:ea typeface="游ゴシック Medium"/>
              <a:cs typeface="Meiryo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62828" y="3815935"/>
            <a:ext cx="3126537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120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charset="0"/>
              </a:rPr>
              <a:t>会社概要及びサービス</a:t>
            </a:r>
            <a:endParaRPr lang="en-US" altLang="ja-JP" sz="1200"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 charset="0"/>
            </a:endParaRPr>
          </a:p>
        </p:txBody>
      </p:sp>
      <p:cxnSp>
        <p:nvCxnSpPr>
          <p:cNvPr id="4" name="直線コネクタ 3"/>
          <p:cNvCxnSpPr>
            <a:cxnSpLocks/>
          </p:cNvCxnSpPr>
          <p:nvPr/>
        </p:nvCxnSpPr>
        <p:spPr bwMode="auto">
          <a:xfrm>
            <a:off x="4264160" y="1521244"/>
            <a:ext cx="57201" cy="48338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" name="テキスト ボックス 4"/>
          <p:cNvSpPr txBox="1"/>
          <p:nvPr/>
        </p:nvSpPr>
        <p:spPr bwMode="auto">
          <a:xfrm>
            <a:off x="1267206" y="5373087"/>
            <a:ext cx="1242138" cy="9002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/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提案事業を端的に示す写真や図などのビジュアル資料を</a:t>
            </a:r>
            <a:r>
              <a:rPr kumimoji="1" lang="en-US" altLang="ja-JP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1</a:t>
            </a:r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点以上掲載</a:t>
            </a:r>
          </a:p>
        </p:txBody>
      </p:sp>
      <p:sp>
        <p:nvSpPr>
          <p:cNvPr id="21" name="テキスト ボックス 20"/>
          <p:cNvSpPr txBox="1"/>
          <p:nvPr/>
        </p:nvSpPr>
        <p:spPr bwMode="auto">
          <a:xfrm>
            <a:off x="170876" y="1318953"/>
            <a:ext cx="1242138" cy="5770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/>
            <a:endParaRPr kumimoji="1"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 eaLnBrk="0" hangingPunct="0"/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企業ロゴ</a:t>
            </a:r>
            <a:endParaRPr kumimoji="1"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 eaLnBrk="0" hangingPunct="0"/>
            <a:endParaRPr kumimoji="1" lang="ja-JP" altLang="en-US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595" y="116632"/>
            <a:ext cx="2069797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/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対内直接投資促進事業費補助金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528561" y="3814048"/>
            <a:ext cx="2882467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120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charset="0"/>
              </a:rPr>
              <a:t>期待される効果</a:t>
            </a:r>
            <a:endParaRPr lang="en-US" altLang="ja-JP" sz="1200"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D18D76B-04F4-AD4E-5807-082DFAEFC1D3}"/>
              </a:ext>
            </a:extLst>
          </p:cNvPr>
          <p:cNvSpPr txBox="1"/>
          <p:nvPr/>
        </p:nvSpPr>
        <p:spPr>
          <a:xfrm>
            <a:off x="4571999" y="1520304"/>
            <a:ext cx="2839030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120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charset="0"/>
              </a:rPr>
              <a:t>予定している実証事業の内容</a:t>
            </a:r>
            <a:endParaRPr lang="en-US" altLang="ja-JP" sz="1200"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 charset="0"/>
            </a:endParaRPr>
          </a:p>
        </p:txBody>
      </p:sp>
      <p:sp>
        <p:nvSpPr>
          <p:cNvPr id="16" name="テキスト ボックス 16">
            <a:extLst>
              <a:ext uri="{FF2B5EF4-FFF2-40B4-BE49-F238E27FC236}">
                <a16:creationId xmlns:a16="http://schemas.microsoft.com/office/drawing/2014/main" id="{723B60E0-CCBB-9F47-DFBB-87CC7A3860DE}"/>
              </a:ext>
            </a:extLst>
          </p:cNvPr>
          <p:cNvSpPr txBox="1"/>
          <p:nvPr/>
        </p:nvSpPr>
        <p:spPr bwMode="auto">
          <a:xfrm>
            <a:off x="4571999" y="4139412"/>
            <a:ext cx="4313239" cy="103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 rtlCol="0" anchor="t">
            <a:spAutoFit/>
          </a:bodyPr>
          <a:lstStyle/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○○○○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・将来的に拠点化・ビジネスモデル導入された際の、日本市場で想定される効果（社会課題解決・サプライチェーンの強靭化、地域経済への貢献など）。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・当該ビジネス分野における費用対効果や収益率の向上、コストダウンなど。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</p:txBody>
      </p:sp>
      <p:sp>
        <p:nvSpPr>
          <p:cNvPr id="18" name="Speech Bubble: Rectangle 17">
            <a:extLst>
              <a:ext uri="{FF2B5EF4-FFF2-40B4-BE49-F238E27FC236}">
                <a16:creationId xmlns:a16="http://schemas.microsoft.com/office/drawing/2014/main" id="{FE3F314B-A487-11D6-8225-EF2ED1677AB2}"/>
              </a:ext>
            </a:extLst>
          </p:cNvPr>
          <p:cNvSpPr/>
          <p:nvPr/>
        </p:nvSpPr>
        <p:spPr bwMode="auto">
          <a:xfrm>
            <a:off x="349369" y="243590"/>
            <a:ext cx="1538906" cy="838442"/>
          </a:xfrm>
          <a:prstGeom prst="wedgeRectCallout">
            <a:avLst>
              <a:gd name="adj1" fmla="val -20369"/>
              <a:gd name="adj2" fmla="val 4626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"/>
              </a:rPr>
              <a:t>【日本語】・游ゴシック</a:t>
            </a:r>
            <a:r>
              <a:rPr lang="en-US" sz="825">
                <a:solidFill>
                  <a:srgbClr val="FF0000"/>
                </a:solidFill>
                <a:latin typeface="游ゴシック Medium"/>
                <a:cs typeface="Times"/>
              </a:rPr>
              <a:t>Medium14</a:t>
            </a:r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"/>
              </a:rPr>
              <a:t>ポイント</a:t>
            </a:r>
            <a:endParaRPr lang="en-US" altLang="ja-JP" sz="825">
              <a:solidFill>
                <a:srgbClr val="FF0000"/>
              </a:solidFill>
              <a:latin typeface="游ゴシック Medium"/>
              <a:ea typeface="游ゴシック Medium"/>
            </a:endParaRPr>
          </a:p>
          <a:p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"/>
              </a:rPr>
              <a:t>・「である調」の文章で具体的かつ簡潔に記入すること</a:t>
            </a:r>
            <a:r>
              <a:rPr lang="en-US" sz="825">
                <a:solidFill>
                  <a:srgbClr val="FF0000"/>
                </a:solidFill>
                <a:latin typeface="游ゴシック Medium"/>
                <a:cs typeface="Times"/>
              </a:rPr>
              <a:t>。</a:t>
            </a:r>
          </a:p>
          <a:p>
            <a:r>
              <a:rPr lang="en-US" sz="825">
                <a:solidFill>
                  <a:srgbClr val="FF0000"/>
                </a:solidFill>
                <a:latin typeface="游ゴシック Medium"/>
                <a:cs typeface="Times"/>
              </a:rPr>
              <a:t>【</a:t>
            </a:r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"/>
              </a:rPr>
              <a:t>英語</a:t>
            </a:r>
            <a:r>
              <a:rPr lang="en-US" sz="825">
                <a:solidFill>
                  <a:srgbClr val="FF0000"/>
                </a:solidFill>
                <a:latin typeface="游ゴシック Medium"/>
                <a:cs typeface="Times"/>
              </a:rPr>
              <a:t>】</a:t>
            </a:r>
            <a:r>
              <a:rPr lang="en-US" sz="825">
                <a:solidFill>
                  <a:srgbClr val="FF0000"/>
                </a:solidFill>
                <a:latin typeface="游ゴシック Medium"/>
                <a:cs typeface="Times New Roman"/>
              </a:rPr>
              <a:t>Times New Roman 14</a:t>
            </a:r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 New Roman"/>
              </a:rPr>
              <a:t>ポイント</a:t>
            </a:r>
            <a:endParaRPr lang="en-US" sz="1800">
              <a:solidFill>
                <a:srgbClr val="FF0000"/>
              </a:solidFill>
              <a:latin typeface="游ゴシック Medium"/>
              <a:ea typeface="游ゴシック Medium"/>
            </a:endParaRPr>
          </a:p>
        </p:txBody>
      </p:sp>
      <p:sp>
        <p:nvSpPr>
          <p:cNvPr id="24" name="テキスト ボックス 16">
            <a:extLst>
              <a:ext uri="{FF2B5EF4-FFF2-40B4-BE49-F238E27FC236}">
                <a16:creationId xmlns:a16="http://schemas.microsoft.com/office/drawing/2014/main" id="{FE56A88C-60D8-47A1-35DC-50CC4DA5A991}"/>
              </a:ext>
            </a:extLst>
          </p:cNvPr>
          <p:cNvSpPr txBox="1"/>
          <p:nvPr/>
        </p:nvSpPr>
        <p:spPr bwMode="auto">
          <a:xfrm>
            <a:off x="142720" y="4171548"/>
            <a:ext cx="3491111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n"/>
              <a:defRPr/>
            </a:pPr>
            <a:r>
              <a:rPr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" charset="-128"/>
              </a:rPr>
              <a:t>○○〇〇〇</a:t>
            </a:r>
            <a:endParaRPr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" charset="-128"/>
              </a:rPr>
              <a:t>・会社の具体的な活動</a:t>
            </a:r>
            <a:endParaRPr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" charset="-128"/>
              </a:rPr>
              <a:t>・本事業で対象となる技術やサービスの具体的な実績</a:t>
            </a:r>
            <a:endParaRPr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Meiryo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6663F1-6FB5-6965-4BAA-0D7F17508738}"/>
              </a:ext>
            </a:extLst>
          </p:cNvPr>
          <p:cNvSpPr txBox="1"/>
          <p:nvPr/>
        </p:nvSpPr>
        <p:spPr bwMode="auto">
          <a:xfrm>
            <a:off x="283075" y="1953899"/>
            <a:ext cx="1193843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/>
            <a:r>
              <a:rPr kumimoji="1" lang="ja-JP" altLang="en-US" sz="1050" u="sng"/>
              <a:t>企業</a:t>
            </a:r>
            <a:r>
              <a:rPr kumimoji="1" lang="en-US" altLang="ja-JP" sz="1050" u="sng"/>
              <a:t>URL</a:t>
            </a:r>
            <a:endParaRPr kumimoji="1" lang="ja-JP" altLang="en-US" sz="1050" u="sng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87672D6-0754-E0E2-35CF-4E7FF4A54820}"/>
              </a:ext>
            </a:extLst>
          </p:cNvPr>
          <p:cNvSpPr txBox="1"/>
          <p:nvPr/>
        </p:nvSpPr>
        <p:spPr bwMode="auto">
          <a:xfrm>
            <a:off x="0" y="6644102"/>
            <a:ext cx="6485466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/>
            <a:r>
              <a:rPr kumimoji="1" lang="en-US" altLang="ja-JP" sz="800" dirty="0"/>
              <a:t>Copyright©  JETRO. All rights reserved.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4009895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1855610" y="484714"/>
            <a:ext cx="5958198" cy="479675"/>
          </a:xfrm>
        </p:spPr>
        <p:txBody>
          <a:bodyPr/>
          <a:lstStyle/>
          <a:p>
            <a:pPr algn="ctr"/>
            <a:r>
              <a:rPr kumimoji="1" lang="ja-JP" altLang="en-US" sz="2400" b="1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○○○○○○〇（</a:t>
            </a:r>
            <a:r>
              <a:rPr kumimoji="1" lang="en-US" altLang="ja-JP" sz="2400" b="1">
                <a:solidFill>
                  <a:schemeClr val="bg1"/>
                </a:solidFill>
              </a:rPr>
              <a:t>Company Name</a:t>
            </a:r>
            <a:r>
              <a:rPr kumimoji="1" lang="ja-JP" altLang="en-US" sz="2400" b="1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7" name="テキスト ボックス 30">
            <a:extLst>
              <a:ext uri="{FF2B5EF4-FFF2-40B4-BE49-F238E27FC236}">
                <a16:creationId xmlns:a16="http://schemas.microsoft.com/office/drawing/2014/main" id="{7FC42E28-2D8C-4846-B98E-09CCDBAA24AD}"/>
              </a:ext>
            </a:extLst>
          </p:cNvPr>
          <p:cNvSpPr txBox="1"/>
          <p:nvPr/>
        </p:nvSpPr>
        <p:spPr>
          <a:xfrm>
            <a:off x="1907704" y="1341151"/>
            <a:ext cx="2144348" cy="715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  <a:defRPr/>
            </a:pPr>
            <a:r>
              <a:rPr kumimoji="1" lang="en-US" altLang="ja-JP" sz="1050">
                <a:solidFill>
                  <a:srgbClr val="000000">
                    <a:lumMod val="75000"/>
                  </a:srgbClr>
                </a:solidFill>
                <a:latin typeface="Times New Roman"/>
                <a:cs typeface="Times New Roman"/>
              </a:rPr>
              <a:t>Address: </a:t>
            </a:r>
            <a:endParaRPr kumimoji="1" lang="ja-JP" altLang="en-US" sz="105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kumimoji="1" lang="en-US" altLang="ja-JP" sz="1050">
                <a:solidFill>
                  <a:srgbClr val="000000">
                    <a:lumMod val="75000"/>
                  </a:srgbClr>
                </a:solidFill>
                <a:latin typeface="Times New Roman"/>
                <a:cs typeface="Times New Roman"/>
              </a:rPr>
              <a:t>Employees: </a:t>
            </a:r>
          </a:p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kumimoji="1" lang="en-US" altLang="ja-JP" sz="1050">
                <a:solidFill>
                  <a:srgbClr val="000000">
                    <a:lumMod val="75000"/>
                  </a:srgbClr>
                </a:solidFill>
                <a:latin typeface="Times New Roman"/>
                <a:cs typeface="Times New Roman"/>
              </a:rPr>
              <a:t>Established </a:t>
            </a:r>
          </a:p>
          <a:p>
            <a:pPr marL="257175" indent="-257175">
              <a:buFont typeface="Wingdings" panose="05000000000000000000" pitchFamily="2" charset="2"/>
              <a:buChar char="q"/>
              <a:defRPr/>
            </a:pPr>
            <a:r>
              <a:rPr lang="ja-JP" altLang="en-US" sz="1050">
                <a:solidFill>
                  <a:srgbClr val="000000">
                    <a:lumMod val="75000"/>
                  </a:srgbClr>
                </a:solidFill>
                <a:latin typeface="Times New Roman"/>
                <a:cs typeface="Times New Roman"/>
              </a:rPr>
              <a:t>Business: </a:t>
            </a:r>
            <a:endParaRPr kumimoji="1" lang="en-US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5367120" y="283723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defRPr/>
            </a:pPr>
            <a:endParaRPr kumimoji="1" lang="ja-JP" altLang="en-US" sz="180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9684" y="2302230"/>
            <a:ext cx="3091851" cy="253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050">
                <a:solidFill>
                  <a:srgbClr val="000000"/>
                </a:solidFill>
                <a:latin typeface="Times New Roman"/>
                <a:cs typeface="Times New Roman"/>
              </a:rPr>
              <a:t>Outline of the demonstration project</a:t>
            </a:r>
            <a:endParaRPr lang="en-US" altLang="ja-JP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04636" y="1710620"/>
            <a:ext cx="3099611" cy="253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050">
                <a:solidFill>
                  <a:srgbClr val="000000"/>
                </a:solidFill>
                <a:latin typeface="Times New Roman"/>
                <a:cs typeface="Times New Roman"/>
              </a:rPr>
              <a:t> Details of demonstration</a:t>
            </a:r>
            <a:endParaRPr lang="ja-JP" altLang="en-US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0325" y="3952304"/>
            <a:ext cx="3126537" cy="253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>
              <a:defRPr/>
            </a:pPr>
            <a:r>
              <a:rPr lang="en-US" altLang="ja-JP" sz="1050" dirty="0">
                <a:solidFill>
                  <a:srgbClr val="000000"/>
                </a:solidFill>
                <a:latin typeface="Times New Roman"/>
                <a:cs typeface="Times New Roman"/>
              </a:rPr>
              <a:t>Company Profile and Services</a:t>
            </a:r>
          </a:p>
        </p:txBody>
      </p:sp>
      <p:cxnSp>
        <p:nvCxnSpPr>
          <p:cNvPr id="4" name="直線コネクタ 3"/>
          <p:cNvCxnSpPr/>
          <p:nvPr/>
        </p:nvCxnSpPr>
        <p:spPr bwMode="auto">
          <a:xfrm>
            <a:off x="4401805" y="1772355"/>
            <a:ext cx="20066" cy="40665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テキスト ボックス 8"/>
          <p:cNvSpPr txBox="1"/>
          <p:nvPr/>
        </p:nvSpPr>
        <p:spPr bwMode="auto">
          <a:xfrm>
            <a:off x="4814930" y="75818"/>
            <a:ext cx="3595856" cy="21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25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Subsidy for Projects to Stimulate Direct Investment in Japan</a:t>
            </a:r>
            <a:endParaRPr kumimoji="1" lang="ja-JP" altLang="en-US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814930" y="3952304"/>
            <a:ext cx="3079832" cy="253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1050">
                <a:solidFill>
                  <a:srgbClr val="000000"/>
                </a:solidFill>
                <a:latin typeface="Times New Roman"/>
                <a:cs typeface="Times New Roman"/>
              </a:rPr>
              <a:t>Expected </a:t>
            </a:r>
            <a:r>
              <a:rPr kumimoji="1" lang="en-US" altLang="ja-JP" sz="1050">
                <a:solidFill>
                  <a:srgbClr val="000000"/>
                </a:solidFill>
                <a:latin typeface="Times New Roman"/>
                <a:cs typeface="Times New Roman"/>
              </a:rPr>
              <a:t>outcome of </a:t>
            </a:r>
            <a:r>
              <a:rPr kumimoji="1" lang="ja-JP" altLang="en-US" sz="1050">
                <a:solidFill>
                  <a:srgbClr val="000000"/>
                </a:solidFill>
                <a:latin typeface="Times New Roman"/>
                <a:cs typeface="Times New Roman"/>
              </a:rPr>
              <a:t>beneficiary effects</a:t>
            </a:r>
            <a:endParaRPr kumimoji="1" lang="en-US" altLang="ja-JP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87915" y="1837578"/>
            <a:ext cx="55656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050">
                <a:solidFill>
                  <a:srgbClr val="000000"/>
                </a:solidFill>
                <a:latin typeface="Times New Roman"/>
                <a:cs typeface="Times New Roman"/>
              </a:rPr>
              <a:t>https://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07B02D-DC29-E170-9D40-016E94274544}"/>
              </a:ext>
            </a:extLst>
          </p:cNvPr>
          <p:cNvSpPr txBox="1"/>
          <p:nvPr/>
        </p:nvSpPr>
        <p:spPr bwMode="auto">
          <a:xfrm>
            <a:off x="223409" y="1260497"/>
            <a:ext cx="1242138" cy="5770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/>
            <a:endParaRPr kumimoji="1"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 eaLnBrk="0" hangingPunct="0"/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企業ロゴ</a:t>
            </a:r>
            <a:endParaRPr kumimoji="1"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 eaLnBrk="0" hangingPunct="0"/>
            <a:endParaRPr kumimoji="1" lang="ja-JP" altLang="en-US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DF68D66-86E3-CD2B-71F6-A78E9B2A54B1}"/>
              </a:ext>
            </a:extLst>
          </p:cNvPr>
          <p:cNvSpPr txBox="1"/>
          <p:nvPr/>
        </p:nvSpPr>
        <p:spPr bwMode="auto">
          <a:xfrm>
            <a:off x="0" y="6644102"/>
            <a:ext cx="6485466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/>
            <a:r>
              <a:rPr kumimoji="1" lang="en-US" altLang="ja-JP" sz="800" dirty="0"/>
              <a:t>Copyright©  JETRO. All rights reserved.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47920967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eaLnBrk="0" hangingPunct="0">
          <a:defRPr dirty="0" smtClean="0"/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ool10-p-4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-cool13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 w="12700" cap="flat" cmpd="sng" algn="ctr">
          <a:solidFill>
            <a:sysClr val="windowText" lastClr="000000"/>
          </a:solidFill>
          <a:prstDash val="solid"/>
        </a:ln>
        <a:effectLst/>
      </a:spPr>
      <a:bodyPr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kern="0" cap="none" spc="0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Calibri"/>
            <a:ea typeface="ＭＳ Ｐゴシック"/>
            <a:cs typeface="+mn-cs"/>
          </a:defRPr>
        </a:defPPr>
      </a:lstStyle>
    </a:spDef>
    <a:lnDef>
      <a:spPr>
        <a:noFill/>
        <a:ln w="25400">
          <a:solidFill>
            <a:srgbClr val="FF0000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  <a:txDef>
      <a:spPr>
        <a:noFill/>
      </a:spPr>
      <a:bodyPr wrap="square" rtlCol="0">
        <a:spAutoFit/>
      </a:bodyPr>
      <a:lstStyle>
        <a:defPPr>
          <a:defRPr kumimoji="1" sz="1200" dirty="0" smtClean="0"/>
        </a:defPPr>
      </a:lstStyle>
    </a:txDef>
  </a:objectDefaults>
  <a:extraClrSchemeLst>
    <a:extraClrScheme>
      <a:clrScheme name="p-cool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cool10-p-4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-cool13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 w="12700" cap="flat" cmpd="sng" algn="ctr">
          <a:solidFill>
            <a:sysClr val="windowText" lastClr="000000"/>
          </a:solidFill>
          <a:prstDash val="solid"/>
        </a:ln>
        <a:effectLst/>
      </a:spPr>
      <a:bodyPr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kern="0" cap="none" spc="0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Calibri"/>
            <a:ea typeface="ＭＳ Ｐゴシック"/>
            <a:cs typeface="+mn-cs"/>
          </a:defRPr>
        </a:defPPr>
      </a:lstStyle>
    </a:spDef>
    <a:lnDef>
      <a:spPr>
        <a:noFill/>
        <a:ln w="25400">
          <a:solidFill>
            <a:srgbClr val="FF0000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>
    <a:extraClrScheme>
      <a:clrScheme name="p-cool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6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eaLnBrk="0" hangingPunct="0">
          <a:defRPr dirty="0" smtClean="0"/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B0359825593534E80E5BFD0196C310F" ma:contentTypeVersion="13" ma:contentTypeDescription="新しいドキュメントを作成します。" ma:contentTypeScope="" ma:versionID="2228969fd1b353f05d0bfb0f10861b35">
  <xsd:schema xmlns:xsd="http://www.w3.org/2001/XMLSchema" xmlns:xs="http://www.w3.org/2001/XMLSchema" xmlns:p="http://schemas.microsoft.com/office/2006/metadata/properties" xmlns:ns2="ef20ca02-6b7e-4533-8226-6d51ad641413" xmlns:ns3="7054bbf8-630d-445a-b4ea-fe1da999e555" targetNamespace="http://schemas.microsoft.com/office/2006/metadata/properties" ma:root="true" ma:fieldsID="f0afca458c7429bc170aa29fe948f528" ns2:_="" ns3:_="">
    <xsd:import namespace="ef20ca02-6b7e-4533-8226-6d51ad641413"/>
    <xsd:import namespace="7054bbf8-630d-445a-b4ea-fe1da999e5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20ca02-6b7e-4533-8226-6d51ad6414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182b0f76-d187-467d-a507-94d1dbb104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54bbf8-630d-445a-b4ea-fe1da999e55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f64b5fcf-e707-4cd4-8c04-74a5fbe8aa89}" ma:internalName="TaxCatchAll" ma:showField="CatchAllData" ma:web="7054bbf8-630d-445a-b4ea-fe1da999e5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f20ca02-6b7e-4533-8226-6d51ad641413">
      <Terms xmlns="http://schemas.microsoft.com/office/infopath/2007/PartnerControls"/>
    </lcf76f155ced4ddcb4097134ff3c332f>
    <TaxCatchAll xmlns="7054bbf8-630d-445a-b4ea-fe1da999e555" xsi:nil="true"/>
  </documentManagement>
</p:properties>
</file>

<file path=customXml/itemProps1.xml><?xml version="1.0" encoding="utf-8"?>
<ds:datastoreItem xmlns:ds="http://schemas.openxmlformats.org/officeDocument/2006/customXml" ds:itemID="{958556E8-037F-47B3-95C6-A3C9807F69B2}"/>
</file>

<file path=customXml/itemProps2.xml><?xml version="1.0" encoding="utf-8"?>
<ds:datastoreItem xmlns:ds="http://schemas.openxmlformats.org/officeDocument/2006/customXml" ds:itemID="{06C54A75-C4D5-4DFF-AB59-E0872139FC44}"/>
</file>

<file path=customXml/itemProps3.xml><?xml version="1.0" encoding="utf-8"?>
<ds:datastoreItem xmlns:ds="http://schemas.openxmlformats.org/officeDocument/2006/customXml" ds:itemID="{1280C63A-7956-45CB-8EAD-C789DFFADBB2}"/>
</file>

<file path=docMetadata/LabelInfo.xml><?xml version="1.0" encoding="utf-8"?>
<clbl:labelList xmlns:clbl="http://schemas.microsoft.com/office/2020/mipLabelMetadata">
  <clbl:label id="{1d5ce837-86eb-4900-9c2a-2a13b5c0ee0d}" enabled="1" method="Privileged" siteId="{08b42e22-3a77-40ef-a51b-37104946de0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画面に合わせる (4:3)</PresentationFormat>
  <Paragraphs>47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7</vt:i4>
      </vt:variant>
      <vt:variant>
        <vt:lpstr>スライド タイトル</vt:lpstr>
      </vt:variant>
      <vt:variant>
        <vt:i4>2</vt:i4>
      </vt:variant>
    </vt:vector>
  </HeadingPairs>
  <TitlesOfParts>
    <vt:vector size="22" baseType="lpstr">
      <vt:lpstr>Meiryo UI</vt:lpstr>
      <vt:lpstr>ＭＳ Ｐゴシック</vt:lpstr>
      <vt:lpstr>ＭＳ ゴシック</vt:lpstr>
      <vt:lpstr>ＭＳ 明朝</vt:lpstr>
      <vt:lpstr>游ゴシック</vt:lpstr>
      <vt:lpstr>游ゴシック Light</vt:lpstr>
      <vt:lpstr>游ゴシック Medium</vt:lpstr>
      <vt:lpstr>Arial</vt:lpstr>
      <vt:lpstr>Calibri</vt:lpstr>
      <vt:lpstr>Century</vt:lpstr>
      <vt:lpstr>Times</vt:lpstr>
      <vt:lpstr>Times New Roman</vt:lpstr>
      <vt:lpstr>Wingdings</vt:lpstr>
      <vt:lpstr>Blank</vt:lpstr>
      <vt:lpstr>2_デザインの設定</vt:lpstr>
      <vt:lpstr>1_デザインの設定</vt:lpstr>
      <vt:lpstr>デザインの設定</vt:lpstr>
      <vt:lpstr>3_cool10-p-4</vt:lpstr>
      <vt:lpstr>2_cool10-p-4</vt:lpstr>
      <vt:lpstr>16_Blank</vt:lpstr>
      <vt:lpstr>○○○○○○〇（企業名）</vt:lpstr>
      <vt:lpstr>○○○○○○〇（Company Name）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2025-03-30T11:22:43Z</dcterms:created>
  <dcterms:modified xsi:type="dcterms:W3CDTF">2025-03-30T11:22:46Z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HeaderText">
    <vt:lpwstr>C2-1　　　.</vt:lpwstr>
  </property>
  <property fmtid="{D5CDD505-2E9C-101B-9397-08002B2CF9AE}" pid="3" name="MediaServiceImageTags">
    <vt:lpwstr/>
  </property>
  <property fmtid="{D5CDD505-2E9C-101B-9397-08002B2CF9AE}" pid="4" name="ContentTypeId">
    <vt:lpwstr>0x010100AB0359825593534E80E5BFD0196C310F</vt:lpwstr>
  </property>
</Properties>
</file>