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 autoCompressPictures="0">
  <p:sldMasterIdLst>
    <p:sldMasterId id="2147485253" r:id="rId1"/>
  </p:sldMasterIdLst>
  <p:notesMasterIdLst>
    <p:notesMasterId r:id="rId3"/>
  </p:notesMasterIdLst>
  <p:handoutMasterIdLst>
    <p:handoutMasterId r:id="rId4"/>
  </p:handoutMasterIdLst>
  <p:sldIdLst>
    <p:sldId id="2147481095" r:id="rId2"/>
  </p:sldIdLst>
  <p:sldSz cx="12192000" cy="6858000"/>
  <p:notesSz cx="6805613" cy="9939338"/>
  <p:custShowLst>
    <p:custShow name="Format Guide Workshop" id="0">
      <p:sldLst/>
    </p:custShow>
  </p:custShowLst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BA74"/>
    <a:srgbClr val="3EAD92"/>
    <a:srgbClr val="4FB49C"/>
    <a:srgbClr val="EEE89A"/>
    <a:srgbClr val="E71C57"/>
    <a:srgbClr val="1F8B57"/>
    <a:srgbClr val="C9700A"/>
    <a:srgbClr val="CBE1EE"/>
    <a:srgbClr val="F2F2F2"/>
    <a:srgbClr val="8DC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662D72-A24C-4ECC-815D-E84EC8B0BE50}" v="2" dt="2025-01-10T09:18:04.9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1"/>
    <p:restoredTop sz="94989" autoAdjust="0"/>
  </p:normalViewPr>
  <p:slideViewPr>
    <p:cSldViewPr snapToGrid="0">
      <p:cViewPr varScale="1">
        <p:scale>
          <a:sx n="122" d="100"/>
          <a:sy n="122" d="100"/>
        </p:scale>
        <p:origin x="120" y="198"/>
      </p:cViewPr>
      <p:guideLst>
        <p:guide pos="3840"/>
        <p:guide orient="horz" pos="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2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5/10/relationships/revisionInfo" Target="revisionInfo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099" cy="498693"/>
          </a:xfrm>
          <a:prstGeom prst="rect">
            <a:avLst/>
          </a:prstGeom>
        </p:spPr>
        <p:txBody>
          <a:bodyPr vert="horz" lIns="95682" tIns="47841" rIns="95682" bIns="47841" rtlCol="0"/>
          <a:lstStyle>
            <a:lvl1pPr algn="l">
              <a:defRPr sz="1300"/>
            </a:lvl1pPr>
          </a:lstStyle>
          <a:p>
            <a:endParaRPr lang="en-US" sz="900"/>
          </a:p>
        </p:txBody>
      </p:sp>
      <p:sp>
        <p:nvSpPr>
          <p:cNvPr id="1044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43" y="3"/>
            <a:ext cx="2949099" cy="498693"/>
          </a:xfrm>
          <a:prstGeom prst="rect">
            <a:avLst/>
          </a:prstGeom>
        </p:spPr>
        <p:txBody>
          <a:bodyPr vert="horz" lIns="95682" tIns="47841" rIns="95682" bIns="47841" rtlCol="0"/>
          <a:lstStyle>
            <a:lvl1pPr algn="r">
              <a:defRPr sz="1300"/>
            </a:lvl1pPr>
          </a:lstStyle>
          <a:p>
            <a:fld id="{57691E93-EF64-46CC-85E2-BBB5BEDB9501}" type="datetimeFigureOut">
              <a:rPr lang="en-US" sz="900"/>
              <a:t>1/22/2025</a:t>
            </a:fld>
            <a:endParaRPr lang="en-US" sz="900"/>
          </a:p>
        </p:txBody>
      </p:sp>
      <p:sp>
        <p:nvSpPr>
          <p:cNvPr id="1045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40650"/>
            <a:ext cx="2949099" cy="498692"/>
          </a:xfrm>
          <a:prstGeom prst="rect">
            <a:avLst/>
          </a:prstGeom>
        </p:spPr>
        <p:txBody>
          <a:bodyPr vert="horz" lIns="95682" tIns="47841" rIns="95682" bIns="47841" rtlCol="0" anchor="b"/>
          <a:lstStyle>
            <a:lvl1pPr algn="l">
              <a:defRPr sz="1300"/>
            </a:lvl1pPr>
          </a:lstStyle>
          <a:p>
            <a:endParaRPr lang="en-US" sz="900"/>
          </a:p>
        </p:txBody>
      </p:sp>
      <p:sp>
        <p:nvSpPr>
          <p:cNvPr id="1046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43" y="9440650"/>
            <a:ext cx="2949099" cy="498692"/>
          </a:xfrm>
          <a:prstGeom prst="rect">
            <a:avLst/>
          </a:prstGeom>
        </p:spPr>
        <p:txBody>
          <a:bodyPr vert="horz" lIns="95682" tIns="47841" rIns="95682" bIns="47841" rtlCol="0" anchor="b"/>
          <a:lstStyle>
            <a:lvl1pPr algn="r">
              <a:defRPr sz="1300"/>
            </a:lvl1pPr>
          </a:lstStyle>
          <a:p>
            <a:fld id="{3DCECA85-2A7A-423F-89EA-6868CB52DF19}" type="slidenum">
              <a:rPr lang="en-US" sz="900"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709377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54"/>
          <p:cNvSpPr/>
          <p:nvPr/>
        </p:nvSpPr>
        <p:spPr>
          <a:xfrm>
            <a:off x="1" y="4746566"/>
            <a:ext cx="6804038" cy="5192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682" tIns="47841" rIns="95682" bIns="47841" rtlCol="0" anchor="ctr"/>
          <a:lstStyle/>
          <a:p>
            <a:pPr algn="ctr"/>
            <a:endParaRPr lang="en-US"/>
          </a:p>
        </p:txBody>
      </p:sp>
      <p:sp>
        <p:nvSpPr>
          <p:cNvPr id="1036" name="Header Placeholder 1"/>
          <p:cNvSpPr>
            <a:spLocks noGrp="1"/>
          </p:cNvSpPr>
          <p:nvPr>
            <p:ph type="hdr" sz="quarter"/>
          </p:nvPr>
        </p:nvSpPr>
        <p:spPr>
          <a:xfrm>
            <a:off x="80714" y="3"/>
            <a:ext cx="2868387" cy="498693"/>
          </a:xfrm>
          <a:prstGeom prst="rect">
            <a:avLst/>
          </a:prstGeom>
        </p:spPr>
        <p:txBody>
          <a:bodyPr vert="horz" lIns="95682" tIns="47841" rIns="95682" bIns="47841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37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68275" y="617538"/>
            <a:ext cx="7123113" cy="4008437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vert="horz" lIns="95682" tIns="47841" rIns="95682" bIns="47841" rtlCol="0" anchor="ctr"/>
          <a:lstStyle/>
          <a:p>
            <a:endParaRPr lang="en-US"/>
          </a:p>
        </p:txBody>
      </p:sp>
      <p:sp>
        <p:nvSpPr>
          <p:cNvPr id="1038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0714" y="9409899"/>
            <a:ext cx="2868387" cy="498692"/>
          </a:xfrm>
          <a:prstGeom prst="rect">
            <a:avLst/>
          </a:prstGeom>
        </p:spPr>
        <p:txBody>
          <a:bodyPr vert="horz" lIns="95682" tIns="47841" rIns="95682" bIns="47841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3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3" y="9409899"/>
            <a:ext cx="2859263" cy="498692"/>
          </a:xfrm>
          <a:prstGeom prst="rect">
            <a:avLst/>
          </a:prstGeom>
        </p:spPr>
        <p:txBody>
          <a:bodyPr vert="horz" lIns="95682" tIns="47841" rIns="95682" bIns="47841" rtlCol="0" anchor="b"/>
          <a:lstStyle>
            <a:lvl1pPr algn="r">
              <a:defRPr sz="1400"/>
            </a:lvl1pPr>
          </a:lstStyle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4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54125" y="5073642"/>
            <a:ext cx="6280117" cy="4055926"/>
          </a:xfrm>
          <a:prstGeom prst="rect">
            <a:avLst/>
          </a:prstGeom>
        </p:spPr>
        <p:txBody>
          <a:bodyPr vert="horz" lIns="95682" tIns="47841" rIns="95682" bIns="4784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1" name="Date Placeholder 7"/>
          <p:cNvSpPr>
            <a:spLocks noGrp="1"/>
          </p:cNvSpPr>
          <p:nvPr>
            <p:ph type="dt" idx="1"/>
          </p:nvPr>
        </p:nvSpPr>
        <p:spPr>
          <a:xfrm>
            <a:off x="3855166" y="0"/>
            <a:ext cx="2948893" cy="498846"/>
          </a:xfrm>
          <a:prstGeom prst="rect">
            <a:avLst/>
          </a:prstGeom>
        </p:spPr>
        <p:txBody>
          <a:bodyPr vert="horz" lIns="94594" tIns="47297" rIns="94594" bIns="47297" rtlCol="0"/>
          <a:lstStyle>
            <a:lvl1pPr algn="r">
              <a:defRPr sz="1300"/>
            </a:lvl1pPr>
          </a:lstStyle>
          <a:p>
            <a:fld id="{F2C7CF5F-7CF3-4DF3-838A-EE34544862CC}" type="datetimeFigureOut">
              <a:rPr lang="en-US" smtClean="0"/>
              <a:t>1/22/2025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62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Aft>
        <a:spcPts val="600"/>
      </a:spcAft>
      <a:buFont typeface="Arial" panose="020B0604020202020204" pitchFamily="34" charset="0"/>
      <a:buChar char="​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14300" indent="-11430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228600" indent="-114300" algn="l" defTabSz="914400" rtl="0" eaLnBrk="1" latinLnBrk="0" hangingPunct="1">
      <a:spcAft>
        <a:spcPts val="600"/>
      </a:spcAft>
      <a:buClr>
        <a:schemeClr val="tx2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14350" indent="-11430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685800" indent="-114300" algn="l" defTabSz="914400" rtl="0" eaLnBrk="1" latinLnBrk="0" hangingPunct="1">
      <a:spcAft>
        <a:spcPts val="600"/>
      </a:spcAft>
      <a:buClr>
        <a:schemeClr val="tx2"/>
      </a:buClr>
      <a:buFont typeface="Arial" panose="020B0604020202020204" pitchFamily="34" charset="0"/>
      <a:buChar char="•"/>
      <a:defRPr sz="1000" i="1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32" userDrawn="1">
          <p15:clr>
            <a:srgbClr val="F26B43"/>
          </p15:clr>
        </p15:guide>
        <p15:guide id="2" pos="2144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27000" y="636588"/>
            <a:ext cx="7335838" cy="4127500"/>
          </a:xfrm>
        </p:spPr>
      </p:sp>
      <p:sp>
        <p:nvSpPr>
          <p:cNvPr id="107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dirty="0"/>
          </a:p>
        </p:txBody>
      </p:sp>
      <p:sp>
        <p:nvSpPr>
          <p:cNvPr id="107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22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3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2023 by Boston Consulting Group. All rights reserved.</a:t>
            </a:r>
          </a:p>
        </p:txBody>
      </p:sp>
      <p:sp>
        <p:nvSpPr>
          <p:cNvPr id="1033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332399"/>
          </a:xfr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3289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5" name="Object 1" hidden="1"/>
          <p:cNvGraphicFramePr>
            <a:graphicFrameLocks noChangeAspect="1"/>
          </p:cNvGraphicFramePr>
          <p:nvPr/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3" imgW="270" imgH="270" progId="TCLayout.ActiveDocument.1">
                  <p:embed/>
                </p:oleObj>
              </mc:Choice>
              <mc:Fallback>
                <p:oleObj name="think-cell スライド" r:id="rId3" imgW="270" imgH="270" progId="TCLayout.ActiveDocument.1">
                  <p:embed/>
                  <p:pic>
                    <p:nvPicPr>
                      <p:cNvPr id="1025" name="Object 1" hidden="1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27" name="TextBox 11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1029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Level six</a:t>
            </a:r>
          </a:p>
          <a:p>
            <a:pPr lvl="6"/>
            <a:r>
              <a:rPr lang="en-US"/>
              <a:t>Level seven</a:t>
            </a:r>
          </a:p>
          <a:p>
            <a:pPr lvl="7"/>
            <a:r>
              <a:rPr lang="en-US"/>
              <a:t>Level eight</a:t>
            </a:r>
          </a:p>
          <a:p>
            <a:pPr lvl="8"/>
            <a:r>
              <a:rPr lang="en-US"/>
              <a:t>Level nine</a:t>
            </a:r>
          </a:p>
        </p:txBody>
      </p:sp>
    </p:spTree>
    <p:extLst>
      <p:ext uri="{BB962C8B-B14F-4D97-AF65-F5344CB8AC3E}">
        <p14:creationId xmlns:p14="http://schemas.microsoft.com/office/powerpoint/2010/main" val="3493976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4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  <a:sym typeface="Trebuchet MS" panose="020B0603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Font typeface="Arial" panose="020B0604020202020204" pitchFamily="34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Trebuchet MS" panose="020B0603020202020204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Tx/>
        <a:buFont typeface="Arial" panose="020B0604020202020204" pitchFamily="34" charset="0"/>
        <a:buChar char="​"/>
        <a:defRPr lang="en-US" sz="1600" b="1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11">
          <p15:clr>
            <a:srgbClr val="F26B43"/>
          </p15:clr>
        </p15:guide>
        <p15:guide id="2" pos="396">
          <p15:clr>
            <a:srgbClr val="F26B43"/>
          </p15:clr>
        </p15:guide>
        <p15:guide id="3" pos="7284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notesSlide" Target="../notesSlides/notesSlide1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image" Target="../media/image2.emf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8" name="think-cell data - do not delete" hidden="1"/>
          <p:cNvGraphicFramePr>
            <a:graphicFrameLocks noChangeAspect="1"/>
          </p:cNvGraphicFramePr>
          <p:nvPr/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22" imgW="410" imgH="409" progId="TCLayout.ActiveDocument.1">
                  <p:embed/>
                </p:oleObj>
              </mc:Choice>
              <mc:Fallback>
                <p:oleObj name="think-cell スライド" r:id="rId22" imgW="410" imgH="409" progId="TCLayout.ActiveDocument.1">
                  <p:embed/>
                  <p:pic>
                    <p:nvPicPr>
                      <p:cNvPr id="1048" name="think-cell data - do not delete" hidden="1"/>
                      <p:cNvPicPr>
                        <a:picLocks noChangeAspect="1"/>
                      </p:cNvPicPr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9" name="Title 50"/>
          <p:cNvSpPr>
            <a:spLocks noGrp="1"/>
          </p:cNvSpPr>
          <p:nvPr>
            <p:ph type="title"/>
          </p:nvPr>
        </p:nvSpPr>
        <p:spPr>
          <a:xfrm>
            <a:off x="630000" y="214761"/>
            <a:ext cx="10933350" cy="720197"/>
          </a:xfrm>
          <a:noFill/>
        </p:spPr>
        <p:txBody>
          <a:bodyPr vert="horz"/>
          <a:lstStyle/>
          <a:p>
            <a:r>
              <a:rPr lang="en-US" altLang="ja-JP" sz="2800" dirty="0">
                <a:solidFill>
                  <a:srgbClr val="CC6600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XXXXXXXXXXXXXX(</a:t>
            </a:r>
            <a:r>
              <a:rPr lang="ja-JP" altLang="en-US" sz="2800">
                <a:solidFill>
                  <a:srgbClr val="CC6600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事業名を</a:t>
            </a:r>
            <a:r>
              <a:rPr lang="ja-JP" altLang="en-US" sz="2800" dirty="0">
                <a:solidFill>
                  <a:srgbClr val="CC6600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記載</a:t>
            </a:r>
            <a:r>
              <a:rPr lang="en-US" altLang="ja-JP" sz="2800" dirty="0">
                <a:solidFill>
                  <a:srgbClr val="CC6600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)</a:t>
            </a:r>
            <a:br>
              <a:rPr lang="en-US" altLang="ja-JP" sz="2800" dirty="0">
                <a:solidFill>
                  <a:srgbClr val="CC6600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</a:br>
            <a:r>
              <a:rPr lang="en-US" altLang="ja-JP" dirty="0">
                <a:solidFill>
                  <a:srgbClr val="CC6600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1</a:t>
            </a:r>
            <a:r>
              <a:rPr lang="ja-JP" altLang="en-US" dirty="0">
                <a:solidFill>
                  <a:srgbClr val="CC6600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行説明（例：○○を</a:t>
            </a:r>
            <a:r>
              <a:rPr lang="en-US" altLang="ja-JP" dirty="0">
                <a:solidFill>
                  <a:srgbClr val="CC6600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××</a:t>
            </a:r>
            <a:r>
              <a:rPr lang="ja-JP" altLang="en-US" dirty="0" err="1">
                <a:solidFill>
                  <a:srgbClr val="CC6600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で解</a:t>
            </a:r>
            <a:r>
              <a:rPr lang="ja-JP" altLang="en-US" dirty="0">
                <a:solidFill>
                  <a:srgbClr val="CC6600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決する△△）</a:t>
            </a:r>
            <a:endParaRPr lang="en-US" sz="2800" dirty="0">
              <a:solidFill>
                <a:srgbClr val="CC6600"/>
              </a:solidFill>
              <a:latin typeface="Trebuchet MS" panose="020B0603020202020204" pitchFamily="34" charset="0"/>
              <a:ea typeface="Meiryo UI" panose="020B0604030504040204" pitchFamily="50" charset="-128"/>
            </a:endParaRPr>
          </a:p>
        </p:txBody>
      </p:sp>
      <p:sp>
        <p:nvSpPr>
          <p:cNvPr id="1050" name="Rectangle 12"/>
          <p:cNvSpPr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628648" y="2539998"/>
            <a:ext cx="5061858" cy="1671601"/>
          </a:xfrm>
          <a:prstGeom prst="rect">
            <a:avLst/>
          </a:prstGeom>
          <a:solidFill>
            <a:srgbClr val="F2F2F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lg" len="lg"/>
          </a:ln>
        </p:spPr>
        <p:txBody>
          <a:bodyPr wrap="square" lIns="0" tIns="0" rIns="0" bIns="0" anchor="ctr"/>
          <a:lstStyle/>
          <a:p>
            <a:pPr algn="ctr"/>
            <a:r>
              <a:rPr lang="ja-JP" altLang="en-US" sz="1600" dirty="0">
                <a:solidFill>
                  <a:srgbClr val="57575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写真・イラスト等でソリューションのイメージを掲載</a:t>
            </a:r>
            <a:endParaRPr lang="en-US" altLang="ja-JP" sz="1600" dirty="0">
              <a:solidFill>
                <a:srgbClr val="57575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51" name="Rectangle 12"/>
          <p:cNvSpPr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628650" y="955612"/>
            <a:ext cx="1281988" cy="696088"/>
          </a:xfrm>
          <a:prstGeom prst="rect">
            <a:avLst/>
          </a:prstGeom>
          <a:solidFill>
            <a:srgbClr val="FF9933"/>
          </a:solidFill>
          <a:ln w="9525" algn="ctr">
            <a:solidFill>
              <a:srgbClr val="595959"/>
            </a:solidFill>
            <a:miter lim="800000"/>
            <a:headEnd/>
            <a:tailEnd type="none" w="lg" len="lg"/>
          </a:ln>
        </p:spPr>
        <p:txBody>
          <a:bodyPr wrap="square" lIns="36000" tIns="36000" rIns="36000" bIns="36000" anchor="ctr"/>
          <a:lstStyle/>
          <a:p>
            <a:pPr algn="ctr"/>
            <a:r>
              <a:rPr lang="ja-JP" altLang="en-US" sz="16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地域課題と</a:t>
            </a:r>
            <a:endParaRPr lang="en-US" altLang="ja-JP" sz="16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6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目指す姿</a:t>
            </a:r>
            <a:endParaRPr lang="en-US" altLang="ja-JP" sz="12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52" name="Rectangle 12"/>
          <p:cNvSpPr>
            <a:spLocks noChangeArrowheads="1"/>
          </p:cNvSpPr>
          <p:nvPr>
            <p:custDataLst>
              <p:tags r:id="rId3"/>
            </p:custDataLst>
          </p:nvPr>
        </p:nvSpPr>
        <p:spPr>
          <a:xfrm>
            <a:off x="1910638" y="955612"/>
            <a:ext cx="9568982" cy="696088"/>
          </a:xfrm>
          <a:prstGeom prst="rect">
            <a:avLst/>
          </a:prstGeom>
          <a:noFill/>
          <a:ln w="9525" algn="ctr">
            <a:solidFill>
              <a:srgbClr val="595959"/>
            </a:solidFill>
            <a:miter lim="800000"/>
            <a:headEnd/>
            <a:tailEnd type="none" w="lg" len="lg"/>
          </a:ln>
        </p:spPr>
        <p:txBody>
          <a:bodyPr wrap="square" lIns="72000" tIns="36000" rIns="36000" bIns="36000" anchor="ctr"/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500" dirty="0" err="1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  <a:endParaRPr lang="en-US" altLang="ja-JP" sz="1500" dirty="0">
              <a:latin typeface="Trebuchet MS" panose="020B0603020202020204" pitchFamily="34" charset="0"/>
              <a:ea typeface="Meiryo UI" panose="020B0604030504040204" pitchFamily="50" charset="-128"/>
            </a:endParaRP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5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5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</p:txBody>
      </p:sp>
      <p:sp>
        <p:nvSpPr>
          <p:cNvPr id="1053" name="Rectangle 12"/>
          <p:cNvSpPr>
            <a:spLocks noChangeArrowheads="1"/>
          </p:cNvSpPr>
          <p:nvPr>
            <p:custDataLst>
              <p:tags r:id="rId4"/>
            </p:custDataLst>
          </p:nvPr>
        </p:nvSpPr>
        <p:spPr>
          <a:xfrm>
            <a:off x="627560" y="2254059"/>
            <a:ext cx="5061858" cy="4459575"/>
          </a:xfrm>
          <a:prstGeom prst="rect">
            <a:avLst/>
          </a:prstGeom>
          <a:noFill/>
          <a:ln w="9525" algn="ctr">
            <a:solidFill>
              <a:srgbClr val="595959"/>
            </a:solidFill>
            <a:miter lim="800000"/>
            <a:headEnd/>
            <a:tailEnd type="none" w="lg" len="lg"/>
          </a:ln>
        </p:spPr>
        <p:txBody>
          <a:bodyPr wrap="square" lIns="72000" tIns="36000" rIns="36000" bIns="36000" anchor="ctr"/>
          <a:lstStyle/>
          <a:p>
            <a:endParaRPr lang="en-US" altLang="ja-JP" sz="1200" dirty="0">
              <a:solidFill>
                <a:srgbClr val="57575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54" name="Rectangle 12"/>
          <p:cNvSpPr>
            <a:spLocks noChangeArrowheads="1"/>
          </p:cNvSpPr>
          <p:nvPr>
            <p:custDataLst>
              <p:tags r:id="rId5"/>
            </p:custDataLst>
          </p:nvPr>
        </p:nvSpPr>
        <p:spPr>
          <a:xfrm>
            <a:off x="599853" y="4143084"/>
            <a:ext cx="4978125" cy="1351744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 wrap="square" lIns="72000" tIns="36000" rIns="36000" bIns="36000" anchor="ctr"/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4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endParaRPr lang="en-US" altLang="ja-JP" sz="1400" dirty="0">
              <a:latin typeface="Trebuchet MS" panose="020B0603020202020204" pitchFamily="34" charset="0"/>
              <a:ea typeface="Meiryo UI" panose="020B0604030504040204" pitchFamily="50" charset="-128"/>
            </a:endParaRP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4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endParaRPr lang="en-US" altLang="ja-JP" sz="1400" dirty="0">
              <a:latin typeface="Trebuchet MS" panose="020B0603020202020204" pitchFamily="34" charset="0"/>
              <a:ea typeface="Meiryo UI" panose="020B0604030504040204" pitchFamily="50" charset="-128"/>
            </a:endParaRP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4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</p:txBody>
      </p:sp>
      <p:sp>
        <p:nvSpPr>
          <p:cNvPr id="1055" name="正方形/長方形 8"/>
          <p:cNvSpPr/>
          <p:nvPr/>
        </p:nvSpPr>
        <p:spPr>
          <a:xfrm>
            <a:off x="658060" y="5555766"/>
            <a:ext cx="887275" cy="1173723"/>
          </a:xfrm>
          <a:prstGeom prst="rect">
            <a:avLst/>
          </a:prstGeom>
          <a:solidFill>
            <a:srgbClr val="FFCC99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algn="ctr">
              <a:spcAft>
                <a:spcPts val="600"/>
              </a:spcAft>
              <a:buClr>
                <a:schemeClr val="tx2"/>
              </a:buClr>
            </a:pPr>
            <a:r>
              <a:rPr kumimoji="1"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補助事業の</a:t>
            </a:r>
            <a:br>
              <a:rPr kumimoji="1" lang="en-US" altLang="ja-JP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</a:t>
            </a:r>
          </a:p>
        </p:txBody>
      </p:sp>
      <p:cxnSp>
        <p:nvCxnSpPr>
          <p:cNvPr id="1056" name="Straight Connector 25"/>
          <p:cNvCxnSpPr>
            <a:cxnSpLocks/>
          </p:cNvCxnSpPr>
          <p:nvPr/>
        </p:nvCxnSpPr>
        <p:spPr>
          <a:xfrm>
            <a:off x="659411" y="5530049"/>
            <a:ext cx="5142153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Rectangle 12"/>
          <p:cNvSpPr>
            <a:spLocks noChangeArrowheads="1"/>
          </p:cNvSpPr>
          <p:nvPr>
            <p:custDataLst>
              <p:tags r:id="rId6"/>
            </p:custDataLst>
          </p:nvPr>
        </p:nvSpPr>
        <p:spPr>
          <a:xfrm>
            <a:off x="1458717" y="5555765"/>
            <a:ext cx="4231787" cy="117372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 wrap="square" lIns="72000" tIns="36000" rIns="36000" bIns="36000" anchor="ctr"/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400" dirty="0" err="1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  <a:endParaRPr lang="en-US" altLang="ja-JP" sz="1400" dirty="0">
              <a:latin typeface="Trebuchet MS" panose="020B0603020202020204" pitchFamily="34" charset="0"/>
              <a:ea typeface="Meiryo UI" panose="020B0604030504040204" pitchFamily="50" charset="-128"/>
            </a:endParaRP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400" dirty="0" err="1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  <a:endParaRPr lang="en-US" altLang="ja-JP" sz="1400" dirty="0">
              <a:latin typeface="Trebuchet MS" panose="020B0603020202020204" pitchFamily="34" charset="0"/>
              <a:ea typeface="Meiryo UI" panose="020B0604030504040204" pitchFamily="50" charset="-128"/>
            </a:endParaRPr>
          </a:p>
        </p:txBody>
      </p:sp>
      <p:sp>
        <p:nvSpPr>
          <p:cNvPr id="1058" name="Rectangle 12"/>
          <p:cNvSpPr>
            <a:spLocks noChangeArrowheads="1"/>
          </p:cNvSpPr>
          <p:nvPr>
            <p:custDataLst>
              <p:tags r:id="rId7"/>
            </p:custDataLst>
          </p:nvPr>
        </p:nvSpPr>
        <p:spPr>
          <a:xfrm>
            <a:off x="6417762" y="2228952"/>
            <a:ext cx="5061858" cy="387798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rgbClr val="6E6F73"/>
            </a:solidFill>
            <a:prstDash val="solid"/>
            <a:miter lim="800000"/>
            <a:headEnd type="none" w="med" len="med"/>
            <a:tailEnd type="none" w="lg" len="lg"/>
          </a:ln>
        </p:spPr>
        <p:txBody>
          <a:bodyPr wrap="square" lIns="36000" tIns="36000" rIns="36000" bIns="36000" anchor="ctr"/>
          <a:lstStyle/>
          <a:p>
            <a:pPr algn="ctr"/>
            <a:r>
              <a:rPr lang="ja-JP" altLang="en-US" sz="16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ソリューション導入によるアウトカム</a:t>
            </a:r>
            <a:endParaRPr lang="en-US" altLang="ja-JP" sz="16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59" name="Rectangle 12"/>
          <p:cNvSpPr>
            <a:spLocks noChangeArrowheads="1"/>
          </p:cNvSpPr>
          <p:nvPr>
            <p:custDataLst>
              <p:tags r:id="rId8"/>
            </p:custDataLst>
          </p:nvPr>
        </p:nvSpPr>
        <p:spPr>
          <a:xfrm>
            <a:off x="7292378" y="2631331"/>
            <a:ext cx="4187243" cy="1012417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 wrap="square" lIns="72000" tIns="36000" rIns="36000" bIns="36000" anchor="ctr"/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400" dirty="0" err="1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  <a:endParaRPr lang="en-US" altLang="ja-JP" sz="1400" dirty="0">
              <a:latin typeface="Trebuchet MS" panose="020B0603020202020204" pitchFamily="34" charset="0"/>
              <a:ea typeface="Meiryo UI" panose="020B0604030504040204" pitchFamily="50" charset="-128"/>
            </a:endParaRP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4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4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</p:txBody>
      </p:sp>
      <p:cxnSp>
        <p:nvCxnSpPr>
          <p:cNvPr id="1060" name="Straight Connector 41"/>
          <p:cNvCxnSpPr>
            <a:cxnSpLocks/>
          </p:cNvCxnSpPr>
          <p:nvPr/>
        </p:nvCxnSpPr>
        <p:spPr>
          <a:xfrm>
            <a:off x="6417762" y="3652457"/>
            <a:ext cx="5061857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1" name="Rectangle 12"/>
          <p:cNvSpPr>
            <a:spLocks noChangeArrowheads="1"/>
          </p:cNvSpPr>
          <p:nvPr>
            <p:custDataLst>
              <p:tags r:id="rId9"/>
            </p:custDataLst>
          </p:nvPr>
        </p:nvSpPr>
        <p:spPr>
          <a:xfrm>
            <a:off x="6417762" y="2616758"/>
            <a:ext cx="5061858" cy="2009181"/>
          </a:xfrm>
          <a:prstGeom prst="rect">
            <a:avLst/>
          </a:prstGeom>
          <a:noFill/>
          <a:ln w="9525" cap="flat" cmpd="sng" algn="ctr">
            <a:solidFill>
              <a:srgbClr val="6E6F73"/>
            </a:solidFill>
            <a:prstDash val="solid"/>
            <a:miter lim="800000"/>
            <a:headEnd type="none" w="med" len="med"/>
            <a:tailEnd type="none" w="lg" len="lg"/>
          </a:ln>
        </p:spPr>
        <p:txBody>
          <a:bodyPr wrap="square" lIns="72000" tIns="36000" rIns="36000" bIns="36000" anchor="ctr"/>
          <a:lstStyle/>
          <a:p>
            <a:endParaRPr lang="en-US" altLang="ja-JP" sz="1200" dirty="0">
              <a:solidFill>
                <a:srgbClr val="57575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62" name="正方形/長方形 8"/>
          <p:cNvSpPr/>
          <p:nvPr/>
        </p:nvSpPr>
        <p:spPr>
          <a:xfrm>
            <a:off x="6447672" y="2640567"/>
            <a:ext cx="889200" cy="1012416"/>
          </a:xfrm>
          <a:prstGeom prst="rect">
            <a:avLst/>
          </a:prstGeom>
          <a:solidFill>
            <a:srgbClr val="FFCC99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algn="ctr">
              <a:spcAft>
                <a:spcPts val="600"/>
              </a:spcAft>
              <a:buClr>
                <a:schemeClr val="tx2"/>
              </a:buClr>
            </a:pPr>
            <a:r>
              <a:rPr kumimoji="1"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アウトカム指標</a:t>
            </a:r>
          </a:p>
        </p:txBody>
      </p:sp>
      <p:sp>
        <p:nvSpPr>
          <p:cNvPr id="1063" name="正方形/長方形 8"/>
          <p:cNvSpPr/>
          <p:nvPr/>
        </p:nvSpPr>
        <p:spPr>
          <a:xfrm>
            <a:off x="6447672" y="3676800"/>
            <a:ext cx="889200" cy="933936"/>
          </a:xfrm>
          <a:prstGeom prst="rect">
            <a:avLst/>
          </a:prstGeom>
          <a:solidFill>
            <a:srgbClr val="FFCC99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algn="ctr">
              <a:spcAft>
                <a:spcPts val="600"/>
              </a:spcAft>
              <a:buClr>
                <a:schemeClr val="tx2"/>
              </a:buClr>
            </a:pPr>
            <a:r>
              <a:rPr kumimoji="1"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ソリュー</a:t>
            </a:r>
            <a:br>
              <a:rPr kumimoji="1" lang="en-US" altLang="ja-JP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ションの</a:t>
            </a:r>
            <a:br>
              <a:rPr kumimoji="1" lang="en-US" altLang="ja-JP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具体的な</a:t>
            </a:r>
            <a:br>
              <a:rPr kumimoji="1" lang="en-US" altLang="ja-JP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価値</a:t>
            </a:r>
            <a:endParaRPr kumimoji="1" lang="en-US" altLang="ja-JP" sz="15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64" name="Rectangle 12"/>
          <p:cNvSpPr>
            <a:spLocks noChangeArrowheads="1"/>
          </p:cNvSpPr>
          <p:nvPr>
            <p:custDataLst>
              <p:tags r:id="rId10"/>
            </p:custDataLst>
          </p:nvPr>
        </p:nvSpPr>
        <p:spPr>
          <a:xfrm>
            <a:off x="7292378" y="3667563"/>
            <a:ext cx="4187243" cy="933936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 wrap="square" lIns="72000" tIns="36000" rIns="36000" bIns="36000" anchor="ctr"/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400" dirty="0" err="1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  <a:endParaRPr lang="en-US" altLang="ja-JP" sz="1400" dirty="0">
              <a:latin typeface="Trebuchet MS" panose="020B0603020202020204" pitchFamily="34" charset="0"/>
              <a:ea typeface="Meiryo UI" panose="020B0604030504040204" pitchFamily="50" charset="-128"/>
            </a:endParaRP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4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4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</p:txBody>
      </p:sp>
      <p:sp>
        <p:nvSpPr>
          <p:cNvPr id="1065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>
          <a:xfrm>
            <a:off x="6417762" y="4667632"/>
            <a:ext cx="5061858" cy="387798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rgbClr val="6E6F73"/>
            </a:solidFill>
            <a:prstDash val="solid"/>
            <a:miter lim="800000"/>
            <a:headEnd type="none" w="med" len="med"/>
            <a:tailEnd type="none" w="lg" len="lg"/>
          </a:ln>
        </p:spPr>
        <p:txBody>
          <a:bodyPr wrap="square" lIns="36000" tIns="36000" rIns="36000" bIns="36000" anchor="ctr"/>
          <a:lstStyle/>
          <a:p>
            <a:pPr algn="ctr"/>
            <a:r>
              <a:rPr lang="ja-JP" altLang="en-US" sz="16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実装・展開のスケジュール</a:t>
            </a:r>
            <a:endParaRPr lang="en-US" altLang="ja-JP" sz="16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66" name="Rectangle 12"/>
          <p:cNvSpPr>
            <a:spLocks noChangeArrowheads="1"/>
          </p:cNvSpPr>
          <p:nvPr>
            <p:custDataLst>
              <p:tags r:id="rId12"/>
            </p:custDataLst>
          </p:nvPr>
        </p:nvSpPr>
        <p:spPr>
          <a:xfrm>
            <a:off x="6417762" y="5055430"/>
            <a:ext cx="5061858" cy="1648968"/>
          </a:xfrm>
          <a:prstGeom prst="rect">
            <a:avLst/>
          </a:prstGeom>
          <a:noFill/>
          <a:ln w="9525" cap="flat" cmpd="sng" algn="ctr">
            <a:solidFill>
              <a:srgbClr val="6E6F73"/>
            </a:solidFill>
            <a:prstDash val="solid"/>
            <a:miter lim="800000"/>
            <a:headEnd type="none" w="med" len="med"/>
            <a:tailEnd type="none" w="lg" len="lg"/>
          </a:ln>
        </p:spPr>
        <p:txBody>
          <a:bodyPr wrap="square" lIns="72000" tIns="36000" rIns="36000" bIns="36000" anchor="ctr"/>
          <a:lstStyle/>
          <a:p>
            <a:endParaRPr lang="en-US" altLang="ja-JP" sz="1200" dirty="0">
              <a:solidFill>
                <a:srgbClr val="57575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67" name="Rectangle 12"/>
          <p:cNvSpPr>
            <a:spLocks noChangeArrowheads="1"/>
          </p:cNvSpPr>
          <p:nvPr>
            <p:custDataLst>
              <p:tags r:id="rId13"/>
            </p:custDataLst>
          </p:nvPr>
        </p:nvSpPr>
        <p:spPr>
          <a:xfrm>
            <a:off x="628648" y="2238203"/>
            <a:ext cx="5061857" cy="387798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rgbClr val="6E6F73"/>
            </a:solidFill>
            <a:prstDash val="solid"/>
            <a:miter lim="800000"/>
            <a:headEnd type="none" w="med" len="med"/>
            <a:tailEnd type="none" w="lg" len="lg"/>
          </a:ln>
        </p:spPr>
        <p:txBody>
          <a:bodyPr wrap="square" lIns="36000" tIns="36000" rIns="36000" bIns="36000" anchor="ctr"/>
          <a:lstStyle/>
          <a:p>
            <a:pPr algn="ctr"/>
            <a:r>
              <a:rPr lang="ja-JP" altLang="en-US" sz="16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事業の概要</a:t>
            </a:r>
            <a:endParaRPr lang="en-US" altLang="ja-JP" sz="16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68" name="矢印: 五方向 76"/>
          <p:cNvSpPr/>
          <p:nvPr/>
        </p:nvSpPr>
        <p:spPr>
          <a:xfrm>
            <a:off x="6447672" y="5130960"/>
            <a:ext cx="2449440" cy="285417"/>
          </a:xfrm>
          <a:prstGeom prst="homePlate">
            <a:avLst/>
          </a:prstGeom>
          <a:solidFill>
            <a:srgbClr val="CC6600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4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2025</a:t>
            </a:r>
            <a:r>
              <a:rPr kumimoji="1" lang="ja-JP" altLang="en-US" sz="14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年実装</a:t>
            </a:r>
            <a:endParaRPr kumimoji="1" lang="en-US" sz="1400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69" name="矢印: 五方向 79"/>
          <p:cNvSpPr/>
          <p:nvPr/>
        </p:nvSpPr>
        <p:spPr>
          <a:xfrm>
            <a:off x="8952821" y="5130960"/>
            <a:ext cx="2449440" cy="285417"/>
          </a:xfrm>
          <a:prstGeom prst="homePlate">
            <a:avLst/>
          </a:prstGeom>
          <a:solidFill>
            <a:srgbClr val="CC6600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4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202X</a:t>
            </a:r>
            <a:r>
              <a:rPr kumimoji="1" lang="ja-JP" altLang="en-US" sz="14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kumimoji="1" lang="en-US" altLang="ja-JP" sz="14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kumimoji="1" lang="ja-JP" altLang="en-US" sz="14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展開</a:t>
            </a:r>
            <a:endParaRPr kumimoji="1" lang="en-US" sz="1400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0" name="Rectangle 12"/>
          <p:cNvSpPr>
            <a:spLocks noChangeArrowheads="1"/>
          </p:cNvSpPr>
          <p:nvPr>
            <p:custDataLst>
              <p:tags r:id="rId14"/>
            </p:custDataLst>
          </p:nvPr>
        </p:nvSpPr>
        <p:spPr>
          <a:xfrm>
            <a:off x="628650" y="1653305"/>
            <a:ext cx="1281988" cy="503415"/>
          </a:xfrm>
          <a:prstGeom prst="rect">
            <a:avLst/>
          </a:prstGeom>
          <a:solidFill>
            <a:srgbClr val="FF9933"/>
          </a:solidFill>
          <a:ln w="9525" algn="ctr">
            <a:solidFill>
              <a:srgbClr val="595959"/>
            </a:solidFill>
            <a:miter lim="800000"/>
            <a:headEnd/>
            <a:tailEnd type="none" w="lg" len="lg"/>
          </a:ln>
        </p:spPr>
        <p:txBody>
          <a:bodyPr wrap="square" lIns="36000" tIns="36000" rIns="36000" bIns="36000" anchor="ctr"/>
          <a:lstStyle/>
          <a:p>
            <a:pPr algn="ctr"/>
            <a:r>
              <a:rPr lang="zh-TW" altLang="en-US" sz="16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実施体制</a:t>
            </a:r>
          </a:p>
          <a:p>
            <a:pPr algn="ctr"/>
            <a:r>
              <a:rPr lang="en-US" altLang="zh-TW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zh-TW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下線：代表機関</a:t>
            </a:r>
            <a:r>
              <a:rPr lang="en-US" altLang="zh-TW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</p:txBody>
      </p:sp>
      <p:sp>
        <p:nvSpPr>
          <p:cNvPr id="1071" name="Rectangle 12"/>
          <p:cNvSpPr>
            <a:spLocks noChangeArrowheads="1"/>
          </p:cNvSpPr>
          <p:nvPr>
            <p:custDataLst>
              <p:tags r:id="rId15"/>
            </p:custDataLst>
          </p:nvPr>
        </p:nvSpPr>
        <p:spPr>
          <a:xfrm>
            <a:off x="1910637" y="1652057"/>
            <a:ext cx="6300835" cy="504663"/>
          </a:xfrm>
          <a:prstGeom prst="rect">
            <a:avLst/>
          </a:prstGeom>
          <a:noFill/>
          <a:ln w="9525" algn="ctr">
            <a:solidFill>
              <a:srgbClr val="595959"/>
            </a:solidFill>
            <a:miter lim="800000"/>
            <a:headEnd/>
            <a:tailEnd type="none" w="lg" len="lg"/>
          </a:ln>
        </p:spPr>
        <p:txBody>
          <a:bodyPr wrap="square" lIns="72000" tIns="36000" rIns="36000" bIns="36000" anchor="ctr"/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5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5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</p:txBody>
      </p:sp>
      <p:sp>
        <p:nvSpPr>
          <p:cNvPr id="1072" name="Rectangle 12"/>
          <p:cNvSpPr>
            <a:spLocks noChangeArrowheads="1"/>
          </p:cNvSpPr>
          <p:nvPr>
            <p:custDataLst>
              <p:tags r:id="rId16"/>
            </p:custDataLst>
          </p:nvPr>
        </p:nvSpPr>
        <p:spPr>
          <a:xfrm>
            <a:off x="8201081" y="1655910"/>
            <a:ext cx="1474434" cy="497512"/>
          </a:xfrm>
          <a:prstGeom prst="rect">
            <a:avLst/>
          </a:prstGeom>
          <a:solidFill>
            <a:srgbClr val="FF9933"/>
          </a:solidFill>
          <a:ln w="9525" algn="ctr">
            <a:solidFill>
              <a:srgbClr val="595959"/>
            </a:solidFill>
            <a:miter lim="800000"/>
            <a:headEnd/>
            <a:tailEnd type="none" w="lg" len="lg"/>
          </a:ln>
        </p:spPr>
        <p:txBody>
          <a:bodyPr wrap="square" lIns="36000" tIns="36000" rIns="36000" bIns="36000" anchor="ctr"/>
          <a:lstStyle/>
          <a:p>
            <a:pPr algn="ctr"/>
            <a:r>
              <a:rPr lang="zh-TW" altLang="en-US" sz="16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実施地域</a:t>
            </a:r>
          </a:p>
        </p:txBody>
      </p:sp>
      <p:sp>
        <p:nvSpPr>
          <p:cNvPr id="1073" name="Rectangle 12"/>
          <p:cNvSpPr>
            <a:spLocks noChangeArrowheads="1"/>
          </p:cNvSpPr>
          <p:nvPr>
            <p:custDataLst>
              <p:tags r:id="rId17"/>
            </p:custDataLst>
          </p:nvPr>
        </p:nvSpPr>
        <p:spPr>
          <a:xfrm>
            <a:off x="9675515" y="1654386"/>
            <a:ext cx="1804105" cy="504663"/>
          </a:xfrm>
          <a:prstGeom prst="rect">
            <a:avLst/>
          </a:prstGeom>
          <a:noFill/>
          <a:ln w="9525" algn="ctr">
            <a:solidFill>
              <a:srgbClr val="595959"/>
            </a:solidFill>
            <a:miter lim="800000"/>
            <a:headEnd/>
            <a:tailEnd type="none" w="lg" len="lg"/>
          </a:ln>
        </p:spPr>
        <p:txBody>
          <a:bodyPr wrap="square" lIns="72000" tIns="36000" rIns="36000" bIns="36000" anchor="ctr"/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500" dirty="0">
                <a:latin typeface="Trebuchet MS" panose="020B0603020202020204" pitchFamily="34" charset="0"/>
                <a:ea typeface="Meiryo UI" panose="020B0604030504040204" pitchFamily="50" charset="-128"/>
              </a:rPr>
              <a:t>XXXXX</a:t>
            </a:r>
          </a:p>
        </p:txBody>
      </p:sp>
      <p:sp>
        <p:nvSpPr>
          <p:cNvPr id="1074" name="正方形/長方形 1"/>
          <p:cNvSpPr/>
          <p:nvPr/>
        </p:nvSpPr>
        <p:spPr>
          <a:xfrm>
            <a:off x="2468137" y="5920359"/>
            <a:ext cx="3109841" cy="459907"/>
          </a:xfrm>
          <a:prstGeom prst="rect">
            <a:avLst/>
          </a:prstGeom>
          <a:solidFill>
            <a:srgbClr val="EEE89A"/>
          </a:solidFill>
          <a:ln w="762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kumimoji="1" lang="ja-JP" altLang="en-US" sz="1000" kern="0" dirty="0">
                <a:solidFill>
                  <a:srgbClr val="57575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どの通信インフラを整備するか、主な補助対象機器は何かを</a:t>
            </a:r>
            <a:br>
              <a:rPr kumimoji="1" lang="en-US" altLang="ja-JP" sz="1000" kern="0" dirty="0">
                <a:solidFill>
                  <a:srgbClr val="57575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000" kern="0" dirty="0">
                <a:solidFill>
                  <a:srgbClr val="57575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明記すること</a:t>
            </a:r>
            <a:endParaRPr kumimoji="1" lang="en-US" sz="1000" kern="0" dirty="0">
              <a:solidFill>
                <a:srgbClr val="57575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91A03F64-C5E7-A0FC-6DA8-649AF9E42E05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>
          <a:xfrm>
            <a:off x="9685906" y="967790"/>
            <a:ext cx="1793713" cy="683909"/>
          </a:xfrm>
          <a:prstGeom prst="rect">
            <a:avLst/>
          </a:prstGeom>
          <a:noFill/>
          <a:ln w="9525" algn="ctr">
            <a:solidFill>
              <a:srgbClr val="595959"/>
            </a:solidFill>
            <a:miter lim="800000"/>
            <a:headEnd/>
            <a:tailEnd type="none" w="lg" len="lg"/>
          </a:ln>
        </p:spPr>
        <p:txBody>
          <a:bodyPr wrap="square" lIns="72000" tIns="36000" rIns="36000" bIns="36000" anchor="ctr"/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altLang="ja-JP" sz="1500" dirty="0">
                <a:latin typeface="Trebuchet MS" panose="020B0603020202020204" pitchFamily="34" charset="0"/>
                <a:ea typeface="Meiryo UI" panose="020B0604030504040204" pitchFamily="50" charset="-128"/>
              </a:rPr>
              <a:t>XXXX</a:t>
            </a:r>
            <a:r>
              <a:rPr lang="ja-JP" altLang="en-US" sz="1500" dirty="0">
                <a:latin typeface="Trebuchet MS" panose="020B0603020202020204" pitchFamily="34" charset="0"/>
                <a:ea typeface="Meiryo UI" panose="020B0604030504040204" pitchFamily="50" charset="-128"/>
              </a:rPr>
              <a:t>万円</a:t>
            </a:r>
            <a:endParaRPr lang="en-US" altLang="ja-JP" sz="1500" dirty="0">
              <a:latin typeface="Trebuchet MS" panose="020B0603020202020204" pitchFamily="34" charset="0"/>
              <a:ea typeface="Meiryo UI" panose="020B0604030504040204" pitchFamily="50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D01BAF4-486E-3577-81A1-7A838D524FDE}"/>
              </a:ext>
            </a:extLst>
          </p:cNvPr>
          <p:cNvSpPr>
            <a:spLocks noChangeArrowheads="1"/>
          </p:cNvSpPr>
          <p:nvPr>
            <p:custDataLst>
              <p:tags r:id="rId19"/>
            </p:custDataLst>
          </p:nvPr>
        </p:nvSpPr>
        <p:spPr>
          <a:xfrm>
            <a:off x="8201081" y="985453"/>
            <a:ext cx="1474434" cy="642164"/>
          </a:xfrm>
          <a:prstGeom prst="rect">
            <a:avLst/>
          </a:prstGeom>
          <a:solidFill>
            <a:srgbClr val="FF9933"/>
          </a:solidFill>
          <a:ln w="9525" algn="ctr">
            <a:solidFill>
              <a:srgbClr val="595959"/>
            </a:solidFill>
            <a:miter lim="800000"/>
            <a:headEnd/>
            <a:tailEnd type="none" w="lg" len="lg"/>
          </a:ln>
        </p:spPr>
        <p:txBody>
          <a:bodyPr wrap="square" lIns="36000" tIns="36000" rIns="36000" bIns="36000" anchor="ctr"/>
          <a:lstStyle/>
          <a:p>
            <a:pPr algn="ctr"/>
            <a:r>
              <a:rPr lang="ja-JP" altLang="en-US" sz="16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事業費</a:t>
            </a:r>
            <a:endParaRPr lang="zh-TW" altLang="en-US" sz="16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545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39dcc26a-7131-49f4-a9eb-1c0521500c03"/>
  <p:tag name="THINKCELLPRESENTATIONDONOTDELETE" val="&lt;?xml version=&quot;1.0&quot; encoding=&quot;UTF-16&quot; standalone=&quot;yes&quot;?&gt;&lt;root reqver=&quot;23045&quot;&gt;&lt;version val=&quot;2418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EE4P_MASTERWIZARD_DRAFT" val="0"/>
  <p:tag name="EE4P_LANGUAGE_ID" val="1033"/>
  <p:tag name="EE4P_MASTERWIZARD_MARGINS" val="0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FYekK5hEW5iX6z6lfl3Q"/>
</p:tagLst>
</file>

<file path=ppt/theme/theme1.xml><?xml version="1.0" encoding="utf-8"?>
<a:theme xmlns:a="http://schemas.openxmlformats.org/drawingml/2006/main" name="2_BCG Grid 16:9">
  <a:themeElements>
    <a:clrScheme name="Custom 11">
      <a:dk1>
        <a:srgbClr val="575757"/>
      </a:dk1>
      <a:lt1>
        <a:sysClr val="window" lastClr="FFFFFF"/>
      </a:lt1>
      <a:dk2>
        <a:srgbClr val="FF8222"/>
      </a:dk2>
      <a:lt2>
        <a:srgbClr val="F2F2F2"/>
      </a:lt2>
      <a:accent1>
        <a:srgbClr val="C85600"/>
      </a:accent1>
      <a:accent2>
        <a:srgbClr val="C9700A"/>
      </a:accent2>
      <a:accent3>
        <a:srgbClr val="D4DF33"/>
      </a:accent3>
      <a:accent4>
        <a:srgbClr val="E48D4A"/>
      </a:accent4>
      <a:accent5>
        <a:srgbClr val="6E6F73"/>
      </a:accent5>
      <a:accent6>
        <a:srgbClr val="295E7E"/>
      </a:accent6>
      <a:hlink>
        <a:srgbClr val="2E3558"/>
      </a:hlink>
      <a:folHlink>
        <a:srgbClr val="2E3558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spDef>
      <a:spPr>
        <a:custGeom>
          <a:avLst/>
          <a:gdLst/>
          <a:ahLst/>
          <a:cxnLst/>
          <a:rect l="l" t="t" r="r" b="b"/>
          <a:pathLst/>
        </a:custGeom>
        <a:solidFill>
          <a:srgbClr val="E71C57"/>
        </a:solidFill>
        <a:ln w="76200" cap="flat" cmpd="sng" algn="ctr">
          <a:noFill/>
          <a:prstDash val="solid"/>
        </a:ln>
        <a:effectLst/>
      </a:spPr>
      <a:bodyPr vertOverflow="overflow" horzOverflow="overflow" lIns="0" tIns="0" rIns="0" bIns="0" rtlCol="0" anchor="ctr"/>
      <a:lstStyle>
        <a:defPPr algn="ctr">
          <a:lnSpc>
            <a:spcPct val="95000"/>
          </a:lnSpc>
          <a:defRPr kumimoji="1" sz="2000" kern="0" dirty="0">
            <a:solidFill>
              <a:srgbClr val="575757"/>
            </a:solidFill>
            <a:latin typeface="Meiryo UI"/>
            <a:ea typeface="Meiryo UI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custGeom>
          <a:avLst/>
          <a:gdLst/>
          <a:ahLst/>
          <a:cxnLst/>
          <a:rect l="l" t="t" r="r" b="b"/>
          <a:pathLst/>
        </a:custGeom>
        <a:ln w="9525" cap="rnd">
          <a:solidFill>
            <a:schemeClr val="tx1">
              <a:lumMod val="60000"/>
              <a:lumOff val="40000"/>
            </a:schemeClr>
          </a:solidFill>
          <a:prstDash val="solid"/>
          <a:round/>
        </a:ln>
      </a:spPr>
      <a:bodyPr vertOverflow="overflow" horzOverflow="overflow"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custGeom>
          <a:avLst/>
          <a:gdLst/>
          <a:ahLst/>
          <a:cxnLst/>
          <a:rect l="l" t="t" r="r" b="b"/>
          <a:pathLst/>
        </a:custGeom>
        <a:noFill/>
        <a:ln w="9525" cap="rnd">
          <a:noFill/>
          <a:prstDash val="solid"/>
          <a:round/>
        </a:ln>
      </a:spPr>
      <a:bodyPr rot="0" vertOverflow="overflow" horzOverflow="overflow" wrap="none" numCol="1" spcCol="0" rtlCol="0" fromWordArt="0" anchor="ctr" anchorCtr="0" forceAA="0" compatLnSpc="1"/>
      <a:lstStyle>
        <a:defPPr algn="ctr">
          <a:defRPr dirty="0" err="1" smtClean="0">
            <a:solidFill>
              <a:srgbClr val="575757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CG 2015">
      <a:dk1>
        <a:srgbClr val="6E6F73"/>
      </a:dk1>
      <a:lt1>
        <a:sysClr val="window" lastClr="FFFFFF"/>
      </a:lt1>
      <a:dk2>
        <a:srgbClr val="2FC77E"/>
      </a:dk2>
      <a:lt2>
        <a:srgbClr val="E7E7E7"/>
      </a:lt2>
      <a:accent1>
        <a:srgbClr val="03522D"/>
      </a:accent1>
      <a:accent2>
        <a:srgbClr val="197A56"/>
      </a:accent2>
      <a:accent3>
        <a:srgbClr val="E3EE37"/>
      </a:accent3>
      <a:accent4>
        <a:srgbClr val="3EAD92"/>
      </a:accent4>
      <a:accent5>
        <a:srgbClr val="6E6F73"/>
      </a:accent5>
      <a:accent6>
        <a:srgbClr val="295E7E"/>
      </a:accent6>
      <a:hlink>
        <a:srgbClr val="2E3558"/>
      </a:hlink>
      <a:folHlink>
        <a:srgbClr val="670F31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CG Colors 2015">
      <a:dk1>
        <a:srgbClr val="6E6F73"/>
      </a:dk1>
      <a:lt1>
        <a:sysClr val="window" lastClr="FFFFFF"/>
      </a:lt1>
      <a:dk2>
        <a:srgbClr val="2FC77E"/>
      </a:dk2>
      <a:lt2>
        <a:srgbClr val="E7E7E7"/>
      </a:lt2>
      <a:accent1>
        <a:srgbClr val="03522D"/>
      </a:accent1>
      <a:accent2>
        <a:srgbClr val="197A56"/>
      </a:accent2>
      <a:accent3>
        <a:srgbClr val="E3EE37"/>
      </a:accent3>
      <a:accent4>
        <a:srgbClr val="3EAD92"/>
      </a:accent4>
      <a:accent5>
        <a:srgbClr val="6E6F73"/>
      </a:accent5>
      <a:accent6>
        <a:srgbClr val="295E7E"/>
      </a:accent6>
      <a:hlink>
        <a:srgbClr val="2FC77E"/>
      </a:hlink>
      <a:folHlink>
        <a:srgbClr val="03522D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D0FD4A8DAF05E499AF02B575CC670D6" ma:contentTypeVersion="15" ma:contentTypeDescription="新しいドキュメントを作成します。" ma:contentTypeScope="" ma:versionID="5840c5e5cfea199d07d6667c4ee74677">
  <xsd:schema xmlns:xsd="http://www.w3.org/2001/XMLSchema" xmlns:xs="http://www.w3.org/2001/XMLSchema" xmlns:p="http://schemas.microsoft.com/office/2006/metadata/properties" xmlns:ns2="87c57fd4-e6b1-4cf6-9723-831ad817bb93" xmlns:ns3="956f8374-eac6-4c01-9e9a-c7d7573af740" targetNamespace="http://schemas.microsoft.com/office/2006/metadata/properties" ma:root="true" ma:fieldsID="6025ce2d40adc1bebc96a3b8c92ce328" ns2:_="" ns3:_="">
    <xsd:import namespace="87c57fd4-e6b1-4cf6-9723-831ad817bb93"/>
    <xsd:import namespace="956f8374-eac6-4c01-9e9a-c7d7573af7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TaxCatchAll" minOccurs="0"/>
                <xsd:element ref="ns2:MediaServiceOCR" minOccurs="0"/>
                <xsd:element ref="ns2:lcf76f155ced4ddcb4097134ff3c332f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c57fd4-e6b1-4cf6-9723-831ad817bb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6f8374-eac6-4c01-9e9a-c7d7573af740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4f4c2df7-119e-42eb-b5ef-c638e6a4a2bd}" ma:internalName="TaxCatchAll" ma:showField="CatchAllData" ma:web="956f8374-eac6-4c01-9e9a-c7d7573af7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6f8374-eac6-4c01-9e9a-c7d7573af740" xsi:nil="true"/>
    <lcf76f155ced4ddcb4097134ff3c332f xmlns="87c57fd4-e6b1-4cf6-9723-831ad817bb9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DEC02C9-C883-471B-98D7-E1161C24F63B}"/>
</file>

<file path=customXml/itemProps2.xml><?xml version="1.0" encoding="utf-8"?>
<ds:datastoreItem xmlns:ds="http://schemas.openxmlformats.org/officeDocument/2006/customXml" ds:itemID="{71895A56-C715-46BC-9DC8-714362264AFF}"/>
</file>

<file path=customXml/itemProps3.xml><?xml version="1.0" encoding="utf-8"?>
<ds:datastoreItem xmlns:ds="http://schemas.openxmlformats.org/officeDocument/2006/customXml" ds:itemID="{97C25A5A-1255-43AD-B74E-FBB2CB43AFC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PresentationFormat>ワイド画面</PresentationFormat>
  <Paragraphs>38</Paragraphs>
  <Slides>1</Slides>
  <Notes>1</Notes>
  <HiddenSlides>0</HiddenSlides>
  <MMClips>0</MMClips>
  <ScaleCrop>false</ScaleCrop>
  <HeadingPairs>
    <vt:vector size="10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  <vt:variant>
        <vt:lpstr>目的別スライド ショー</vt:lpstr>
      </vt:variant>
      <vt:variant>
        <vt:i4>1</vt:i4>
      </vt:variant>
    </vt:vector>
  </HeadingPairs>
  <TitlesOfParts>
    <vt:vector size="7" baseType="lpstr">
      <vt:lpstr>Meiryo UI</vt:lpstr>
      <vt:lpstr>Arial</vt:lpstr>
      <vt:lpstr>Trebuchet MS</vt:lpstr>
      <vt:lpstr>2_BCG Grid 16:9</vt:lpstr>
      <vt:lpstr>think-cell スライド</vt:lpstr>
      <vt:lpstr>XXXXXXXXXXXXXX(事業名を記載) 1行説明（例：○○を××で解決する△△）</vt:lpstr>
      <vt:lpstr>Format Guide Workshop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2</cp:revision>
  <dcterms:created xsi:type="dcterms:W3CDTF">2024-05-27T06:14:04Z</dcterms:created>
  <dcterms:modified xsi:type="dcterms:W3CDTF">2025-01-22T08:14:46Z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0x0101004D0FD4A8DAF05E499AF02B575CC670D6</vt:lpwstr>
  </property>
</Properties>
</file>