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 id="2147483661" r:id="rId5"/>
    <p:sldMasterId id="2147483674" r:id="rId6"/>
    <p:sldMasterId id="2147483687" r:id="rId7"/>
  </p:sldMasterIdLst>
  <p:notesMasterIdLst>
    <p:notesMasterId r:id="rId21"/>
  </p:notesMasterIdLst>
  <p:handoutMasterIdLst>
    <p:handoutMasterId r:id="rId22"/>
  </p:handoutMasterIdLst>
  <p:sldIdLst>
    <p:sldId id="363" r:id="rId8"/>
    <p:sldId id="587" r:id="rId9"/>
    <p:sldId id="2147472972" r:id="rId10"/>
    <p:sldId id="2147475533" r:id="rId11"/>
    <p:sldId id="2147475536" r:id="rId12"/>
    <p:sldId id="2147475532" r:id="rId13"/>
    <p:sldId id="2147475538" r:id="rId14"/>
    <p:sldId id="2147475539" r:id="rId15"/>
    <p:sldId id="2147475535" r:id="rId16"/>
    <p:sldId id="2147475540" r:id="rId17"/>
    <p:sldId id="2147475537" r:id="rId18"/>
    <p:sldId id="571" r:id="rId19"/>
    <p:sldId id="572" r:id="rId20"/>
  </p:sldIdLst>
  <p:sldSz cx="10691813" cy="7559675"/>
  <p:notesSz cx="6807200" cy="9939338"/>
  <p:defaultTextStyle>
    <a:defPPr>
      <a:defRPr lang="ja-JP"/>
    </a:defPPr>
    <a:lvl1pPr marL="0" algn="l" defTabSz="995507" rtl="0" eaLnBrk="1" latinLnBrk="0" hangingPunct="1">
      <a:defRPr kumimoji="1" sz="1960" kern="1200">
        <a:solidFill>
          <a:schemeClr val="tx1"/>
        </a:solidFill>
        <a:latin typeface="+mn-lt"/>
        <a:ea typeface="+mn-ea"/>
        <a:cs typeface="+mn-cs"/>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6" userDrawn="1">
          <p15:clr>
            <a:srgbClr val="A4A3A4"/>
          </p15:clr>
        </p15:guide>
        <p15:guide id="2" pos="124" userDrawn="1">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FF"/>
    <a:srgbClr val="3FCDFF"/>
    <a:srgbClr val="21409A"/>
    <a:srgbClr val="FDEDDF"/>
    <a:srgbClr val="FFE5E5"/>
    <a:srgbClr val="F2F2F2"/>
    <a:srgbClr val="1C1C1C"/>
    <a:srgbClr val="333333"/>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3764B3-2F53-46F9-A92C-231CA5C0BD57}" v="23" dt="2024-06-10T07:13:27.68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84" autoAdjust="0"/>
    <p:restoredTop sz="96235" autoAdjust="0"/>
  </p:normalViewPr>
  <p:slideViewPr>
    <p:cSldViewPr snapToGrid="0">
      <p:cViewPr varScale="1">
        <p:scale>
          <a:sx n="117" d="100"/>
          <a:sy n="117" d="100"/>
        </p:scale>
        <p:origin x="900" y="102"/>
      </p:cViewPr>
      <p:guideLst>
        <p:guide orient="horz" pos="456"/>
        <p:guide pos="124"/>
      </p:guideLst>
    </p:cSldViewPr>
  </p:slideViewPr>
  <p:notesTextViewPr>
    <p:cViewPr>
      <p:scale>
        <a:sx n="3" d="2"/>
        <a:sy n="3" d="2"/>
      </p:scale>
      <p:origin x="0" y="0"/>
    </p:cViewPr>
  </p:notesTextViewPr>
  <p:sorterViewPr>
    <p:cViewPr>
      <p:scale>
        <a:sx n="100" d="100"/>
        <a:sy n="100" d="100"/>
      </p:scale>
      <p:origin x="0" y="-9811"/>
    </p:cViewPr>
  </p:sorterViewPr>
  <p:notesViewPr>
    <p:cSldViewPr snapToGrid="0">
      <p:cViewPr>
        <p:scale>
          <a:sx n="1" d="2"/>
          <a:sy n="1" d="2"/>
        </p:scale>
        <p:origin x="0" y="0"/>
      </p:cViewPr>
      <p:guideLst>
        <p:guide orient="horz" pos="3131"/>
        <p:guide pos="214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handoutMaster" Target="handoutMasters/handoutMaster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6967"/>
          </a:xfrm>
          <a:prstGeom prst="rect">
            <a:avLst/>
          </a:prstGeom>
        </p:spPr>
        <p:txBody>
          <a:bodyPr vert="horz" lIns="92236" tIns="46118" rIns="92236" bIns="46118" rtlCol="0"/>
          <a:lstStyle>
            <a:lvl1pPr algn="l">
              <a:defRPr sz="1200"/>
            </a:lvl1pPr>
          </a:lstStyle>
          <a:p>
            <a:endParaRPr kumimoji="1" lang="ja-JP" altLang="en-US"/>
          </a:p>
        </p:txBody>
      </p:sp>
      <p:sp>
        <p:nvSpPr>
          <p:cNvPr id="4" name="フッター プレースホルダー 3"/>
          <p:cNvSpPr>
            <a:spLocks noGrp="1"/>
          </p:cNvSpPr>
          <p:nvPr>
            <p:ph type="ftr" sz="quarter" idx="2"/>
          </p:nvPr>
        </p:nvSpPr>
        <p:spPr>
          <a:xfrm>
            <a:off x="1" y="9440646"/>
            <a:ext cx="2949787" cy="496967"/>
          </a:xfrm>
          <a:prstGeom prst="rect">
            <a:avLst/>
          </a:prstGeom>
        </p:spPr>
        <p:txBody>
          <a:bodyPr vert="horz" lIns="92236" tIns="46118" rIns="92236" bIns="46118" rtlCol="0" anchor="b"/>
          <a:lstStyle>
            <a:lvl1pPr algn="l">
              <a:defRPr sz="1200"/>
            </a:lvl1pPr>
          </a:lstStyle>
          <a:p>
            <a:endParaRPr kumimoji="1" lang="ja-JP" altLang="en-US"/>
          </a:p>
        </p:txBody>
      </p:sp>
      <p:sp>
        <p:nvSpPr>
          <p:cNvPr id="6" name="スライド番号プレースホルダー 5">
            <a:extLst>
              <a:ext uri="{FF2B5EF4-FFF2-40B4-BE49-F238E27FC236}">
                <a16:creationId xmlns:a16="http://schemas.microsoft.com/office/drawing/2014/main" id="{5EAB3CFA-0FEB-D0B2-ECF7-BEEE2D9DEA74}"/>
              </a:ext>
            </a:extLst>
          </p:cNvPr>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36B97C4C-4D2C-488F-A8FF-0C1D488EC223}"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6967"/>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2236" tIns="46118" rIns="92236" bIns="46118" rtlCol="0"/>
          <a:lstStyle>
            <a:lvl1pPr algn="r">
              <a:defRPr sz="1400">
                <a:latin typeface="ＭＳ Ｐゴシック" pitchFamily="50" charset="-128"/>
                <a:ea typeface="ＭＳ Ｐゴシック" pitchFamily="50" charset="-128"/>
              </a:defRPr>
            </a:lvl1pPr>
          </a:lstStyle>
          <a:p>
            <a:r>
              <a:rPr lang="ja-JP" altLang="en-US"/>
              <a:t>機密性○</a:t>
            </a:r>
            <a:endParaRPr lang="en-US" altLang="ja-JP"/>
          </a:p>
        </p:txBody>
      </p:sp>
      <p:sp>
        <p:nvSpPr>
          <p:cNvPr id="4" name="スライド イメージ プレースホルダー 3"/>
          <p:cNvSpPr>
            <a:spLocks noGrp="1" noRot="1" noChangeAspect="1"/>
          </p:cNvSpPr>
          <p:nvPr>
            <p:ph type="sldImg" idx="2"/>
          </p:nvPr>
        </p:nvSpPr>
        <p:spPr>
          <a:xfrm>
            <a:off x="766763" y="744538"/>
            <a:ext cx="5273675" cy="3729037"/>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721" y="4721187"/>
            <a:ext cx="5445760" cy="4472702"/>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6"/>
            <a:ext cx="2949787" cy="496967"/>
          </a:xfrm>
          <a:prstGeom prst="rect">
            <a:avLst/>
          </a:prstGeom>
        </p:spPr>
        <p:txBody>
          <a:bodyPr vert="horz" lIns="92236" tIns="46118" rIns="92236" bIns="4611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2236" tIns="46118" rIns="92236" bIns="46118"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hdr="0" ftr="0"/>
  <p:notesStyle>
    <a:lvl1pPr marL="0" algn="l" defTabSz="995507" rtl="0" eaLnBrk="1" latinLnBrk="0" hangingPunct="1">
      <a:defRPr kumimoji="1" sz="1306" kern="1200">
        <a:solidFill>
          <a:schemeClr val="tx1"/>
        </a:solidFill>
        <a:latin typeface="+mn-lt"/>
        <a:ea typeface="+mn-ea"/>
        <a:cs typeface="+mn-cs"/>
      </a:defRPr>
    </a:lvl1pPr>
    <a:lvl2pPr marL="497754" algn="l" defTabSz="995507" rtl="0" eaLnBrk="1" latinLnBrk="0" hangingPunct="1">
      <a:defRPr kumimoji="1" sz="1306" kern="1200">
        <a:solidFill>
          <a:schemeClr val="tx1"/>
        </a:solidFill>
        <a:latin typeface="+mn-lt"/>
        <a:ea typeface="+mn-ea"/>
        <a:cs typeface="+mn-cs"/>
      </a:defRPr>
    </a:lvl2pPr>
    <a:lvl3pPr marL="995507" algn="l" defTabSz="995507" rtl="0" eaLnBrk="1" latinLnBrk="0" hangingPunct="1">
      <a:defRPr kumimoji="1" sz="1306" kern="1200">
        <a:solidFill>
          <a:schemeClr val="tx1"/>
        </a:solidFill>
        <a:latin typeface="+mn-lt"/>
        <a:ea typeface="+mn-ea"/>
        <a:cs typeface="+mn-cs"/>
      </a:defRPr>
    </a:lvl3pPr>
    <a:lvl4pPr marL="1493261" algn="l" defTabSz="995507" rtl="0" eaLnBrk="1" latinLnBrk="0" hangingPunct="1">
      <a:defRPr kumimoji="1" sz="1306" kern="1200">
        <a:solidFill>
          <a:schemeClr val="tx1"/>
        </a:solidFill>
        <a:latin typeface="+mn-lt"/>
        <a:ea typeface="+mn-ea"/>
        <a:cs typeface="+mn-cs"/>
      </a:defRPr>
    </a:lvl4pPr>
    <a:lvl5pPr marL="1991015" algn="l" defTabSz="995507" rtl="0" eaLnBrk="1" latinLnBrk="0" hangingPunct="1">
      <a:defRPr kumimoji="1" sz="1306" kern="1200">
        <a:solidFill>
          <a:schemeClr val="tx1"/>
        </a:solidFill>
        <a:latin typeface="+mn-lt"/>
        <a:ea typeface="+mn-ea"/>
        <a:cs typeface="+mn-cs"/>
      </a:defRPr>
    </a:lvl5pPr>
    <a:lvl6pPr marL="2488768" algn="l" defTabSz="995507" rtl="0" eaLnBrk="1" latinLnBrk="0" hangingPunct="1">
      <a:defRPr kumimoji="1" sz="1306" kern="1200">
        <a:solidFill>
          <a:schemeClr val="tx1"/>
        </a:solidFill>
        <a:latin typeface="+mn-lt"/>
        <a:ea typeface="+mn-ea"/>
        <a:cs typeface="+mn-cs"/>
      </a:defRPr>
    </a:lvl6pPr>
    <a:lvl7pPr marL="2986522" algn="l" defTabSz="995507" rtl="0" eaLnBrk="1" latinLnBrk="0" hangingPunct="1">
      <a:defRPr kumimoji="1" sz="1306" kern="1200">
        <a:solidFill>
          <a:schemeClr val="tx1"/>
        </a:solidFill>
        <a:latin typeface="+mn-lt"/>
        <a:ea typeface="+mn-ea"/>
        <a:cs typeface="+mn-cs"/>
      </a:defRPr>
    </a:lvl7pPr>
    <a:lvl8pPr marL="3484275" algn="l" defTabSz="995507" rtl="0" eaLnBrk="1" latinLnBrk="0" hangingPunct="1">
      <a:defRPr kumimoji="1" sz="1306" kern="1200">
        <a:solidFill>
          <a:schemeClr val="tx1"/>
        </a:solidFill>
        <a:latin typeface="+mn-lt"/>
        <a:ea typeface="+mn-ea"/>
        <a:cs typeface="+mn-cs"/>
      </a:defRPr>
    </a:lvl8pPr>
    <a:lvl9pPr marL="3982029" algn="l" defTabSz="995507"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2</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3779439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12</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1541082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13</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1814242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4</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361878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5</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3014221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6</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3762142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7</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171219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8</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2426925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9</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3788488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10</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2083977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6/10/2024 4:38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11</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r>
              <a:rPr lang="ja-JP" altLang="en-US" dirty="0"/>
              <a:t>誰の・何の課題に・何を提供するか</a:t>
            </a:r>
            <a:endParaRPr lang="ja-JP" altLang="ja-JP" dirty="0"/>
          </a:p>
        </p:txBody>
      </p:sp>
    </p:spTree>
    <p:extLst>
      <p:ext uri="{BB962C8B-B14F-4D97-AF65-F5344CB8AC3E}">
        <p14:creationId xmlns:p14="http://schemas.microsoft.com/office/powerpoint/2010/main" val="158468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2881617"/>
            <a:ext cx="9088041"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p>
        </p:txBody>
      </p:sp>
      <p:sp>
        <p:nvSpPr>
          <p:cNvPr id="3" name="サブタイトル 2"/>
          <p:cNvSpPr>
            <a:spLocks noGrp="1"/>
          </p:cNvSpPr>
          <p:nvPr>
            <p:ph type="subTitle" idx="1"/>
          </p:nvPr>
        </p:nvSpPr>
        <p:spPr>
          <a:xfrm>
            <a:off x="1603772" y="5129222"/>
            <a:ext cx="7484269" cy="3693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標準スライド">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7"/>
          </p:nvPr>
        </p:nvSpPr>
        <p:spPr>
          <a:xfrm>
            <a:off x="98830" y="585270"/>
            <a:ext cx="10260028" cy="483888"/>
          </a:xfrm>
          <a:prstGeom prst="rect">
            <a:avLst/>
          </a:prstGeom>
          <a:noFill/>
          <a:ln>
            <a:noFill/>
          </a:ln>
        </p:spPr>
        <p:txBody>
          <a:bodyPr vert="horz" wrap="square" lIns="216000" tIns="108000" rIns="216000" bIns="108000" rtlCol="0" anchor="t" anchorCtr="0">
            <a:spAutoFit/>
          </a:bodyPr>
          <a:lstStyle>
            <a:lvl1pPr marL="370092" indent="-370092">
              <a:buClrTx/>
              <a:buFont typeface="Wingdings" panose="05000000000000000000" pitchFamily="2" charset="2"/>
              <a:buChar char="u"/>
              <a:defRPr lang="ja-JP" altLang="en-US" sz="1727"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
        <p:nvSpPr>
          <p:cNvPr id="6" name="タイトル 1"/>
          <p:cNvSpPr>
            <a:spLocks noGrp="1"/>
          </p:cNvSpPr>
          <p:nvPr userDrawn="1">
            <p:ph type="title"/>
          </p:nvPr>
        </p:nvSpPr>
        <p:spPr>
          <a:xfrm>
            <a:off x="225067" y="79172"/>
            <a:ext cx="9599027"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2" name="スライド番号プレースホルダー 5">
            <a:extLst>
              <a:ext uri="{FF2B5EF4-FFF2-40B4-BE49-F238E27FC236}">
                <a16:creationId xmlns:a16="http://schemas.microsoft.com/office/drawing/2014/main" id="{FFAE51FB-72A6-3D49-D53F-F873055730C8}"/>
              </a:ext>
            </a:extLst>
          </p:cNvPr>
          <p:cNvSpPr>
            <a:spLocks noGrp="1"/>
          </p:cNvSpPr>
          <p:nvPr>
            <p:ph type="sldNum" sz="quarter" idx="4"/>
          </p:nvPr>
        </p:nvSpPr>
        <p:spPr>
          <a:xfrm>
            <a:off x="8208600" y="7165283"/>
            <a:ext cx="2494756" cy="402483"/>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492343025"/>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標準スライド">
    <p:spTree>
      <p:nvGrpSpPr>
        <p:cNvPr id="1" name=""/>
        <p:cNvGrpSpPr/>
        <p:nvPr/>
      </p:nvGrpSpPr>
      <p:grpSpPr>
        <a:xfrm>
          <a:off x="0" y="0"/>
          <a:ext cx="0" cy="0"/>
          <a:chOff x="0" y="0"/>
          <a:chExt cx="0" cy="0"/>
        </a:xfrm>
      </p:grpSpPr>
      <p:sp>
        <p:nvSpPr>
          <p:cNvPr id="6" name="タイトル 1"/>
          <p:cNvSpPr>
            <a:spLocks noGrp="1"/>
          </p:cNvSpPr>
          <p:nvPr>
            <p:ph type="title"/>
          </p:nvPr>
        </p:nvSpPr>
        <p:spPr>
          <a:xfrm>
            <a:off x="-8363" y="72246"/>
            <a:ext cx="9832457"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2" name="スライド番号プレースホルダー 5">
            <a:extLst>
              <a:ext uri="{FF2B5EF4-FFF2-40B4-BE49-F238E27FC236}">
                <a16:creationId xmlns:a16="http://schemas.microsoft.com/office/drawing/2014/main" id="{0FAAB990-546D-F13C-8652-2B8740885BBA}"/>
              </a:ext>
            </a:extLst>
          </p:cNvPr>
          <p:cNvSpPr>
            <a:spLocks noGrp="1"/>
          </p:cNvSpPr>
          <p:nvPr>
            <p:ph type="sldNum" sz="quarter" idx="4"/>
          </p:nvPr>
        </p:nvSpPr>
        <p:spPr>
          <a:xfrm>
            <a:off x="8190128" y="7165283"/>
            <a:ext cx="2494756" cy="402483"/>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4261008151"/>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4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2853274"/>
            <a:ext cx="9088041" cy="59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885"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p>
        </p:txBody>
      </p:sp>
      <p:sp>
        <p:nvSpPr>
          <p:cNvPr id="3" name="サブタイトル 2"/>
          <p:cNvSpPr>
            <a:spLocks noGrp="1"/>
          </p:cNvSpPr>
          <p:nvPr>
            <p:ph type="subTitle" idx="1"/>
          </p:nvPr>
        </p:nvSpPr>
        <p:spPr>
          <a:xfrm>
            <a:off x="1603772" y="5129221"/>
            <a:ext cx="7484269" cy="39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59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Tree>
    <p:extLst>
      <p:ext uri="{BB962C8B-B14F-4D97-AF65-F5344CB8AC3E}">
        <p14:creationId xmlns:p14="http://schemas.microsoft.com/office/powerpoint/2010/main" val="537997757"/>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03977" y="1676387"/>
            <a:ext cx="8012912" cy="690189"/>
          </a:xfrm>
          <a:prstGeom prst="rect">
            <a:avLst/>
          </a:prstGeom>
        </p:spPr>
        <p:txBody>
          <a:bodyPr wrap="square" anchor="t" anchorCtr="0">
            <a:spAutoFit/>
          </a:bodyPr>
          <a:lstStyle>
            <a:lvl1pPr algn="l">
              <a:defRPr lang="ja-JP" altLang="en-US" sz="3885"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１．見出しの記入</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
        <p:nvSpPr>
          <p:cNvPr id="3" name="スライド番号プレースホルダー 5">
            <a:extLst>
              <a:ext uri="{FF2B5EF4-FFF2-40B4-BE49-F238E27FC236}">
                <a16:creationId xmlns:a16="http://schemas.microsoft.com/office/drawing/2014/main" id="{D85DC1A7-5251-0872-ABD1-AF0840DF2CC8}"/>
              </a:ext>
            </a:extLst>
          </p:cNvPr>
          <p:cNvSpPr>
            <a:spLocks noGrp="1"/>
          </p:cNvSpPr>
          <p:nvPr>
            <p:ph type="sldNum" sz="quarter" idx="4"/>
          </p:nvPr>
        </p:nvSpPr>
        <p:spPr>
          <a:xfrm>
            <a:off x="8190128" y="7165283"/>
            <a:ext cx="2494756" cy="402483"/>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42717473"/>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4" name="フッター プレースホルダー 3"/>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
        <p:nvSpPr>
          <p:cNvPr id="6" name="タイトル 1"/>
          <p:cNvSpPr>
            <a:spLocks noGrp="1"/>
          </p:cNvSpPr>
          <p:nvPr>
            <p:ph type="title"/>
          </p:nvPr>
        </p:nvSpPr>
        <p:spPr>
          <a:xfrm>
            <a:off x="216374" y="207941"/>
            <a:ext cx="10259546" cy="490904"/>
          </a:xfrm>
          <a:prstGeom prst="rect">
            <a:avLst/>
          </a:prstGeom>
        </p:spPr>
        <p:txBody>
          <a:bodyPr wrap="square">
            <a:spAutoFit/>
          </a:bodyPr>
          <a:lstStyle>
            <a:lvl1pPr algn="l">
              <a:defRPr lang="ja-JP" altLang="en-US" sz="259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8" name="テキスト プレースホルダー 9"/>
          <p:cNvSpPr>
            <a:spLocks noGrp="1"/>
          </p:cNvSpPr>
          <p:nvPr>
            <p:ph type="body" sz="quarter" idx="13" hasCustomPrompt="1"/>
          </p:nvPr>
        </p:nvSpPr>
        <p:spPr>
          <a:xfrm>
            <a:off x="216722" y="6954858"/>
            <a:ext cx="10142136" cy="178115"/>
          </a:xfrm>
          <a:prstGeom prst="rect">
            <a:avLst/>
          </a:prstGeom>
          <a:noFill/>
        </p:spPr>
        <p:txBody>
          <a:bodyPr wrap="squar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（資料）●●</a:t>
            </a:r>
          </a:p>
        </p:txBody>
      </p:sp>
      <p:sp>
        <p:nvSpPr>
          <p:cNvPr id="9" name="テキスト プレースホルダー 9"/>
          <p:cNvSpPr>
            <a:spLocks noGrp="1"/>
          </p:cNvSpPr>
          <p:nvPr>
            <p:ph type="body" sz="quarter" idx="14" hasCustomPrompt="1"/>
          </p:nvPr>
        </p:nvSpPr>
        <p:spPr>
          <a:xfrm>
            <a:off x="216723" y="3422648"/>
            <a:ext cx="2064668" cy="332270"/>
          </a:xfrm>
          <a:prstGeom prst="rect">
            <a:avLst/>
          </a:prstGeom>
          <a:noFill/>
        </p:spPr>
        <p:txBody>
          <a:bodyPr wrap="none" lIns="0" tIns="0" rIns="0" bIns="0">
            <a:spAutoFit/>
          </a:bodyPr>
          <a:lstStyle>
            <a:lvl1pPr marL="0" indent="0">
              <a:spcBef>
                <a:spcPts val="0"/>
              </a:spcBef>
              <a:spcAft>
                <a:spcPts val="0"/>
              </a:spcAft>
              <a:buNone/>
              <a:defRPr sz="2159">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20pt</a:t>
            </a:r>
            <a:r>
              <a:rPr kumimoji="1" lang="ja-JP" altLang="en-US"/>
              <a:t>）</a:t>
            </a:r>
          </a:p>
        </p:txBody>
      </p:sp>
      <p:sp>
        <p:nvSpPr>
          <p:cNvPr id="10" name="テキスト プレースホルダー 9"/>
          <p:cNvSpPr>
            <a:spLocks noGrp="1"/>
          </p:cNvSpPr>
          <p:nvPr>
            <p:ph type="body" sz="quarter" idx="15" hasCustomPrompt="1"/>
          </p:nvPr>
        </p:nvSpPr>
        <p:spPr>
          <a:xfrm>
            <a:off x="216375" y="4154950"/>
            <a:ext cx="1442703" cy="232500"/>
          </a:xfrm>
          <a:prstGeom prst="rect">
            <a:avLst/>
          </a:prstGeom>
          <a:noFill/>
        </p:spPr>
        <p:txBody>
          <a:bodyPr wrap="none" lIns="0" tIns="0" rIns="0" bIns="0">
            <a:spAutoFit/>
          </a:bodyPr>
          <a:lstStyle>
            <a:lvl1pPr marL="0" indent="0">
              <a:spcBef>
                <a:spcPts val="0"/>
              </a:spcBef>
              <a:spcAft>
                <a:spcPts val="0"/>
              </a:spcAft>
              <a:buNone/>
              <a:defRPr sz="1511">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14pt</a:t>
            </a:r>
            <a:r>
              <a:rPr kumimoji="1" lang="ja-JP" altLang="en-US"/>
              <a:t>）</a:t>
            </a:r>
          </a:p>
        </p:txBody>
      </p:sp>
      <p:sp>
        <p:nvSpPr>
          <p:cNvPr id="11" name="テキスト プレースホルダー 9"/>
          <p:cNvSpPr>
            <a:spLocks noGrp="1"/>
          </p:cNvSpPr>
          <p:nvPr>
            <p:ph type="body" sz="quarter" idx="16" hasCustomPrompt="1"/>
          </p:nvPr>
        </p:nvSpPr>
        <p:spPr>
          <a:xfrm>
            <a:off x="216375" y="4811720"/>
            <a:ext cx="1231106" cy="174343"/>
          </a:xfrm>
          <a:prstGeom prst="rect">
            <a:avLst/>
          </a:prstGeom>
          <a:noFill/>
        </p:spPr>
        <p:txBody>
          <a:bodyPr wrap="non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10.5pt</a:t>
            </a:r>
            <a:r>
              <a:rPr kumimoji="1" lang="ja-JP" altLang="en-US"/>
              <a:t>）</a:t>
            </a:r>
          </a:p>
        </p:txBody>
      </p:sp>
      <p:sp>
        <p:nvSpPr>
          <p:cNvPr id="12" name="テキスト プレースホルダー 11"/>
          <p:cNvSpPr>
            <a:spLocks noGrp="1"/>
          </p:cNvSpPr>
          <p:nvPr>
            <p:ph type="body" sz="quarter" idx="17"/>
          </p:nvPr>
        </p:nvSpPr>
        <p:spPr>
          <a:xfrm>
            <a:off x="215893" y="842945"/>
            <a:ext cx="10260028" cy="550380"/>
          </a:xfrm>
          <a:prstGeom prst="rect">
            <a:avLst/>
          </a:prstGeom>
          <a:solidFill>
            <a:srgbClr val="99D6EC"/>
          </a:solidFill>
          <a:ln>
            <a:noFill/>
          </a:ln>
        </p:spPr>
        <p:txBody>
          <a:bodyPr vert="horz" wrap="square" lIns="216000" tIns="108000" rIns="216000" bIns="108000" rtlCol="0" anchor="t" anchorCtr="0">
            <a:spAutoFit/>
          </a:bodyPr>
          <a:lstStyle>
            <a:lvl1pPr>
              <a:defRPr lang="ja-JP" altLang="en-US" sz="2159"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
        <p:nvSpPr>
          <p:cNvPr id="2" name="スライド番号プレースホルダー 5">
            <a:extLst>
              <a:ext uri="{FF2B5EF4-FFF2-40B4-BE49-F238E27FC236}">
                <a16:creationId xmlns:a16="http://schemas.microsoft.com/office/drawing/2014/main" id="{70343883-6662-35D3-5752-06C6409332E1}"/>
              </a:ext>
            </a:extLst>
          </p:cNvPr>
          <p:cNvSpPr>
            <a:spLocks noGrp="1"/>
          </p:cNvSpPr>
          <p:nvPr>
            <p:ph type="sldNum" sz="quarter" idx="4"/>
          </p:nvPr>
        </p:nvSpPr>
        <p:spPr>
          <a:xfrm>
            <a:off x="8190128" y="7165283"/>
            <a:ext cx="2494756" cy="402483"/>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1139028425"/>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F3E8511-32B1-3E7A-8857-8BB5686B71BF}"/>
              </a:ext>
            </a:extLst>
          </p:cNvPr>
          <p:cNvSpPr>
            <a:spLocks noGrp="1"/>
          </p:cNvSpPr>
          <p:nvPr>
            <p:ph type="title"/>
          </p:nvPr>
        </p:nvSpPr>
        <p:spPr>
          <a:xfrm>
            <a:off x="1125972" y="78515"/>
            <a:ext cx="8698122" cy="396833"/>
          </a:xfrm>
          <a:prstGeom prst="rect">
            <a:avLst/>
          </a:prstGeom>
        </p:spPr>
        <p:txBody>
          <a:bodyPr>
            <a:noAutofit/>
          </a:bodyPr>
          <a:lstStyle>
            <a:lvl1pPr algn="r">
              <a:defRPr sz="1943"/>
            </a:lvl1pPr>
          </a:lstStyle>
          <a:p>
            <a:r>
              <a:rPr kumimoji="1" lang="ja-JP" altLang="en-US"/>
              <a:t>マスター タイトルの書式設定</a:t>
            </a:r>
          </a:p>
        </p:txBody>
      </p:sp>
    </p:spTree>
    <p:extLst>
      <p:ext uri="{BB962C8B-B14F-4D97-AF65-F5344CB8AC3E}">
        <p14:creationId xmlns:p14="http://schemas.microsoft.com/office/powerpoint/2010/main" val="3372894059"/>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標準スライド">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7"/>
          </p:nvPr>
        </p:nvSpPr>
        <p:spPr>
          <a:xfrm>
            <a:off x="98830" y="585270"/>
            <a:ext cx="10260028" cy="483888"/>
          </a:xfrm>
          <a:prstGeom prst="rect">
            <a:avLst/>
          </a:prstGeom>
          <a:noFill/>
          <a:ln>
            <a:noFill/>
          </a:ln>
        </p:spPr>
        <p:txBody>
          <a:bodyPr vert="horz" wrap="square" lIns="216000" tIns="108000" rIns="216000" bIns="108000" rtlCol="0" anchor="t" anchorCtr="0">
            <a:spAutoFit/>
          </a:bodyPr>
          <a:lstStyle>
            <a:lvl1pPr marL="370092" indent="-370092">
              <a:buClrTx/>
              <a:buFont typeface="Wingdings" panose="05000000000000000000" pitchFamily="2" charset="2"/>
              <a:buChar char="u"/>
              <a:defRPr lang="ja-JP" altLang="en-US" sz="1727"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
        <p:nvSpPr>
          <p:cNvPr id="6" name="タイトル 1"/>
          <p:cNvSpPr>
            <a:spLocks noGrp="1"/>
          </p:cNvSpPr>
          <p:nvPr userDrawn="1">
            <p:ph type="title"/>
          </p:nvPr>
        </p:nvSpPr>
        <p:spPr>
          <a:xfrm>
            <a:off x="225067" y="79172"/>
            <a:ext cx="9608081"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Tree>
    <p:extLst>
      <p:ext uri="{BB962C8B-B14F-4D97-AF65-F5344CB8AC3E}">
        <p14:creationId xmlns:p14="http://schemas.microsoft.com/office/powerpoint/2010/main" val="1689100263"/>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標準スライド">
    <p:spTree>
      <p:nvGrpSpPr>
        <p:cNvPr id="1" name=""/>
        <p:cNvGrpSpPr/>
        <p:nvPr/>
      </p:nvGrpSpPr>
      <p:grpSpPr>
        <a:xfrm>
          <a:off x="0" y="0"/>
          <a:ext cx="0" cy="0"/>
          <a:chOff x="0" y="0"/>
          <a:chExt cx="0" cy="0"/>
        </a:xfrm>
      </p:grpSpPr>
      <p:sp>
        <p:nvSpPr>
          <p:cNvPr id="6" name="タイトル 1"/>
          <p:cNvSpPr>
            <a:spLocks noGrp="1"/>
          </p:cNvSpPr>
          <p:nvPr>
            <p:ph type="title"/>
          </p:nvPr>
        </p:nvSpPr>
        <p:spPr>
          <a:xfrm>
            <a:off x="-8363" y="72246"/>
            <a:ext cx="9832456"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2" name="スライド番号プレースホルダー 5">
            <a:extLst>
              <a:ext uri="{FF2B5EF4-FFF2-40B4-BE49-F238E27FC236}">
                <a16:creationId xmlns:a16="http://schemas.microsoft.com/office/drawing/2014/main" id="{61541982-D8D1-75A3-4009-C0D991B5E55E}"/>
              </a:ext>
            </a:extLst>
          </p:cNvPr>
          <p:cNvSpPr>
            <a:spLocks noGrp="1"/>
          </p:cNvSpPr>
          <p:nvPr>
            <p:ph type="sldNum" sz="quarter" idx="4"/>
          </p:nvPr>
        </p:nvSpPr>
        <p:spPr>
          <a:xfrm>
            <a:off x="8190128" y="7165283"/>
            <a:ext cx="2494756" cy="402483"/>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4234062516"/>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2853274"/>
            <a:ext cx="9088041" cy="59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885"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p>
        </p:txBody>
      </p:sp>
      <p:sp>
        <p:nvSpPr>
          <p:cNvPr id="3" name="サブタイトル 2"/>
          <p:cNvSpPr>
            <a:spLocks noGrp="1"/>
          </p:cNvSpPr>
          <p:nvPr>
            <p:ph type="subTitle" idx="1"/>
          </p:nvPr>
        </p:nvSpPr>
        <p:spPr>
          <a:xfrm>
            <a:off x="1603772" y="5129221"/>
            <a:ext cx="7484269" cy="39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59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Tree>
    <p:extLst>
      <p:ext uri="{BB962C8B-B14F-4D97-AF65-F5344CB8AC3E}">
        <p14:creationId xmlns:p14="http://schemas.microsoft.com/office/powerpoint/2010/main" val="915053270"/>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03977" y="1676387"/>
            <a:ext cx="8012912" cy="690189"/>
          </a:xfrm>
          <a:prstGeom prst="rect">
            <a:avLst/>
          </a:prstGeom>
        </p:spPr>
        <p:txBody>
          <a:bodyPr wrap="square" anchor="t" anchorCtr="0">
            <a:spAutoFit/>
          </a:bodyPr>
          <a:lstStyle>
            <a:lvl1pPr algn="l">
              <a:defRPr lang="ja-JP" altLang="en-US" sz="3885"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１．見出しの記入</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Tree>
    <p:extLst>
      <p:ext uri="{BB962C8B-B14F-4D97-AF65-F5344CB8AC3E}">
        <p14:creationId xmlns:p14="http://schemas.microsoft.com/office/powerpoint/2010/main" val="3412286938"/>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03980" y="1676391"/>
            <a:ext cx="8012912"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１．見出しの記入</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4" name="フッター プレースホルダー 3"/>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
        <p:nvSpPr>
          <p:cNvPr id="6" name="タイトル 1"/>
          <p:cNvSpPr>
            <a:spLocks noGrp="1"/>
          </p:cNvSpPr>
          <p:nvPr>
            <p:ph type="title"/>
          </p:nvPr>
        </p:nvSpPr>
        <p:spPr>
          <a:xfrm>
            <a:off x="216374" y="207941"/>
            <a:ext cx="10259546" cy="490904"/>
          </a:xfrm>
          <a:prstGeom prst="rect">
            <a:avLst/>
          </a:prstGeom>
        </p:spPr>
        <p:txBody>
          <a:bodyPr wrap="square">
            <a:spAutoFit/>
          </a:bodyPr>
          <a:lstStyle>
            <a:lvl1pPr algn="l">
              <a:defRPr lang="ja-JP" altLang="en-US" sz="259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8" name="テキスト プレースホルダー 9"/>
          <p:cNvSpPr>
            <a:spLocks noGrp="1"/>
          </p:cNvSpPr>
          <p:nvPr>
            <p:ph type="body" sz="quarter" idx="13" hasCustomPrompt="1"/>
          </p:nvPr>
        </p:nvSpPr>
        <p:spPr>
          <a:xfrm>
            <a:off x="216722" y="6954858"/>
            <a:ext cx="10142136" cy="178115"/>
          </a:xfrm>
          <a:prstGeom prst="rect">
            <a:avLst/>
          </a:prstGeom>
          <a:noFill/>
        </p:spPr>
        <p:txBody>
          <a:bodyPr wrap="squar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（資料）●●</a:t>
            </a:r>
          </a:p>
        </p:txBody>
      </p:sp>
      <p:sp>
        <p:nvSpPr>
          <p:cNvPr id="9" name="テキスト プレースホルダー 9"/>
          <p:cNvSpPr>
            <a:spLocks noGrp="1"/>
          </p:cNvSpPr>
          <p:nvPr>
            <p:ph type="body" sz="quarter" idx="14" hasCustomPrompt="1"/>
          </p:nvPr>
        </p:nvSpPr>
        <p:spPr>
          <a:xfrm>
            <a:off x="216723" y="3422648"/>
            <a:ext cx="2064668" cy="332270"/>
          </a:xfrm>
          <a:prstGeom prst="rect">
            <a:avLst/>
          </a:prstGeom>
          <a:noFill/>
        </p:spPr>
        <p:txBody>
          <a:bodyPr wrap="none" lIns="0" tIns="0" rIns="0" bIns="0">
            <a:spAutoFit/>
          </a:bodyPr>
          <a:lstStyle>
            <a:lvl1pPr marL="0" indent="0">
              <a:spcBef>
                <a:spcPts val="0"/>
              </a:spcBef>
              <a:spcAft>
                <a:spcPts val="0"/>
              </a:spcAft>
              <a:buNone/>
              <a:defRPr sz="2159">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20pt</a:t>
            </a:r>
            <a:r>
              <a:rPr kumimoji="1" lang="ja-JP" altLang="en-US"/>
              <a:t>）</a:t>
            </a:r>
          </a:p>
        </p:txBody>
      </p:sp>
      <p:sp>
        <p:nvSpPr>
          <p:cNvPr id="10" name="テキスト プレースホルダー 9"/>
          <p:cNvSpPr>
            <a:spLocks noGrp="1"/>
          </p:cNvSpPr>
          <p:nvPr>
            <p:ph type="body" sz="quarter" idx="15" hasCustomPrompt="1"/>
          </p:nvPr>
        </p:nvSpPr>
        <p:spPr>
          <a:xfrm>
            <a:off x="216375" y="4154950"/>
            <a:ext cx="1442703" cy="232500"/>
          </a:xfrm>
          <a:prstGeom prst="rect">
            <a:avLst/>
          </a:prstGeom>
          <a:noFill/>
        </p:spPr>
        <p:txBody>
          <a:bodyPr wrap="none" lIns="0" tIns="0" rIns="0" bIns="0">
            <a:spAutoFit/>
          </a:bodyPr>
          <a:lstStyle>
            <a:lvl1pPr marL="0" indent="0">
              <a:spcBef>
                <a:spcPts val="0"/>
              </a:spcBef>
              <a:spcAft>
                <a:spcPts val="0"/>
              </a:spcAft>
              <a:buNone/>
              <a:defRPr sz="1511">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14pt</a:t>
            </a:r>
            <a:r>
              <a:rPr kumimoji="1" lang="ja-JP" altLang="en-US"/>
              <a:t>）</a:t>
            </a:r>
          </a:p>
        </p:txBody>
      </p:sp>
      <p:sp>
        <p:nvSpPr>
          <p:cNvPr id="11" name="テキスト プレースホルダー 9"/>
          <p:cNvSpPr>
            <a:spLocks noGrp="1"/>
          </p:cNvSpPr>
          <p:nvPr>
            <p:ph type="body" sz="quarter" idx="16" hasCustomPrompt="1"/>
          </p:nvPr>
        </p:nvSpPr>
        <p:spPr>
          <a:xfrm>
            <a:off x="216375" y="4811720"/>
            <a:ext cx="1231106" cy="174343"/>
          </a:xfrm>
          <a:prstGeom prst="rect">
            <a:avLst/>
          </a:prstGeom>
          <a:noFill/>
        </p:spPr>
        <p:txBody>
          <a:bodyPr wrap="non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10.5pt</a:t>
            </a:r>
            <a:r>
              <a:rPr kumimoji="1" lang="ja-JP" altLang="en-US"/>
              <a:t>）</a:t>
            </a:r>
          </a:p>
        </p:txBody>
      </p:sp>
      <p:sp>
        <p:nvSpPr>
          <p:cNvPr id="12" name="テキスト プレースホルダー 11"/>
          <p:cNvSpPr>
            <a:spLocks noGrp="1"/>
          </p:cNvSpPr>
          <p:nvPr>
            <p:ph type="body" sz="quarter" idx="17"/>
          </p:nvPr>
        </p:nvSpPr>
        <p:spPr>
          <a:xfrm>
            <a:off x="215893" y="842945"/>
            <a:ext cx="10260028" cy="550380"/>
          </a:xfrm>
          <a:prstGeom prst="rect">
            <a:avLst/>
          </a:prstGeom>
          <a:solidFill>
            <a:srgbClr val="99D6EC"/>
          </a:solidFill>
          <a:ln>
            <a:noFill/>
          </a:ln>
        </p:spPr>
        <p:txBody>
          <a:bodyPr vert="horz" wrap="square" lIns="216000" tIns="108000" rIns="216000" bIns="108000" rtlCol="0" anchor="t" anchorCtr="0">
            <a:spAutoFit/>
          </a:bodyPr>
          <a:lstStyle>
            <a:lvl1pPr>
              <a:defRPr lang="ja-JP" altLang="en-US" sz="2159"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2865542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03977" y="1676387"/>
            <a:ext cx="8012912" cy="690189"/>
          </a:xfrm>
          <a:prstGeom prst="rect">
            <a:avLst/>
          </a:prstGeom>
        </p:spPr>
        <p:txBody>
          <a:bodyPr wrap="square" anchor="t" anchorCtr="0">
            <a:spAutoFit/>
          </a:bodyPr>
          <a:lstStyle>
            <a:lvl1pPr algn="l">
              <a:defRPr lang="ja-JP" altLang="en-US" sz="3885"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１．見出しの記入</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9824093" y="78515"/>
            <a:ext cx="797772" cy="396833"/>
          </a:xfrm>
          <a:prstGeom prst="rect">
            <a:avLst/>
          </a:prstGeom>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755236545"/>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4" name="フッター プレースホルダー 3"/>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a:xfrm>
            <a:off x="9824093" y="78515"/>
            <a:ext cx="797772" cy="396833"/>
          </a:xfrm>
          <a:prstGeom prst="rect">
            <a:avLst/>
          </a:prstGeom>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16374" y="207941"/>
            <a:ext cx="10259546" cy="490904"/>
          </a:xfrm>
          <a:prstGeom prst="rect">
            <a:avLst/>
          </a:prstGeom>
        </p:spPr>
        <p:txBody>
          <a:bodyPr wrap="square">
            <a:spAutoFit/>
          </a:bodyPr>
          <a:lstStyle>
            <a:lvl1pPr algn="l">
              <a:defRPr lang="ja-JP" altLang="en-US" sz="259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8" name="テキスト プレースホルダー 9"/>
          <p:cNvSpPr>
            <a:spLocks noGrp="1"/>
          </p:cNvSpPr>
          <p:nvPr>
            <p:ph type="body" sz="quarter" idx="13" hasCustomPrompt="1"/>
          </p:nvPr>
        </p:nvSpPr>
        <p:spPr>
          <a:xfrm>
            <a:off x="216722" y="6954858"/>
            <a:ext cx="10142136" cy="178115"/>
          </a:xfrm>
          <a:prstGeom prst="rect">
            <a:avLst/>
          </a:prstGeom>
          <a:noFill/>
        </p:spPr>
        <p:txBody>
          <a:bodyPr wrap="squar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（資料）●●</a:t>
            </a:r>
          </a:p>
        </p:txBody>
      </p:sp>
      <p:sp>
        <p:nvSpPr>
          <p:cNvPr id="9" name="テキスト プレースホルダー 9"/>
          <p:cNvSpPr>
            <a:spLocks noGrp="1"/>
          </p:cNvSpPr>
          <p:nvPr>
            <p:ph type="body" sz="quarter" idx="14" hasCustomPrompt="1"/>
          </p:nvPr>
        </p:nvSpPr>
        <p:spPr>
          <a:xfrm>
            <a:off x="216723" y="3422648"/>
            <a:ext cx="2064668" cy="332270"/>
          </a:xfrm>
          <a:prstGeom prst="rect">
            <a:avLst/>
          </a:prstGeom>
          <a:noFill/>
        </p:spPr>
        <p:txBody>
          <a:bodyPr wrap="none" lIns="0" tIns="0" rIns="0" bIns="0">
            <a:spAutoFit/>
          </a:bodyPr>
          <a:lstStyle>
            <a:lvl1pPr marL="0" indent="0">
              <a:spcBef>
                <a:spcPts val="0"/>
              </a:spcBef>
              <a:spcAft>
                <a:spcPts val="0"/>
              </a:spcAft>
              <a:buNone/>
              <a:defRPr sz="2159">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20pt</a:t>
            </a:r>
            <a:r>
              <a:rPr kumimoji="1" lang="ja-JP" altLang="en-US"/>
              <a:t>）</a:t>
            </a:r>
          </a:p>
        </p:txBody>
      </p:sp>
      <p:sp>
        <p:nvSpPr>
          <p:cNvPr id="10" name="テキスト プレースホルダー 9"/>
          <p:cNvSpPr>
            <a:spLocks noGrp="1"/>
          </p:cNvSpPr>
          <p:nvPr>
            <p:ph type="body" sz="quarter" idx="15" hasCustomPrompt="1"/>
          </p:nvPr>
        </p:nvSpPr>
        <p:spPr>
          <a:xfrm>
            <a:off x="216375" y="4154950"/>
            <a:ext cx="1442703" cy="232500"/>
          </a:xfrm>
          <a:prstGeom prst="rect">
            <a:avLst/>
          </a:prstGeom>
          <a:noFill/>
        </p:spPr>
        <p:txBody>
          <a:bodyPr wrap="none" lIns="0" tIns="0" rIns="0" bIns="0">
            <a:spAutoFit/>
          </a:bodyPr>
          <a:lstStyle>
            <a:lvl1pPr marL="0" indent="0">
              <a:spcBef>
                <a:spcPts val="0"/>
              </a:spcBef>
              <a:spcAft>
                <a:spcPts val="0"/>
              </a:spcAft>
              <a:buNone/>
              <a:defRPr sz="1511">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14pt</a:t>
            </a:r>
            <a:r>
              <a:rPr kumimoji="1" lang="ja-JP" altLang="en-US"/>
              <a:t>）</a:t>
            </a:r>
          </a:p>
        </p:txBody>
      </p:sp>
      <p:sp>
        <p:nvSpPr>
          <p:cNvPr id="11" name="テキスト プレースホルダー 9"/>
          <p:cNvSpPr>
            <a:spLocks noGrp="1"/>
          </p:cNvSpPr>
          <p:nvPr>
            <p:ph type="body" sz="quarter" idx="16" hasCustomPrompt="1"/>
          </p:nvPr>
        </p:nvSpPr>
        <p:spPr>
          <a:xfrm>
            <a:off x="216375" y="4811720"/>
            <a:ext cx="1231106" cy="174343"/>
          </a:xfrm>
          <a:prstGeom prst="rect">
            <a:avLst/>
          </a:prstGeom>
          <a:noFill/>
        </p:spPr>
        <p:txBody>
          <a:bodyPr wrap="non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10.5pt</a:t>
            </a:r>
            <a:r>
              <a:rPr kumimoji="1" lang="ja-JP" altLang="en-US"/>
              <a:t>）</a:t>
            </a:r>
          </a:p>
        </p:txBody>
      </p:sp>
      <p:sp>
        <p:nvSpPr>
          <p:cNvPr id="12" name="テキスト プレースホルダー 11"/>
          <p:cNvSpPr>
            <a:spLocks noGrp="1"/>
          </p:cNvSpPr>
          <p:nvPr>
            <p:ph type="body" sz="quarter" idx="17"/>
          </p:nvPr>
        </p:nvSpPr>
        <p:spPr>
          <a:xfrm>
            <a:off x="215893" y="842945"/>
            <a:ext cx="10260028" cy="550380"/>
          </a:xfrm>
          <a:prstGeom prst="rect">
            <a:avLst/>
          </a:prstGeom>
          <a:solidFill>
            <a:srgbClr val="99D6EC"/>
          </a:solidFill>
          <a:ln>
            <a:noFill/>
          </a:ln>
        </p:spPr>
        <p:txBody>
          <a:bodyPr vert="horz" wrap="square" lIns="216000" tIns="108000" rIns="216000" bIns="108000" rtlCol="0" anchor="t" anchorCtr="0">
            <a:spAutoFit/>
          </a:bodyPr>
          <a:lstStyle>
            <a:lvl1pPr>
              <a:defRPr lang="ja-JP" altLang="en-US" sz="2159"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30622382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object 4">
            <a:extLst>
              <a:ext uri="{FF2B5EF4-FFF2-40B4-BE49-F238E27FC236}">
                <a16:creationId xmlns:a16="http://schemas.microsoft.com/office/drawing/2014/main" id="{4E8EDBD3-1398-728D-CDED-269924175D5E}"/>
              </a:ext>
            </a:extLst>
          </p:cNvPr>
          <p:cNvSpPr/>
          <p:nvPr userDrawn="1"/>
        </p:nvSpPr>
        <p:spPr>
          <a:xfrm>
            <a:off x="0" y="-5800"/>
            <a:ext cx="10714533" cy="565463"/>
          </a:xfrm>
          <a:custGeom>
            <a:avLst/>
            <a:gdLst/>
            <a:ahLst/>
            <a:cxnLst/>
            <a:rect l="l" t="t" r="r" b="b"/>
            <a:pathLst>
              <a:path w="10908030" h="511175">
                <a:moveTo>
                  <a:pt x="10908004" y="0"/>
                </a:moveTo>
                <a:lnTo>
                  <a:pt x="0" y="0"/>
                </a:lnTo>
                <a:lnTo>
                  <a:pt x="0" y="510908"/>
                </a:lnTo>
                <a:lnTo>
                  <a:pt x="10908004" y="510908"/>
                </a:lnTo>
                <a:lnTo>
                  <a:pt x="10908004" y="0"/>
                </a:lnTo>
                <a:close/>
              </a:path>
            </a:pathLst>
          </a:custGeom>
          <a:solidFill>
            <a:sysClr val="window" lastClr="FFFFFF">
              <a:lumMod val="75000"/>
            </a:sysClr>
          </a:solidFill>
        </p:spPr>
        <p:txBody>
          <a:bodyPr wrap="square" lIns="0" tIns="0" rIns="0" bIns="0" rtlCol="0"/>
          <a:lstStyle/>
          <a:p>
            <a:pPr marL="0" marR="0" lvl="0" indent="0" defTabSz="986912" eaLnBrk="1" fontAlgn="auto" latinLnBrk="0" hangingPunct="1">
              <a:lnSpc>
                <a:spcPct val="100000"/>
              </a:lnSpc>
              <a:spcBef>
                <a:spcPts val="0"/>
              </a:spcBef>
              <a:spcAft>
                <a:spcPts val="0"/>
              </a:spcAft>
              <a:buClrTx/>
              <a:buSzTx/>
              <a:buFontTx/>
              <a:buNone/>
              <a:tabLst/>
              <a:defRPr/>
            </a:pPr>
            <a:endParaRPr kumimoji="0" sz="1943"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2410053"/>
      </p:ext>
    </p:extLst>
  </p:cSld>
  <p:clrMapOvr>
    <a:masterClrMapping/>
  </p:clrMapOvr>
  <p:extLst>
    <p:ext uri="{DCECCB84-F9BA-43D5-87BE-67443E8EF086}">
      <p15:sldGuideLst xmlns:p15="http://schemas.microsoft.com/office/powerpoint/2012/main">
        <p15:guide id="1" orient="horz" pos="2160">
          <p15:clr>
            <a:srgbClr val="FBAE40"/>
          </p15:clr>
        </p15:guide>
        <p15:guide id="2" pos="312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標準スライド">
    <p:spTree>
      <p:nvGrpSpPr>
        <p:cNvPr id="1" name=""/>
        <p:cNvGrpSpPr/>
        <p:nvPr/>
      </p:nvGrpSpPr>
      <p:grpSpPr>
        <a:xfrm>
          <a:off x="0" y="0"/>
          <a:ext cx="0" cy="0"/>
          <a:chOff x="0" y="0"/>
          <a:chExt cx="0" cy="0"/>
        </a:xfrm>
      </p:grpSpPr>
      <p:sp>
        <p:nvSpPr>
          <p:cNvPr id="7" name="object 4">
            <a:extLst>
              <a:ext uri="{FF2B5EF4-FFF2-40B4-BE49-F238E27FC236}">
                <a16:creationId xmlns:a16="http://schemas.microsoft.com/office/drawing/2014/main" id="{13CC7AF1-9AE2-AE7D-70EB-3D756CBA3CF6}"/>
              </a:ext>
            </a:extLst>
          </p:cNvPr>
          <p:cNvSpPr/>
          <p:nvPr/>
        </p:nvSpPr>
        <p:spPr>
          <a:xfrm>
            <a:off x="-22720" y="0"/>
            <a:ext cx="10714533" cy="565463"/>
          </a:xfrm>
          <a:custGeom>
            <a:avLst/>
            <a:gdLst/>
            <a:ahLst/>
            <a:cxnLst/>
            <a:rect l="l" t="t" r="r" b="b"/>
            <a:pathLst>
              <a:path w="10908030" h="511175">
                <a:moveTo>
                  <a:pt x="10908004" y="0"/>
                </a:moveTo>
                <a:lnTo>
                  <a:pt x="0" y="0"/>
                </a:lnTo>
                <a:lnTo>
                  <a:pt x="0" y="510908"/>
                </a:lnTo>
                <a:lnTo>
                  <a:pt x="10908004" y="510908"/>
                </a:lnTo>
                <a:lnTo>
                  <a:pt x="10908004" y="0"/>
                </a:lnTo>
                <a:close/>
              </a:path>
            </a:pathLst>
          </a:custGeom>
          <a:solidFill>
            <a:schemeClr val="bg1">
              <a:lumMod val="75000"/>
            </a:schemeClr>
          </a:solidFill>
        </p:spPr>
        <p:txBody>
          <a:bodyPr wrap="square" lIns="0" tIns="0" rIns="0" bIns="0" rtlCol="0"/>
          <a:lstStyle/>
          <a:p>
            <a:endParaRPr sz="2115">
              <a:latin typeface="Meiryo UI" panose="020B0604030504040204" pitchFamily="50" charset="-128"/>
              <a:ea typeface="Meiryo UI" panose="020B0604030504040204" pitchFamily="50" charset="-128"/>
            </a:endParaRPr>
          </a:p>
        </p:txBody>
      </p:sp>
      <p:sp>
        <p:nvSpPr>
          <p:cNvPr id="12" name="テキスト プレースホルダー 11"/>
          <p:cNvSpPr>
            <a:spLocks noGrp="1"/>
          </p:cNvSpPr>
          <p:nvPr>
            <p:ph type="body" sz="quarter" idx="17"/>
          </p:nvPr>
        </p:nvSpPr>
        <p:spPr>
          <a:xfrm>
            <a:off x="98830" y="585270"/>
            <a:ext cx="10260028" cy="483888"/>
          </a:xfrm>
          <a:prstGeom prst="rect">
            <a:avLst/>
          </a:prstGeom>
          <a:noFill/>
          <a:ln>
            <a:noFill/>
          </a:ln>
        </p:spPr>
        <p:txBody>
          <a:bodyPr vert="horz" wrap="square" lIns="216000" tIns="108000" rIns="216000" bIns="108000" rtlCol="0" anchor="t" anchorCtr="0">
            <a:spAutoFit/>
          </a:bodyPr>
          <a:lstStyle>
            <a:lvl1pPr marL="370092" indent="-370092">
              <a:buClrTx/>
              <a:buFont typeface="Wingdings" panose="05000000000000000000" pitchFamily="2" charset="2"/>
              <a:buChar char="u"/>
              <a:defRPr lang="ja-JP" altLang="en-US" sz="1727"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
        <p:nvSpPr>
          <p:cNvPr id="6" name="タイトル 1"/>
          <p:cNvSpPr>
            <a:spLocks noGrp="1"/>
          </p:cNvSpPr>
          <p:nvPr userDrawn="1">
            <p:ph type="title"/>
          </p:nvPr>
        </p:nvSpPr>
        <p:spPr>
          <a:xfrm>
            <a:off x="225067" y="79172"/>
            <a:ext cx="9529079"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Tree>
    <p:extLst>
      <p:ext uri="{BB962C8B-B14F-4D97-AF65-F5344CB8AC3E}">
        <p14:creationId xmlns:p14="http://schemas.microsoft.com/office/powerpoint/2010/main" val="18813028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標準スライド">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9492992" y="74565"/>
            <a:ext cx="1084907" cy="402483"/>
          </a:xfrm>
          <a:prstGeom prst="rect">
            <a:avLst/>
          </a:prstGeom>
        </p:spPr>
        <p:txBody>
          <a:bodyPr/>
          <a:lstStyle>
            <a:lvl1pPr>
              <a:defRPr sz="1511" b="1">
                <a:solidFill>
                  <a:schemeClr val="tx1"/>
                </a:solidFill>
              </a:defRPr>
            </a:lvl1pPr>
          </a:lstStyle>
          <a:p>
            <a:fld id="{D9550142-B990-490A-A107-ED7302A7FD52}" type="slidenum">
              <a:rPr lang="ja-JP" altLang="en-US" smtClean="0"/>
              <a:pPr/>
              <a:t>‹#›</a:t>
            </a:fld>
            <a:endParaRPr lang="ja-JP" altLang="en-US"/>
          </a:p>
        </p:txBody>
      </p:sp>
      <p:sp>
        <p:nvSpPr>
          <p:cNvPr id="6" name="タイトル 1"/>
          <p:cNvSpPr>
            <a:spLocks noGrp="1"/>
          </p:cNvSpPr>
          <p:nvPr>
            <p:ph type="title"/>
          </p:nvPr>
        </p:nvSpPr>
        <p:spPr>
          <a:xfrm>
            <a:off x="-8363" y="72246"/>
            <a:ext cx="10259546"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2" name="object 4">
            <a:extLst>
              <a:ext uri="{FF2B5EF4-FFF2-40B4-BE49-F238E27FC236}">
                <a16:creationId xmlns:a16="http://schemas.microsoft.com/office/drawing/2014/main" id="{B935657C-CE23-AEB5-F8EB-B88F6542D9A7}"/>
              </a:ext>
            </a:extLst>
          </p:cNvPr>
          <p:cNvSpPr/>
          <p:nvPr userDrawn="1"/>
        </p:nvSpPr>
        <p:spPr>
          <a:xfrm>
            <a:off x="0" y="-5800"/>
            <a:ext cx="10714533" cy="565463"/>
          </a:xfrm>
          <a:custGeom>
            <a:avLst/>
            <a:gdLst/>
            <a:ahLst/>
            <a:cxnLst/>
            <a:rect l="l" t="t" r="r" b="b"/>
            <a:pathLst>
              <a:path w="10908030" h="511175">
                <a:moveTo>
                  <a:pt x="10908004" y="0"/>
                </a:moveTo>
                <a:lnTo>
                  <a:pt x="0" y="0"/>
                </a:lnTo>
                <a:lnTo>
                  <a:pt x="0" y="510908"/>
                </a:lnTo>
                <a:lnTo>
                  <a:pt x="10908004" y="510908"/>
                </a:lnTo>
                <a:lnTo>
                  <a:pt x="10908004" y="0"/>
                </a:lnTo>
                <a:close/>
              </a:path>
            </a:pathLst>
          </a:custGeom>
          <a:solidFill>
            <a:sysClr val="window" lastClr="FFFFFF">
              <a:lumMod val="75000"/>
            </a:sysClr>
          </a:solidFill>
        </p:spPr>
        <p:txBody>
          <a:bodyPr wrap="square" lIns="0" tIns="0" rIns="0" bIns="0" rtlCol="0"/>
          <a:lstStyle/>
          <a:p>
            <a:pPr>
              <a:defRPr/>
            </a:pPr>
            <a:endParaRPr kumimoji="0" sz="2115" kern="0">
              <a:solidFill>
                <a:prstClr val="black"/>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408638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標準スライド">
    <p:spTree>
      <p:nvGrpSpPr>
        <p:cNvPr id="1" name=""/>
        <p:cNvGrpSpPr/>
        <p:nvPr/>
      </p:nvGrpSpPr>
      <p:grpSpPr>
        <a:xfrm>
          <a:off x="0" y="0"/>
          <a:ext cx="0" cy="0"/>
          <a:chOff x="0" y="0"/>
          <a:chExt cx="0" cy="0"/>
        </a:xfrm>
      </p:grpSpPr>
      <p:sp>
        <p:nvSpPr>
          <p:cNvPr id="7" name="object 4">
            <a:extLst>
              <a:ext uri="{FF2B5EF4-FFF2-40B4-BE49-F238E27FC236}">
                <a16:creationId xmlns:a16="http://schemas.microsoft.com/office/drawing/2014/main" id="{13CC7AF1-9AE2-AE7D-70EB-3D756CBA3CF6}"/>
              </a:ext>
            </a:extLst>
          </p:cNvPr>
          <p:cNvSpPr/>
          <p:nvPr/>
        </p:nvSpPr>
        <p:spPr>
          <a:xfrm>
            <a:off x="-22720" y="0"/>
            <a:ext cx="10714533" cy="565463"/>
          </a:xfrm>
          <a:custGeom>
            <a:avLst/>
            <a:gdLst/>
            <a:ahLst/>
            <a:cxnLst/>
            <a:rect l="l" t="t" r="r" b="b"/>
            <a:pathLst>
              <a:path w="10908030" h="511175">
                <a:moveTo>
                  <a:pt x="10908004" y="0"/>
                </a:moveTo>
                <a:lnTo>
                  <a:pt x="0" y="0"/>
                </a:lnTo>
                <a:lnTo>
                  <a:pt x="0" y="510908"/>
                </a:lnTo>
                <a:lnTo>
                  <a:pt x="10908004" y="510908"/>
                </a:lnTo>
                <a:lnTo>
                  <a:pt x="10908004" y="0"/>
                </a:lnTo>
                <a:close/>
              </a:path>
            </a:pathLst>
          </a:custGeom>
          <a:solidFill>
            <a:schemeClr val="bg1">
              <a:lumMod val="75000"/>
            </a:schemeClr>
          </a:solidFill>
        </p:spPr>
        <p:txBody>
          <a:bodyPr wrap="square" lIns="0" tIns="0" rIns="0" bIns="0" rtlCol="0"/>
          <a:lstStyle/>
          <a:p>
            <a:endParaRPr sz="2115">
              <a:latin typeface="Meiryo UI" panose="020B0604030504040204" pitchFamily="50" charset="-128"/>
              <a:ea typeface="Meiryo UI" panose="020B0604030504040204" pitchFamily="50" charset="-128"/>
            </a:endParaRPr>
          </a:p>
        </p:txBody>
      </p:sp>
      <p:sp>
        <p:nvSpPr>
          <p:cNvPr id="5" name="スライド番号プレースホルダー 4"/>
          <p:cNvSpPr>
            <a:spLocks noGrp="1"/>
          </p:cNvSpPr>
          <p:nvPr>
            <p:ph type="sldNum" sz="quarter" idx="12"/>
          </p:nvPr>
        </p:nvSpPr>
        <p:spPr>
          <a:xfrm>
            <a:off x="9824093" y="84315"/>
            <a:ext cx="797772" cy="396833"/>
          </a:xfrm>
          <a:prstGeom prst="rect">
            <a:avLst/>
          </a:prstGeom>
        </p:spPr>
        <p:txBody>
          <a:bodyPr/>
          <a:lstStyle/>
          <a:p>
            <a:fld id="{D9550142-B990-490A-A107-ED7302A7FD52}" type="slidenum">
              <a:rPr kumimoji="1" lang="ja-JP" altLang="en-US" smtClean="0"/>
              <a:t>‹#›</a:t>
            </a:fld>
            <a:endParaRPr kumimoji="1" lang="ja-JP" altLang="en-US"/>
          </a:p>
        </p:txBody>
      </p:sp>
      <p:sp>
        <p:nvSpPr>
          <p:cNvPr id="12" name="テキスト プレースホルダー 11"/>
          <p:cNvSpPr>
            <a:spLocks noGrp="1"/>
          </p:cNvSpPr>
          <p:nvPr>
            <p:ph type="body" sz="quarter" idx="17"/>
          </p:nvPr>
        </p:nvSpPr>
        <p:spPr>
          <a:xfrm>
            <a:off x="98830" y="585270"/>
            <a:ext cx="10260028" cy="483888"/>
          </a:xfrm>
          <a:prstGeom prst="rect">
            <a:avLst/>
          </a:prstGeom>
          <a:noFill/>
          <a:ln>
            <a:noFill/>
          </a:ln>
        </p:spPr>
        <p:txBody>
          <a:bodyPr vert="horz" wrap="square" lIns="216000" tIns="108000" rIns="216000" bIns="108000" rtlCol="0" anchor="t" anchorCtr="0">
            <a:spAutoFit/>
          </a:bodyPr>
          <a:lstStyle>
            <a:lvl1pPr marL="370092" indent="-370092">
              <a:buClrTx/>
              <a:buFont typeface="Wingdings" panose="05000000000000000000" pitchFamily="2" charset="2"/>
              <a:buChar char="u"/>
              <a:defRPr lang="ja-JP" altLang="en-US" sz="1727"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
        <p:nvSpPr>
          <p:cNvPr id="6" name="タイトル 1"/>
          <p:cNvSpPr>
            <a:spLocks noGrp="1"/>
          </p:cNvSpPr>
          <p:nvPr userDrawn="1">
            <p:ph type="title"/>
          </p:nvPr>
        </p:nvSpPr>
        <p:spPr>
          <a:xfrm>
            <a:off x="225067" y="79172"/>
            <a:ext cx="9529079"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Tree>
    <p:extLst>
      <p:ext uri="{BB962C8B-B14F-4D97-AF65-F5344CB8AC3E}">
        <p14:creationId xmlns:p14="http://schemas.microsoft.com/office/powerpoint/2010/main" val="35837714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標準スライド">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a:xfrm>
            <a:off x="9492992" y="74565"/>
            <a:ext cx="1084907" cy="402483"/>
          </a:xfrm>
          <a:prstGeom prst="rect">
            <a:avLst/>
          </a:prstGeom>
        </p:spPr>
        <p:txBody>
          <a:bodyPr/>
          <a:lstStyle>
            <a:lvl1pPr>
              <a:defRPr sz="1511" b="1">
                <a:solidFill>
                  <a:schemeClr val="tx1"/>
                </a:solidFill>
              </a:defRPr>
            </a:lvl1pPr>
          </a:lstStyle>
          <a:p>
            <a:fld id="{D9550142-B990-490A-A107-ED7302A7FD52}" type="slidenum">
              <a:rPr lang="ja-JP" altLang="en-US" smtClean="0"/>
              <a:pPr/>
              <a:t>‹#›</a:t>
            </a:fld>
            <a:endParaRPr lang="ja-JP" altLang="en-US"/>
          </a:p>
        </p:txBody>
      </p:sp>
      <p:sp>
        <p:nvSpPr>
          <p:cNvPr id="6" name="タイトル 1"/>
          <p:cNvSpPr>
            <a:spLocks noGrp="1"/>
          </p:cNvSpPr>
          <p:nvPr>
            <p:ph type="title"/>
          </p:nvPr>
        </p:nvSpPr>
        <p:spPr>
          <a:xfrm>
            <a:off x="-8363" y="72246"/>
            <a:ext cx="10259546"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2" name="object 4">
            <a:extLst>
              <a:ext uri="{FF2B5EF4-FFF2-40B4-BE49-F238E27FC236}">
                <a16:creationId xmlns:a16="http://schemas.microsoft.com/office/drawing/2014/main" id="{B935657C-CE23-AEB5-F8EB-B88F6542D9A7}"/>
              </a:ext>
            </a:extLst>
          </p:cNvPr>
          <p:cNvSpPr/>
          <p:nvPr userDrawn="1"/>
        </p:nvSpPr>
        <p:spPr>
          <a:xfrm>
            <a:off x="0" y="-5800"/>
            <a:ext cx="10714533" cy="565463"/>
          </a:xfrm>
          <a:custGeom>
            <a:avLst/>
            <a:gdLst/>
            <a:ahLst/>
            <a:cxnLst/>
            <a:rect l="l" t="t" r="r" b="b"/>
            <a:pathLst>
              <a:path w="10908030" h="511175">
                <a:moveTo>
                  <a:pt x="10908004" y="0"/>
                </a:moveTo>
                <a:lnTo>
                  <a:pt x="0" y="0"/>
                </a:lnTo>
                <a:lnTo>
                  <a:pt x="0" y="510908"/>
                </a:lnTo>
                <a:lnTo>
                  <a:pt x="10908004" y="510908"/>
                </a:lnTo>
                <a:lnTo>
                  <a:pt x="10908004" y="0"/>
                </a:lnTo>
                <a:close/>
              </a:path>
            </a:pathLst>
          </a:custGeom>
          <a:solidFill>
            <a:sysClr val="window" lastClr="FFFFFF">
              <a:lumMod val="75000"/>
            </a:sysClr>
          </a:solidFill>
        </p:spPr>
        <p:txBody>
          <a:bodyPr wrap="square" lIns="0" tIns="0" rIns="0" bIns="0" rtlCol="0"/>
          <a:lstStyle/>
          <a:p>
            <a:pPr>
              <a:defRPr/>
            </a:pPr>
            <a:endParaRPr kumimoji="0" sz="2115" kern="0">
              <a:solidFill>
                <a:prstClr val="black"/>
              </a:solidFill>
              <a:latin typeface="Meiryo UI" panose="020B0604030504040204" pitchFamily="50" charset="-128"/>
              <a:ea typeface="Meiryo UI" panose="020B0604030504040204" pitchFamily="50" charset="-128"/>
            </a:endParaRPr>
          </a:p>
        </p:txBody>
      </p:sp>
      <p:sp>
        <p:nvSpPr>
          <p:cNvPr id="3" name="スライド番号プレースホルダー 25">
            <a:extLst>
              <a:ext uri="{FF2B5EF4-FFF2-40B4-BE49-F238E27FC236}">
                <a16:creationId xmlns:a16="http://schemas.microsoft.com/office/drawing/2014/main" id="{D2C28175-EBDF-6C5E-3ABC-5936EDEDEB34}"/>
              </a:ext>
            </a:extLst>
          </p:cNvPr>
          <p:cNvSpPr txBox="1">
            <a:spLocks/>
          </p:cNvSpPr>
          <p:nvPr userDrawn="1"/>
        </p:nvSpPr>
        <p:spPr>
          <a:xfrm>
            <a:off x="9891462" y="72866"/>
            <a:ext cx="728073" cy="402483"/>
          </a:xfrm>
          <a:prstGeom prst="rect">
            <a:avLst/>
          </a:prstGeom>
        </p:spPr>
        <p:txBody>
          <a:bodyPr vert="horz" lIns="98694" tIns="49347" rIns="98694" bIns="49347" rtlCol="0" anchor="ctr"/>
          <a:lstStyle>
            <a:defPPr>
              <a:defRPr lang="ja-JP"/>
            </a:defPPr>
            <a:lvl1pPr marL="0" algn="r" defTabSz="914400" rtl="0" eaLnBrk="1" latinLnBrk="0" hangingPunct="1">
              <a:defRPr kumimoji="1" sz="1400" b="1"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07662599-A740-4E62-A9CE-AE99CBF3A1EA}" type="slidenum">
              <a:rPr lang="ja-JP" altLang="en-US" sz="1511" smtClean="0">
                <a:solidFill>
                  <a:prstClr val="black"/>
                </a:solidFill>
                <a:latin typeface="Meiryo UI"/>
                <a:ea typeface="Meiryo UI"/>
              </a:rPr>
              <a:pPr/>
              <a:t>‹#›</a:t>
            </a:fld>
            <a:endParaRPr lang="ja-JP" altLang="en-US" sz="1511">
              <a:solidFill>
                <a:prstClr val="black"/>
              </a:solidFill>
              <a:latin typeface="Meiryo UI"/>
              <a:ea typeface="Meiryo UI"/>
            </a:endParaRPr>
          </a:p>
        </p:txBody>
      </p:sp>
    </p:spTree>
    <p:extLst>
      <p:ext uri="{BB962C8B-B14F-4D97-AF65-F5344CB8AC3E}">
        <p14:creationId xmlns:p14="http://schemas.microsoft.com/office/powerpoint/2010/main" val="12012322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2853274"/>
            <a:ext cx="9088041" cy="59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885"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p>
        </p:txBody>
      </p:sp>
      <p:sp>
        <p:nvSpPr>
          <p:cNvPr id="3" name="サブタイトル 2"/>
          <p:cNvSpPr>
            <a:spLocks noGrp="1"/>
          </p:cNvSpPr>
          <p:nvPr>
            <p:ph type="subTitle" idx="1"/>
          </p:nvPr>
        </p:nvSpPr>
        <p:spPr>
          <a:xfrm>
            <a:off x="1603772" y="5129221"/>
            <a:ext cx="7484269" cy="39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59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Tree>
    <p:extLst>
      <p:ext uri="{BB962C8B-B14F-4D97-AF65-F5344CB8AC3E}">
        <p14:creationId xmlns:p14="http://schemas.microsoft.com/office/powerpoint/2010/main" val="34106434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03977" y="1676387"/>
            <a:ext cx="8012912" cy="690189"/>
          </a:xfrm>
          <a:prstGeom prst="rect">
            <a:avLst/>
          </a:prstGeom>
        </p:spPr>
        <p:txBody>
          <a:bodyPr wrap="square" anchor="t" anchorCtr="0">
            <a:spAutoFit/>
          </a:bodyPr>
          <a:lstStyle>
            <a:lvl1pPr algn="l">
              <a:defRPr lang="ja-JP" altLang="en-US" sz="3885"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１．見出しの記入</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Tree>
    <p:extLst>
      <p:ext uri="{BB962C8B-B14F-4D97-AF65-F5344CB8AC3E}">
        <p14:creationId xmlns:p14="http://schemas.microsoft.com/office/powerpoint/2010/main" val="4125317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16377" y="231564"/>
            <a:ext cx="10259546"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8" name="テキスト プレースホルダー 9"/>
          <p:cNvSpPr>
            <a:spLocks noGrp="1"/>
          </p:cNvSpPr>
          <p:nvPr>
            <p:ph type="body" sz="quarter" idx="13" hasCustomPrompt="1"/>
          </p:nvPr>
        </p:nvSpPr>
        <p:spPr>
          <a:xfrm>
            <a:off x="216722" y="6954863"/>
            <a:ext cx="10142136" cy="161711"/>
          </a:xfrm>
          <a:noFill/>
        </p:spPr>
        <p:txBody>
          <a:bodyPr wrap="square" lIns="0" tIns="0" rIns="0" bIns="0">
            <a:spAutoFit/>
          </a:bodyPr>
          <a:lstStyle>
            <a:lvl1pPr marL="0" indent="0">
              <a:spcBef>
                <a:spcPts val="0"/>
              </a:spcBef>
              <a:spcAft>
                <a:spcPts val="0"/>
              </a:spcAft>
              <a:buNone/>
              <a:defRPr sz="1051">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（資料）●●</a:t>
            </a:r>
          </a:p>
        </p:txBody>
      </p:sp>
      <p:sp>
        <p:nvSpPr>
          <p:cNvPr id="9" name="テキスト プレースホルダー 9"/>
          <p:cNvSpPr>
            <a:spLocks noGrp="1"/>
          </p:cNvSpPr>
          <p:nvPr>
            <p:ph type="body" sz="quarter" idx="14" hasCustomPrompt="1"/>
          </p:nvPr>
        </p:nvSpPr>
        <p:spPr>
          <a:xfrm>
            <a:off x="216726" y="3422653"/>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20pt</a:t>
            </a:r>
            <a:r>
              <a:rPr kumimoji="1" lang="ja-JP" altLang="en-US"/>
              <a:t>）</a:t>
            </a:r>
          </a:p>
        </p:txBody>
      </p:sp>
      <p:sp>
        <p:nvSpPr>
          <p:cNvPr id="10" name="テキスト プレースホルダー 9"/>
          <p:cNvSpPr>
            <a:spLocks noGrp="1"/>
          </p:cNvSpPr>
          <p:nvPr>
            <p:ph type="body" sz="quarter" idx="15" hasCustomPrompt="1"/>
          </p:nvPr>
        </p:nvSpPr>
        <p:spPr>
          <a:xfrm>
            <a:off x="216377" y="4154952"/>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14pt</a:t>
            </a:r>
            <a:r>
              <a:rPr kumimoji="1" lang="ja-JP" altLang="en-US"/>
              <a:t>）</a:t>
            </a:r>
          </a:p>
        </p:txBody>
      </p:sp>
      <p:sp>
        <p:nvSpPr>
          <p:cNvPr id="11" name="テキスト プレースホルダー 9"/>
          <p:cNvSpPr>
            <a:spLocks noGrp="1"/>
          </p:cNvSpPr>
          <p:nvPr>
            <p:ph type="body" sz="quarter" idx="16" hasCustomPrompt="1"/>
          </p:nvPr>
        </p:nvSpPr>
        <p:spPr>
          <a:xfrm>
            <a:off x="216375" y="4811725"/>
            <a:ext cx="1102866" cy="161711"/>
          </a:xfrm>
          <a:noFill/>
        </p:spPr>
        <p:txBody>
          <a:bodyPr wrap="none" lIns="0" tIns="0" rIns="0" bIns="0">
            <a:spAutoFit/>
          </a:bodyPr>
          <a:lstStyle>
            <a:lvl1pPr marL="0" indent="0">
              <a:spcBef>
                <a:spcPts val="0"/>
              </a:spcBef>
              <a:spcAft>
                <a:spcPts val="0"/>
              </a:spcAft>
              <a:buNone/>
              <a:defRPr sz="1051">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10.5pt</a:t>
            </a:r>
            <a:r>
              <a:rPr kumimoji="1" lang="ja-JP" altLang="en-US"/>
              <a:t>）</a:t>
            </a:r>
          </a:p>
        </p:txBody>
      </p:sp>
      <p:sp>
        <p:nvSpPr>
          <p:cNvPr id="12" name="テキスト プレースホルダー 11"/>
          <p:cNvSpPr>
            <a:spLocks noGrp="1"/>
          </p:cNvSpPr>
          <p:nvPr>
            <p:ph type="body" sz="quarter" idx="17"/>
          </p:nvPr>
        </p:nvSpPr>
        <p:spPr>
          <a:xfrm>
            <a:off x="215895" y="842945"/>
            <a:ext cx="10260028"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4" name="フッター プレースホルダー 3"/>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
        <p:nvSpPr>
          <p:cNvPr id="6" name="タイトル 1"/>
          <p:cNvSpPr>
            <a:spLocks noGrp="1"/>
          </p:cNvSpPr>
          <p:nvPr>
            <p:ph type="title"/>
          </p:nvPr>
        </p:nvSpPr>
        <p:spPr>
          <a:xfrm>
            <a:off x="216374" y="207941"/>
            <a:ext cx="10259546" cy="490904"/>
          </a:xfrm>
          <a:prstGeom prst="rect">
            <a:avLst/>
          </a:prstGeom>
        </p:spPr>
        <p:txBody>
          <a:bodyPr wrap="square">
            <a:spAutoFit/>
          </a:bodyPr>
          <a:lstStyle>
            <a:lvl1pPr algn="l">
              <a:defRPr lang="ja-JP" altLang="en-US" sz="259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8" name="テキスト プレースホルダー 9"/>
          <p:cNvSpPr>
            <a:spLocks noGrp="1"/>
          </p:cNvSpPr>
          <p:nvPr>
            <p:ph type="body" sz="quarter" idx="13" hasCustomPrompt="1"/>
          </p:nvPr>
        </p:nvSpPr>
        <p:spPr>
          <a:xfrm>
            <a:off x="216722" y="6954858"/>
            <a:ext cx="10142136" cy="178115"/>
          </a:xfrm>
          <a:prstGeom prst="rect">
            <a:avLst/>
          </a:prstGeom>
          <a:noFill/>
        </p:spPr>
        <p:txBody>
          <a:bodyPr wrap="squar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（資料）●●</a:t>
            </a:r>
          </a:p>
        </p:txBody>
      </p:sp>
      <p:sp>
        <p:nvSpPr>
          <p:cNvPr id="9" name="テキスト プレースホルダー 9"/>
          <p:cNvSpPr>
            <a:spLocks noGrp="1"/>
          </p:cNvSpPr>
          <p:nvPr>
            <p:ph type="body" sz="quarter" idx="14" hasCustomPrompt="1"/>
          </p:nvPr>
        </p:nvSpPr>
        <p:spPr>
          <a:xfrm>
            <a:off x="216723" y="3422648"/>
            <a:ext cx="2064668" cy="332270"/>
          </a:xfrm>
          <a:prstGeom prst="rect">
            <a:avLst/>
          </a:prstGeom>
          <a:noFill/>
        </p:spPr>
        <p:txBody>
          <a:bodyPr wrap="none" lIns="0" tIns="0" rIns="0" bIns="0">
            <a:spAutoFit/>
          </a:bodyPr>
          <a:lstStyle>
            <a:lvl1pPr marL="0" indent="0">
              <a:spcBef>
                <a:spcPts val="0"/>
              </a:spcBef>
              <a:spcAft>
                <a:spcPts val="0"/>
              </a:spcAft>
              <a:buNone/>
              <a:defRPr sz="2159">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20pt</a:t>
            </a:r>
            <a:r>
              <a:rPr kumimoji="1" lang="ja-JP" altLang="en-US"/>
              <a:t>）</a:t>
            </a:r>
          </a:p>
        </p:txBody>
      </p:sp>
      <p:sp>
        <p:nvSpPr>
          <p:cNvPr id="10" name="テキスト プレースホルダー 9"/>
          <p:cNvSpPr>
            <a:spLocks noGrp="1"/>
          </p:cNvSpPr>
          <p:nvPr>
            <p:ph type="body" sz="quarter" idx="15" hasCustomPrompt="1"/>
          </p:nvPr>
        </p:nvSpPr>
        <p:spPr>
          <a:xfrm>
            <a:off x="216375" y="4154950"/>
            <a:ext cx="1442703" cy="232500"/>
          </a:xfrm>
          <a:prstGeom prst="rect">
            <a:avLst/>
          </a:prstGeom>
          <a:noFill/>
        </p:spPr>
        <p:txBody>
          <a:bodyPr wrap="none" lIns="0" tIns="0" rIns="0" bIns="0">
            <a:spAutoFit/>
          </a:bodyPr>
          <a:lstStyle>
            <a:lvl1pPr marL="0" indent="0">
              <a:spcBef>
                <a:spcPts val="0"/>
              </a:spcBef>
              <a:spcAft>
                <a:spcPts val="0"/>
              </a:spcAft>
              <a:buNone/>
              <a:defRPr sz="1511">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14pt</a:t>
            </a:r>
            <a:r>
              <a:rPr kumimoji="1" lang="ja-JP" altLang="en-US"/>
              <a:t>）</a:t>
            </a:r>
          </a:p>
        </p:txBody>
      </p:sp>
      <p:sp>
        <p:nvSpPr>
          <p:cNvPr id="11" name="テキスト プレースホルダー 9"/>
          <p:cNvSpPr>
            <a:spLocks noGrp="1"/>
          </p:cNvSpPr>
          <p:nvPr>
            <p:ph type="body" sz="quarter" idx="16" hasCustomPrompt="1"/>
          </p:nvPr>
        </p:nvSpPr>
        <p:spPr>
          <a:xfrm>
            <a:off x="216375" y="4811720"/>
            <a:ext cx="1231106" cy="174343"/>
          </a:xfrm>
          <a:prstGeom prst="rect">
            <a:avLst/>
          </a:prstGeom>
          <a:noFill/>
        </p:spPr>
        <p:txBody>
          <a:bodyPr wrap="non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10.5pt</a:t>
            </a:r>
            <a:r>
              <a:rPr kumimoji="1" lang="ja-JP" altLang="en-US"/>
              <a:t>）</a:t>
            </a:r>
          </a:p>
        </p:txBody>
      </p:sp>
      <p:sp>
        <p:nvSpPr>
          <p:cNvPr id="12" name="テキスト プレースホルダー 11"/>
          <p:cNvSpPr>
            <a:spLocks noGrp="1"/>
          </p:cNvSpPr>
          <p:nvPr>
            <p:ph type="body" sz="quarter" idx="17"/>
          </p:nvPr>
        </p:nvSpPr>
        <p:spPr>
          <a:xfrm>
            <a:off x="215893" y="842945"/>
            <a:ext cx="10260028" cy="550380"/>
          </a:xfrm>
          <a:prstGeom prst="rect">
            <a:avLst/>
          </a:prstGeom>
          <a:solidFill>
            <a:srgbClr val="99D6EC"/>
          </a:solidFill>
          <a:ln>
            <a:noFill/>
          </a:ln>
        </p:spPr>
        <p:txBody>
          <a:bodyPr vert="horz" wrap="square" lIns="216000" tIns="108000" rIns="216000" bIns="108000" rtlCol="0" anchor="t" anchorCtr="0">
            <a:spAutoFit/>
          </a:bodyPr>
          <a:lstStyle>
            <a:lvl1pPr>
              <a:defRPr lang="ja-JP" altLang="en-US" sz="2159"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35190395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F3E8511-32B1-3E7A-8857-8BB5686B71BF}"/>
              </a:ext>
            </a:extLst>
          </p:cNvPr>
          <p:cNvSpPr>
            <a:spLocks noGrp="1"/>
          </p:cNvSpPr>
          <p:nvPr>
            <p:ph type="title" hasCustomPrompt="1"/>
          </p:nvPr>
        </p:nvSpPr>
        <p:spPr>
          <a:xfrm>
            <a:off x="1125970" y="78515"/>
            <a:ext cx="8698123" cy="396833"/>
          </a:xfrm>
          <a:prstGeom prst="rect">
            <a:avLst/>
          </a:prstGeom>
        </p:spPr>
        <p:txBody>
          <a:bodyPr>
            <a:noAutofit/>
          </a:bodyPr>
          <a:lstStyle>
            <a:lvl1pPr algn="r">
              <a:defRPr sz="1943"/>
            </a:lvl1pPr>
          </a:lstStyle>
          <a:p>
            <a:r>
              <a:rPr kumimoji="1" lang="ja-JP" altLang="en-US"/>
              <a:t>標準</a:t>
            </a:r>
          </a:p>
        </p:txBody>
      </p:sp>
    </p:spTree>
    <p:extLst>
      <p:ext uri="{BB962C8B-B14F-4D97-AF65-F5344CB8AC3E}">
        <p14:creationId xmlns:p14="http://schemas.microsoft.com/office/powerpoint/2010/main" val="42316132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標準スライド">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7"/>
          </p:nvPr>
        </p:nvSpPr>
        <p:spPr>
          <a:xfrm>
            <a:off x="98830" y="585270"/>
            <a:ext cx="10260028" cy="483888"/>
          </a:xfrm>
          <a:prstGeom prst="rect">
            <a:avLst/>
          </a:prstGeom>
          <a:noFill/>
          <a:ln>
            <a:noFill/>
          </a:ln>
        </p:spPr>
        <p:txBody>
          <a:bodyPr vert="horz" wrap="square" lIns="216000" tIns="108000" rIns="216000" bIns="108000" rtlCol="0" anchor="t" anchorCtr="0">
            <a:spAutoFit/>
          </a:bodyPr>
          <a:lstStyle>
            <a:lvl1pPr marL="370092" indent="-370092">
              <a:buClrTx/>
              <a:buFont typeface="Wingdings" panose="05000000000000000000" pitchFamily="2" charset="2"/>
              <a:buChar char="u"/>
              <a:defRPr lang="ja-JP" altLang="en-US" sz="1727"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
        <p:nvSpPr>
          <p:cNvPr id="6" name="タイトル 1"/>
          <p:cNvSpPr>
            <a:spLocks noGrp="1"/>
          </p:cNvSpPr>
          <p:nvPr userDrawn="1">
            <p:ph type="title"/>
          </p:nvPr>
        </p:nvSpPr>
        <p:spPr>
          <a:xfrm>
            <a:off x="225067" y="79172"/>
            <a:ext cx="9599027"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Tree>
    <p:extLst>
      <p:ext uri="{BB962C8B-B14F-4D97-AF65-F5344CB8AC3E}">
        <p14:creationId xmlns:p14="http://schemas.microsoft.com/office/powerpoint/2010/main" val="38477758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標準スライド">
    <p:spTree>
      <p:nvGrpSpPr>
        <p:cNvPr id="1" name=""/>
        <p:cNvGrpSpPr/>
        <p:nvPr/>
      </p:nvGrpSpPr>
      <p:grpSpPr>
        <a:xfrm>
          <a:off x="0" y="0"/>
          <a:ext cx="0" cy="0"/>
          <a:chOff x="0" y="0"/>
          <a:chExt cx="0" cy="0"/>
        </a:xfrm>
      </p:grpSpPr>
      <p:sp>
        <p:nvSpPr>
          <p:cNvPr id="6" name="タイトル 1"/>
          <p:cNvSpPr>
            <a:spLocks noGrp="1"/>
          </p:cNvSpPr>
          <p:nvPr>
            <p:ph type="title"/>
          </p:nvPr>
        </p:nvSpPr>
        <p:spPr>
          <a:xfrm>
            <a:off x="-8363" y="72246"/>
            <a:ext cx="9832457"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Tree>
    <p:extLst>
      <p:ext uri="{BB962C8B-B14F-4D97-AF65-F5344CB8AC3E}">
        <p14:creationId xmlns:p14="http://schemas.microsoft.com/office/powerpoint/2010/main" val="19145280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4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2853274"/>
            <a:ext cx="9088041" cy="59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885"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p>
        </p:txBody>
      </p:sp>
      <p:sp>
        <p:nvSpPr>
          <p:cNvPr id="3" name="サブタイトル 2"/>
          <p:cNvSpPr>
            <a:spLocks noGrp="1"/>
          </p:cNvSpPr>
          <p:nvPr>
            <p:ph type="subTitle" idx="1"/>
          </p:nvPr>
        </p:nvSpPr>
        <p:spPr>
          <a:xfrm>
            <a:off x="1603772" y="5129221"/>
            <a:ext cx="7484269" cy="39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59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Tree>
    <p:extLst>
      <p:ext uri="{BB962C8B-B14F-4D97-AF65-F5344CB8AC3E}">
        <p14:creationId xmlns:p14="http://schemas.microsoft.com/office/powerpoint/2010/main" val="2681229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03977" y="1676387"/>
            <a:ext cx="8012912" cy="690189"/>
          </a:xfrm>
          <a:prstGeom prst="rect">
            <a:avLst/>
          </a:prstGeom>
        </p:spPr>
        <p:txBody>
          <a:bodyPr wrap="square" anchor="t" anchorCtr="0">
            <a:spAutoFit/>
          </a:bodyPr>
          <a:lstStyle>
            <a:lvl1pPr algn="l">
              <a:defRPr lang="ja-JP" altLang="en-US" sz="3885"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１．見出しの記入</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Tree>
    <p:extLst>
      <p:ext uri="{BB962C8B-B14F-4D97-AF65-F5344CB8AC3E}">
        <p14:creationId xmlns:p14="http://schemas.microsoft.com/office/powerpoint/2010/main" val="438858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4" name="フッター プレースホルダー 3"/>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
        <p:nvSpPr>
          <p:cNvPr id="6" name="タイトル 1"/>
          <p:cNvSpPr>
            <a:spLocks noGrp="1"/>
          </p:cNvSpPr>
          <p:nvPr>
            <p:ph type="title"/>
          </p:nvPr>
        </p:nvSpPr>
        <p:spPr>
          <a:xfrm>
            <a:off x="216374" y="207941"/>
            <a:ext cx="10259546" cy="490904"/>
          </a:xfrm>
          <a:prstGeom prst="rect">
            <a:avLst/>
          </a:prstGeom>
        </p:spPr>
        <p:txBody>
          <a:bodyPr wrap="square">
            <a:spAutoFit/>
          </a:bodyPr>
          <a:lstStyle>
            <a:lvl1pPr algn="l">
              <a:defRPr lang="ja-JP" altLang="en-US" sz="259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8" name="テキスト プレースホルダー 9"/>
          <p:cNvSpPr>
            <a:spLocks noGrp="1"/>
          </p:cNvSpPr>
          <p:nvPr>
            <p:ph type="body" sz="quarter" idx="13" hasCustomPrompt="1"/>
          </p:nvPr>
        </p:nvSpPr>
        <p:spPr>
          <a:xfrm>
            <a:off x="216722" y="6954858"/>
            <a:ext cx="10142136" cy="178115"/>
          </a:xfrm>
          <a:prstGeom prst="rect">
            <a:avLst/>
          </a:prstGeom>
          <a:noFill/>
        </p:spPr>
        <p:txBody>
          <a:bodyPr wrap="squar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（資料）●●</a:t>
            </a:r>
          </a:p>
        </p:txBody>
      </p:sp>
      <p:sp>
        <p:nvSpPr>
          <p:cNvPr id="9" name="テキスト プレースホルダー 9"/>
          <p:cNvSpPr>
            <a:spLocks noGrp="1"/>
          </p:cNvSpPr>
          <p:nvPr>
            <p:ph type="body" sz="quarter" idx="14" hasCustomPrompt="1"/>
          </p:nvPr>
        </p:nvSpPr>
        <p:spPr>
          <a:xfrm>
            <a:off x="216723" y="3422648"/>
            <a:ext cx="2064668" cy="332270"/>
          </a:xfrm>
          <a:prstGeom prst="rect">
            <a:avLst/>
          </a:prstGeom>
          <a:noFill/>
        </p:spPr>
        <p:txBody>
          <a:bodyPr wrap="none" lIns="0" tIns="0" rIns="0" bIns="0">
            <a:spAutoFit/>
          </a:bodyPr>
          <a:lstStyle>
            <a:lvl1pPr marL="0" indent="0">
              <a:spcBef>
                <a:spcPts val="0"/>
              </a:spcBef>
              <a:spcAft>
                <a:spcPts val="0"/>
              </a:spcAft>
              <a:buNone/>
              <a:defRPr sz="2159">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20pt</a:t>
            </a:r>
            <a:r>
              <a:rPr kumimoji="1" lang="ja-JP" altLang="en-US"/>
              <a:t>）</a:t>
            </a:r>
          </a:p>
        </p:txBody>
      </p:sp>
      <p:sp>
        <p:nvSpPr>
          <p:cNvPr id="10" name="テキスト プレースホルダー 9"/>
          <p:cNvSpPr>
            <a:spLocks noGrp="1"/>
          </p:cNvSpPr>
          <p:nvPr>
            <p:ph type="body" sz="quarter" idx="15" hasCustomPrompt="1"/>
          </p:nvPr>
        </p:nvSpPr>
        <p:spPr>
          <a:xfrm>
            <a:off x="216375" y="4154950"/>
            <a:ext cx="1442703" cy="232500"/>
          </a:xfrm>
          <a:prstGeom prst="rect">
            <a:avLst/>
          </a:prstGeom>
          <a:noFill/>
        </p:spPr>
        <p:txBody>
          <a:bodyPr wrap="none" lIns="0" tIns="0" rIns="0" bIns="0">
            <a:spAutoFit/>
          </a:bodyPr>
          <a:lstStyle>
            <a:lvl1pPr marL="0" indent="0">
              <a:spcBef>
                <a:spcPts val="0"/>
              </a:spcBef>
              <a:spcAft>
                <a:spcPts val="0"/>
              </a:spcAft>
              <a:buNone/>
              <a:defRPr sz="1511">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14pt</a:t>
            </a:r>
            <a:r>
              <a:rPr kumimoji="1" lang="ja-JP" altLang="en-US"/>
              <a:t>）</a:t>
            </a:r>
          </a:p>
        </p:txBody>
      </p:sp>
      <p:sp>
        <p:nvSpPr>
          <p:cNvPr id="11" name="テキスト プレースホルダー 9"/>
          <p:cNvSpPr>
            <a:spLocks noGrp="1"/>
          </p:cNvSpPr>
          <p:nvPr>
            <p:ph type="body" sz="quarter" idx="16" hasCustomPrompt="1"/>
          </p:nvPr>
        </p:nvSpPr>
        <p:spPr>
          <a:xfrm>
            <a:off x="216375" y="4811720"/>
            <a:ext cx="1231106" cy="174343"/>
          </a:xfrm>
          <a:prstGeom prst="rect">
            <a:avLst/>
          </a:prstGeom>
          <a:noFill/>
        </p:spPr>
        <p:txBody>
          <a:bodyPr wrap="non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10.5pt</a:t>
            </a:r>
            <a:r>
              <a:rPr kumimoji="1" lang="ja-JP" altLang="en-US"/>
              <a:t>）</a:t>
            </a:r>
          </a:p>
        </p:txBody>
      </p:sp>
      <p:sp>
        <p:nvSpPr>
          <p:cNvPr id="12" name="テキスト プレースホルダー 11"/>
          <p:cNvSpPr>
            <a:spLocks noGrp="1"/>
          </p:cNvSpPr>
          <p:nvPr>
            <p:ph type="body" sz="quarter" idx="17"/>
          </p:nvPr>
        </p:nvSpPr>
        <p:spPr>
          <a:xfrm>
            <a:off x="215893" y="842945"/>
            <a:ext cx="10260028" cy="550380"/>
          </a:xfrm>
          <a:prstGeom prst="rect">
            <a:avLst/>
          </a:prstGeom>
          <a:solidFill>
            <a:srgbClr val="99D6EC"/>
          </a:solidFill>
          <a:ln>
            <a:noFill/>
          </a:ln>
        </p:spPr>
        <p:txBody>
          <a:bodyPr vert="horz" wrap="square" lIns="216000" tIns="108000" rIns="216000" bIns="108000" rtlCol="0" anchor="t" anchorCtr="0">
            <a:spAutoFit/>
          </a:bodyPr>
          <a:lstStyle>
            <a:lvl1pPr>
              <a:defRPr lang="ja-JP" altLang="en-US" sz="2159"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33979064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F3E8511-32B1-3E7A-8857-8BB5686B71BF}"/>
              </a:ext>
            </a:extLst>
          </p:cNvPr>
          <p:cNvSpPr>
            <a:spLocks noGrp="1"/>
          </p:cNvSpPr>
          <p:nvPr>
            <p:ph type="title"/>
          </p:nvPr>
        </p:nvSpPr>
        <p:spPr>
          <a:xfrm>
            <a:off x="1125972" y="78515"/>
            <a:ext cx="8698122" cy="396833"/>
          </a:xfrm>
          <a:prstGeom prst="rect">
            <a:avLst/>
          </a:prstGeom>
        </p:spPr>
        <p:txBody>
          <a:bodyPr>
            <a:noAutofit/>
          </a:bodyPr>
          <a:lstStyle>
            <a:lvl1pPr algn="r">
              <a:defRPr sz="1943"/>
            </a:lvl1pPr>
          </a:lstStyle>
          <a:p>
            <a:r>
              <a:rPr kumimoji="1" lang="ja-JP" altLang="en-US"/>
              <a:t>マスター タイトルの書式設定</a:t>
            </a:r>
          </a:p>
        </p:txBody>
      </p:sp>
    </p:spTree>
    <p:extLst>
      <p:ext uri="{BB962C8B-B14F-4D97-AF65-F5344CB8AC3E}">
        <p14:creationId xmlns:p14="http://schemas.microsoft.com/office/powerpoint/2010/main" val="8503560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標準スライド">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7"/>
          </p:nvPr>
        </p:nvSpPr>
        <p:spPr>
          <a:xfrm>
            <a:off x="98830" y="585270"/>
            <a:ext cx="10260028" cy="483888"/>
          </a:xfrm>
          <a:prstGeom prst="rect">
            <a:avLst/>
          </a:prstGeom>
          <a:noFill/>
          <a:ln>
            <a:noFill/>
          </a:ln>
        </p:spPr>
        <p:txBody>
          <a:bodyPr vert="horz" wrap="square" lIns="216000" tIns="108000" rIns="216000" bIns="108000" rtlCol="0" anchor="t" anchorCtr="0">
            <a:spAutoFit/>
          </a:bodyPr>
          <a:lstStyle>
            <a:lvl1pPr marL="370092" indent="-370092">
              <a:buClrTx/>
              <a:buFont typeface="Wingdings" panose="05000000000000000000" pitchFamily="2" charset="2"/>
              <a:buChar char="u"/>
              <a:defRPr lang="ja-JP" altLang="en-US" sz="1727"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
        <p:nvSpPr>
          <p:cNvPr id="6" name="タイトル 1"/>
          <p:cNvSpPr>
            <a:spLocks noGrp="1"/>
          </p:cNvSpPr>
          <p:nvPr userDrawn="1">
            <p:ph type="title"/>
          </p:nvPr>
        </p:nvSpPr>
        <p:spPr>
          <a:xfrm>
            <a:off x="225067" y="79172"/>
            <a:ext cx="9608081"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Tree>
    <p:extLst>
      <p:ext uri="{BB962C8B-B14F-4D97-AF65-F5344CB8AC3E}">
        <p14:creationId xmlns:p14="http://schemas.microsoft.com/office/powerpoint/2010/main" val="575623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標準スライド">
    <p:spTree>
      <p:nvGrpSpPr>
        <p:cNvPr id="1" name=""/>
        <p:cNvGrpSpPr/>
        <p:nvPr/>
      </p:nvGrpSpPr>
      <p:grpSpPr>
        <a:xfrm>
          <a:off x="0" y="0"/>
          <a:ext cx="0" cy="0"/>
          <a:chOff x="0" y="0"/>
          <a:chExt cx="0" cy="0"/>
        </a:xfrm>
      </p:grpSpPr>
      <p:sp>
        <p:nvSpPr>
          <p:cNvPr id="6" name="タイトル 1"/>
          <p:cNvSpPr>
            <a:spLocks noGrp="1"/>
          </p:cNvSpPr>
          <p:nvPr>
            <p:ph type="title"/>
          </p:nvPr>
        </p:nvSpPr>
        <p:spPr>
          <a:xfrm>
            <a:off x="-8363" y="72246"/>
            <a:ext cx="9832456"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Tree>
    <p:extLst>
      <p:ext uri="{BB962C8B-B14F-4D97-AF65-F5344CB8AC3E}">
        <p14:creationId xmlns:p14="http://schemas.microsoft.com/office/powerpoint/2010/main" val="3894994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本文スライド">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38639" y="733327"/>
            <a:ext cx="9780267" cy="332270"/>
          </a:xfrm>
          <a:noFill/>
          <a:ln w="9525">
            <a:noFill/>
            <a:miter lim="800000"/>
            <a:headEnd/>
            <a:tailEnd/>
          </a:ln>
        </p:spPr>
        <p:txBody>
          <a:bodyPr vert="horz" wrap="square" lIns="0" tIns="0" rIns="0" bIns="0" numCol="1" anchor="ctr" anchorCtr="0" compatLnSpc="1">
            <a:prstTxWarp prst="textNoShape">
              <a:avLst/>
            </a:prstTxWarp>
            <a:spAutoFit/>
          </a:bodyPr>
          <a:lstStyle>
            <a:lvl1pPr>
              <a:defRPr kumimoji="1" lang="ja-JP" altLang="en-US" sz="2159" b="1" dirty="0">
                <a:solidFill>
                  <a:schemeClr val="tx2"/>
                </a:solidFill>
                <a:latin typeface="+mj-lt"/>
                <a:ea typeface="+mj-ea"/>
                <a:cs typeface="+mj-cs"/>
              </a:defRPr>
            </a:lvl1pPr>
          </a:lstStyle>
          <a:p>
            <a:pPr lvl="0" algn="l" defTabSz="1069155" rtl="0" eaLnBrk="0" fontAlgn="base" hangingPunct="0">
              <a:spcBef>
                <a:spcPct val="0"/>
              </a:spcBef>
              <a:spcAft>
                <a:spcPct val="0"/>
              </a:spcAft>
            </a:pPr>
            <a:r>
              <a:rPr lang="ja-JP" altLang="en-US" dirty="0"/>
              <a:t>タイトル</a:t>
            </a:r>
            <a:r>
              <a:rPr lang="en-US" altLang="ja-JP" dirty="0"/>
              <a:t>MSP</a:t>
            </a:r>
            <a:r>
              <a:rPr lang="ja-JP" altLang="en-US" dirty="0"/>
              <a:t>ゴシック</a:t>
            </a:r>
            <a:r>
              <a:rPr lang="en-US" altLang="ja-JP" dirty="0"/>
              <a:t>20pt□□□□</a:t>
            </a:r>
            <a:endParaRPr lang="ja-JP" altLang="en-US" dirty="0"/>
          </a:p>
        </p:txBody>
      </p:sp>
    </p:spTree>
    <p:extLst>
      <p:ext uri="{BB962C8B-B14F-4D97-AF65-F5344CB8AC3E}">
        <p14:creationId xmlns:p14="http://schemas.microsoft.com/office/powerpoint/2010/main" val="1625242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6_標準スライド">
    <p:spTree>
      <p:nvGrpSpPr>
        <p:cNvPr id="1" name=""/>
        <p:cNvGrpSpPr/>
        <p:nvPr/>
      </p:nvGrpSpPr>
      <p:grpSpPr>
        <a:xfrm>
          <a:off x="0" y="0"/>
          <a:ext cx="0" cy="0"/>
          <a:chOff x="0" y="0"/>
          <a:chExt cx="0" cy="0"/>
        </a:xfrm>
      </p:grpSpPr>
      <p:sp>
        <p:nvSpPr>
          <p:cNvPr id="6" name="タイトル 1"/>
          <p:cNvSpPr>
            <a:spLocks noGrp="1"/>
          </p:cNvSpPr>
          <p:nvPr>
            <p:ph type="title"/>
          </p:nvPr>
        </p:nvSpPr>
        <p:spPr>
          <a:xfrm>
            <a:off x="-8363" y="72246"/>
            <a:ext cx="9832457" cy="391326"/>
          </a:xfrm>
          <a:prstGeom prst="rect">
            <a:avLst/>
          </a:prstGeom>
        </p:spPr>
        <p:txBody>
          <a:bodyPr wrap="square">
            <a:spAutoFit/>
          </a:bodyPr>
          <a:lstStyle>
            <a:lvl1pPr algn="r">
              <a:defRPr lang="ja-JP" altLang="en-US" sz="1943"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Tree>
    <p:extLst>
      <p:ext uri="{BB962C8B-B14F-4D97-AF65-F5344CB8AC3E}">
        <p14:creationId xmlns:p14="http://schemas.microsoft.com/office/powerpoint/2010/main" val="222280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2853274"/>
            <a:ext cx="9088041" cy="59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885"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p>
        </p:txBody>
      </p:sp>
      <p:sp>
        <p:nvSpPr>
          <p:cNvPr id="3" name="サブタイトル 2"/>
          <p:cNvSpPr>
            <a:spLocks noGrp="1"/>
          </p:cNvSpPr>
          <p:nvPr>
            <p:ph type="subTitle" idx="1"/>
          </p:nvPr>
        </p:nvSpPr>
        <p:spPr>
          <a:xfrm>
            <a:off x="1603772" y="5129221"/>
            <a:ext cx="7484269" cy="39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59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Tree>
    <p:extLst>
      <p:ext uri="{BB962C8B-B14F-4D97-AF65-F5344CB8AC3E}">
        <p14:creationId xmlns:p14="http://schemas.microsoft.com/office/powerpoint/2010/main" val="3540116083"/>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03977" y="1676387"/>
            <a:ext cx="8012912" cy="690189"/>
          </a:xfrm>
          <a:prstGeom prst="rect">
            <a:avLst/>
          </a:prstGeom>
        </p:spPr>
        <p:txBody>
          <a:bodyPr wrap="square" anchor="t" anchorCtr="0">
            <a:spAutoFit/>
          </a:bodyPr>
          <a:lstStyle>
            <a:lvl1pPr algn="l">
              <a:defRPr lang="ja-JP" altLang="en-US" sz="3885"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１．見出しの記入</a:t>
            </a:r>
          </a:p>
        </p:txBody>
      </p:sp>
      <p:sp>
        <p:nvSpPr>
          <p:cNvPr id="4" name="日付プレースホルダー 3"/>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3661970" y="7192985"/>
            <a:ext cx="3385741" cy="402483"/>
          </a:xfrm>
          <a:prstGeom prst="rect">
            <a:avLst/>
          </a:prstGeom>
        </p:spPr>
        <p:txBody>
          <a:bodyPr/>
          <a:lstStyle/>
          <a:p>
            <a:endParaRPr kumimoji="1" lang="ja-JP" altLang="en-US"/>
          </a:p>
        </p:txBody>
      </p:sp>
      <p:sp>
        <p:nvSpPr>
          <p:cNvPr id="3" name="スライド番号プレースホルダー 5">
            <a:extLst>
              <a:ext uri="{FF2B5EF4-FFF2-40B4-BE49-F238E27FC236}">
                <a16:creationId xmlns:a16="http://schemas.microsoft.com/office/drawing/2014/main" id="{5E65D3FC-AF41-B935-E22D-33FB7A80A832}"/>
              </a:ext>
            </a:extLst>
          </p:cNvPr>
          <p:cNvSpPr>
            <a:spLocks noGrp="1"/>
          </p:cNvSpPr>
          <p:nvPr>
            <p:ph type="sldNum" sz="quarter" idx="4"/>
          </p:nvPr>
        </p:nvSpPr>
        <p:spPr>
          <a:xfrm>
            <a:off x="8208600" y="7192991"/>
            <a:ext cx="2494756" cy="402483"/>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3144628876"/>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a:xfrm>
            <a:off x="-11543" y="7187380"/>
            <a:ext cx="2494756" cy="402483"/>
          </a:xfrm>
          <a:prstGeom prst="rect">
            <a:avLst/>
          </a:prstGeom>
        </p:spPr>
        <p:txBody>
          <a:bodyPr/>
          <a:lstStyle/>
          <a:p>
            <a:endParaRPr kumimoji="1" lang="ja-JP" altLang="en-US"/>
          </a:p>
        </p:txBody>
      </p:sp>
      <p:sp>
        <p:nvSpPr>
          <p:cNvPr id="4" name="フッター プレースホルダー 3"/>
          <p:cNvSpPr>
            <a:spLocks noGrp="1"/>
          </p:cNvSpPr>
          <p:nvPr>
            <p:ph type="ftr" sz="quarter" idx="11"/>
          </p:nvPr>
        </p:nvSpPr>
        <p:spPr>
          <a:xfrm>
            <a:off x="3661970" y="7192985"/>
            <a:ext cx="3385741" cy="402483"/>
          </a:xfrm>
          <a:prstGeom prst="rect">
            <a:avLst/>
          </a:prstGeom>
        </p:spPr>
        <p:txBody>
          <a:bodyPr/>
          <a:lstStyle/>
          <a:p>
            <a:endParaRPr kumimoji="1" lang="ja-JP" altLang="en-US" dirty="0"/>
          </a:p>
        </p:txBody>
      </p:sp>
      <p:sp>
        <p:nvSpPr>
          <p:cNvPr id="6" name="タイトル 1"/>
          <p:cNvSpPr>
            <a:spLocks noGrp="1"/>
          </p:cNvSpPr>
          <p:nvPr>
            <p:ph type="title"/>
          </p:nvPr>
        </p:nvSpPr>
        <p:spPr>
          <a:xfrm>
            <a:off x="216374" y="207941"/>
            <a:ext cx="10259546" cy="490904"/>
          </a:xfrm>
          <a:prstGeom prst="rect">
            <a:avLst/>
          </a:prstGeom>
        </p:spPr>
        <p:txBody>
          <a:bodyPr wrap="square">
            <a:spAutoFit/>
          </a:bodyPr>
          <a:lstStyle>
            <a:lvl1pPr algn="l">
              <a:defRPr lang="ja-JP" altLang="en-US" sz="259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p>
        </p:txBody>
      </p:sp>
      <p:sp>
        <p:nvSpPr>
          <p:cNvPr id="8" name="テキスト プレースホルダー 9"/>
          <p:cNvSpPr>
            <a:spLocks noGrp="1"/>
          </p:cNvSpPr>
          <p:nvPr>
            <p:ph type="body" sz="quarter" idx="13" hasCustomPrompt="1"/>
          </p:nvPr>
        </p:nvSpPr>
        <p:spPr>
          <a:xfrm>
            <a:off x="216722" y="6954858"/>
            <a:ext cx="10142136" cy="178115"/>
          </a:xfrm>
          <a:prstGeom prst="rect">
            <a:avLst/>
          </a:prstGeom>
          <a:noFill/>
        </p:spPr>
        <p:txBody>
          <a:bodyPr wrap="squar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（資料）●●</a:t>
            </a:r>
          </a:p>
        </p:txBody>
      </p:sp>
      <p:sp>
        <p:nvSpPr>
          <p:cNvPr id="9" name="テキスト プレースホルダー 9"/>
          <p:cNvSpPr>
            <a:spLocks noGrp="1"/>
          </p:cNvSpPr>
          <p:nvPr>
            <p:ph type="body" sz="quarter" idx="14" hasCustomPrompt="1"/>
          </p:nvPr>
        </p:nvSpPr>
        <p:spPr>
          <a:xfrm>
            <a:off x="216723" y="3422648"/>
            <a:ext cx="2064668" cy="332270"/>
          </a:xfrm>
          <a:prstGeom prst="rect">
            <a:avLst/>
          </a:prstGeom>
          <a:noFill/>
        </p:spPr>
        <p:txBody>
          <a:bodyPr wrap="none" lIns="0" tIns="0" rIns="0" bIns="0">
            <a:spAutoFit/>
          </a:bodyPr>
          <a:lstStyle>
            <a:lvl1pPr marL="0" indent="0">
              <a:spcBef>
                <a:spcPts val="0"/>
              </a:spcBef>
              <a:spcAft>
                <a:spcPts val="0"/>
              </a:spcAft>
              <a:buNone/>
              <a:defRPr sz="2159">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20pt</a:t>
            </a:r>
            <a:r>
              <a:rPr kumimoji="1" lang="ja-JP" altLang="en-US"/>
              <a:t>）</a:t>
            </a:r>
          </a:p>
        </p:txBody>
      </p:sp>
      <p:sp>
        <p:nvSpPr>
          <p:cNvPr id="10" name="テキスト プレースホルダー 9"/>
          <p:cNvSpPr>
            <a:spLocks noGrp="1"/>
          </p:cNvSpPr>
          <p:nvPr>
            <p:ph type="body" sz="quarter" idx="15" hasCustomPrompt="1"/>
          </p:nvPr>
        </p:nvSpPr>
        <p:spPr>
          <a:xfrm>
            <a:off x="216375" y="4154950"/>
            <a:ext cx="1442703" cy="232500"/>
          </a:xfrm>
          <a:prstGeom prst="rect">
            <a:avLst/>
          </a:prstGeom>
          <a:noFill/>
        </p:spPr>
        <p:txBody>
          <a:bodyPr wrap="none" lIns="0" tIns="0" rIns="0" bIns="0">
            <a:spAutoFit/>
          </a:bodyPr>
          <a:lstStyle>
            <a:lvl1pPr marL="0" indent="0">
              <a:spcBef>
                <a:spcPts val="0"/>
              </a:spcBef>
              <a:spcAft>
                <a:spcPts val="0"/>
              </a:spcAft>
              <a:buNone/>
              <a:defRPr sz="1511">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14pt</a:t>
            </a:r>
            <a:r>
              <a:rPr kumimoji="1" lang="ja-JP" altLang="en-US"/>
              <a:t>）</a:t>
            </a:r>
          </a:p>
        </p:txBody>
      </p:sp>
      <p:sp>
        <p:nvSpPr>
          <p:cNvPr id="11" name="テキスト プレースホルダー 9"/>
          <p:cNvSpPr>
            <a:spLocks noGrp="1"/>
          </p:cNvSpPr>
          <p:nvPr>
            <p:ph type="body" sz="quarter" idx="16" hasCustomPrompt="1"/>
          </p:nvPr>
        </p:nvSpPr>
        <p:spPr>
          <a:xfrm>
            <a:off x="216375" y="4811720"/>
            <a:ext cx="1231106" cy="174343"/>
          </a:xfrm>
          <a:prstGeom prst="rect">
            <a:avLst/>
          </a:prstGeom>
          <a:noFill/>
        </p:spPr>
        <p:txBody>
          <a:bodyPr wrap="none" lIns="0" tIns="0" rIns="0" bIns="0">
            <a:spAutoFit/>
          </a:bodyPr>
          <a:lstStyle>
            <a:lvl1pPr marL="0" indent="0">
              <a:spcBef>
                <a:spcPts val="0"/>
              </a:spcBef>
              <a:spcAft>
                <a:spcPts val="0"/>
              </a:spcAft>
              <a:buNone/>
              <a:defRPr sz="1133">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a:t>説明文（</a:t>
            </a:r>
            <a:r>
              <a:rPr kumimoji="1" lang="en-US" altLang="ja-JP"/>
              <a:t>10.5pt</a:t>
            </a:r>
            <a:r>
              <a:rPr kumimoji="1" lang="ja-JP" altLang="en-US"/>
              <a:t>）</a:t>
            </a:r>
          </a:p>
        </p:txBody>
      </p:sp>
      <p:sp>
        <p:nvSpPr>
          <p:cNvPr id="12" name="テキスト プレースホルダー 11"/>
          <p:cNvSpPr>
            <a:spLocks noGrp="1"/>
          </p:cNvSpPr>
          <p:nvPr>
            <p:ph type="body" sz="quarter" idx="17"/>
          </p:nvPr>
        </p:nvSpPr>
        <p:spPr>
          <a:xfrm>
            <a:off x="215893" y="842945"/>
            <a:ext cx="10260028" cy="550380"/>
          </a:xfrm>
          <a:prstGeom prst="rect">
            <a:avLst/>
          </a:prstGeom>
          <a:solidFill>
            <a:srgbClr val="99D6EC"/>
          </a:solidFill>
          <a:ln>
            <a:noFill/>
          </a:ln>
        </p:spPr>
        <p:txBody>
          <a:bodyPr vert="horz" wrap="square" lIns="216000" tIns="108000" rIns="216000" bIns="108000" rtlCol="0" anchor="t" anchorCtr="0">
            <a:spAutoFit/>
          </a:bodyPr>
          <a:lstStyle>
            <a:lvl1pPr>
              <a:defRPr lang="ja-JP" altLang="en-US" sz="2159" dirty="0">
                <a:latin typeface="Meiryo UI" panose="020B0604030504040204" pitchFamily="50" charset="-128"/>
                <a:ea typeface="Meiryo UI" panose="020B0604030504040204" pitchFamily="50" charset="-128"/>
                <a:cs typeface="Meiryo UI" panose="020B0604030504040204" pitchFamily="50" charset="-128"/>
              </a:defRPr>
            </a:lvl1pPr>
          </a:lstStyle>
          <a:p>
            <a:pPr marL="277569" lvl="0" indent="-277569">
              <a:spcBef>
                <a:spcPts val="648"/>
              </a:spcBef>
              <a:spcAft>
                <a:spcPts val="648"/>
              </a:spcAft>
              <a:buClr>
                <a:srgbClr val="002060"/>
              </a:buClr>
              <a:buFont typeface="Wingdings" panose="05000000000000000000" pitchFamily="2" charset="2"/>
              <a:buChar char="l"/>
            </a:pPr>
            <a:r>
              <a:rPr kumimoji="1" lang="ja-JP" altLang="en-US"/>
              <a:t>マスター テキストの書式設定</a:t>
            </a:r>
          </a:p>
        </p:txBody>
      </p:sp>
      <p:sp>
        <p:nvSpPr>
          <p:cNvPr id="2" name="スライド番号プレースホルダー 5">
            <a:extLst>
              <a:ext uri="{FF2B5EF4-FFF2-40B4-BE49-F238E27FC236}">
                <a16:creationId xmlns:a16="http://schemas.microsoft.com/office/drawing/2014/main" id="{290F69A0-7C93-48E1-3949-D6D2CB45E899}"/>
              </a:ext>
            </a:extLst>
          </p:cNvPr>
          <p:cNvSpPr>
            <a:spLocks noGrp="1"/>
          </p:cNvSpPr>
          <p:nvPr>
            <p:ph type="sldNum" sz="quarter" idx="4"/>
          </p:nvPr>
        </p:nvSpPr>
        <p:spPr>
          <a:xfrm>
            <a:off x="8190128" y="7165283"/>
            <a:ext cx="2494756" cy="402483"/>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4244630740"/>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F3E8511-32B1-3E7A-8857-8BB5686B71BF}"/>
              </a:ext>
            </a:extLst>
          </p:cNvPr>
          <p:cNvSpPr>
            <a:spLocks noGrp="1"/>
          </p:cNvSpPr>
          <p:nvPr>
            <p:ph type="title" hasCustomPrompt="1"/>
          </p:nvPr>
        </p:nvSpPr>
        <p:spPr>
          <a:xfrm>
            <a:off x="1125970" y="78515"/>
            <a:ext cx="8698123" cy="396833"/>
          </a:xfrm>
          <a:prstGeom prst="rect">
            <a:avLst/>
          </a:prstGeom>
        </p:spPr>
        <p:txBody>
          <a:bodyPr>
            <a:noAutofit/>
          </a:bodyPr>
          <a:lstStyle>
            <a:lvl1pPr algn="r">
              <a:defRPr sz="1943"/>
            </a:lvl1pPr>
          </a:lstStyle>
          <a:p>
            <a:r>
              <a:rPr kumimoji="1" lang="ja-JP" altLang="en-US"/>
              <a:t>標準</a:t>
            </a:r>
          </a:p>
        </p:txBody>
      </p:sp>
      <p:sp>
        <p:nvSpPr>
          <p:cNvPr id="2" name="スライド番号プレースホルダー 5">
            <a:extLst>
              <a:ext uri="{FF2B5EF4-FFF2-40B4-BE49-F238E27FC236}">
                <a16:creationId xmlns:a16="http://schemas.microsoft.com/office/drawing/2014/main" id="{48A52F60-2DB8-B630-38E4-F13A621ECACF}"/>
              </a:ext>
            </a:extLst>
          </p:cNvPr>
          <p:cNvSpPr>
            <a:spLocks noGrp="1"/>
          </p:cNvSpPr>
          <p:nvPr>
            <p:ph type="sldNum" sz="quarter" idx="4"/>
          </p:nvPr>
        </p:nvSpPr>
        <p:spPr>
          <a:xfrm>
            <a:off x="8190128" y="7165283"/>
            <a:ext cx="2494756" cy="402483"/>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3496544365"/>
      </p:ext>
    </p:extLst>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theme" Target="../theme/theme3.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4.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15893" y="302739"/>
            <a:ext cx="10220686" cy="421731"/>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215893" y="882639"/>
            <a:ext cx="10220686" cy="1210817"/>
          </a:xfrm>
          <a:prstGeom prst="rect">
            <a:avLst/>
          </a:prstGeom>
          <a:noFill/>
        </p:spPr>
        <p:txBody>
          <a:bodyPr vert="horz" wrap="square" lIns="216000" tIns="108000" rIns="216000" bIns="108000" rtlCol="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4" name="日付プレースホルダー 3"/>
          <p:cNvSpPr>
            <a:spLocks noGrp="1"/>
          </p:cNvSpPr>
          <p:nvPr>
            <p:ph type="dt" sz="half" idx="2"/>
          </p:nvPr>
        </p:nvSpPr>
        <p:spPr>
          <a:xfrm>
            <a:off x="-11543" y="7187386"/>
            <a:ext cx="2494756" cy="402483"/>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a:p>
        </p:txBody>
      </p:sp>
      <p:sp>
        <p:nvSpPr>
          <p:cNvPr id="5" name="フッター プレースホルダー 4"/>
          <p:cNvSpPr>
            <a:spLocks noGrp="1"/>
          </p:cNvSpPr>
          <p:nvPr>
            <p:ph type="ftr" sz="quarter" idx="3"/>
          </p:nvPr>
        </p:nvSpPr>
        <p:spPr>
          <a:xfrm>
            <a:off x="3661970" y="7192991"/>
            <a:ext cx="3385741" cy="40248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208600" y="7192991"/>
            <a:ext cx="2494756" cy="402483"/>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 id="2147483701" r:id="rId4"/>
    <p:sldLayoutId id="2147483702" r:id="rId5"/>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899" indent="-342899"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1"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2999" indent="-228601" algn="l" defTabSz="914400" rtl="0" eaLnBrk="1" latinLnBrk="0" hangingPunct="1">
        <a:spcBef>
          <a:spcPts val="600"/>
        </a:spcBef>
        <a:spcAft>
          <a:spcPts val="600"/>
        </a:spcAft>
        <a:buFont typeface="Arial" pitchFamily="34" charset="0"/>
        <a:buChar char="•"/>
        <a:defRPr kumimoji="1" sz="105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1"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1" indent="-228601"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1"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1"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1" indent="-228601"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1"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1"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1"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599"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1" userDrawn="1">
          <p15:clr>
            <a:srgbClr val="F26B43"/>
          </p15:clr>
        </p15:guide>
        <p15:guide id="2" pos="336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 name="object 4">
            <a:extLst>
              <a:ext uri="{FF2B5EF4-FFF2-40B4-BE49-F238E27FC236}">
                <a16:creationId xmlns:a16="http://schemas.microsoft.com/office/drawing/2014/main" id="{8A0F6598-11D8-1D27-7FEB-4426264605EB}"/>
              </a:ext>
            </a:extLst>
          </p:cNvPr>
          <p:cNvSpPr/>
          <p:nvPr userDrawn="1"/>
        </p:nvSpPr>
        <p:spPr>
          <a:xfrm>
            <a:off x="0" y="-5800"/>
            <a:ext cx="10691813" cy="565463"/>
          </a:xfrm>
          <a:custGeom>
            <a:avLst/>
            <a:gdLst/>
            <a:ahLst/>
            <a:cxnLst/>
            <a:rect l="l" t="t" r="r" b="b"/>
            <a:pathLst>
              <a:path w="10908030" h="511175">
                <a:moveTo>
                  <a:pt x="10908004" y="0"/>
                </a:moveTo>
                <a:lnTo>
                  <a:pt x="0" y="0"/>
                </a:lnTo>
                <a:lnTo>
                  <a:pt x="0" y="510908"/>
                </a:lnTo>
                <a:lnTo>
                  <a:pt x="10908004" y="510908"/>
                </a:lnTo>
                <a:lnTo>
                  <a:pt x="10908004" y="0"/>
                </a:lnTo>
                <a:close/>
              </a:path>
            </a:pathLst>
          </a:custGeom>
          <a:solidFill>
            <a:srgbClr val="00B0F0"/>
          </a:solidFill>
        </p:spPr>
        <p:txBody>
          <a:bodyPr wrap="square" lIns="0" tIns="0" rIns="0" bIns="0" rtlCol="0"/>
          <a:lstStyle/>
          <a:p>
            <a:pPr>
              <a:defRPr/>
            </a:pPr>
            <a:endParaRPr kumimoji="0" sz="2115" kern="0">
              <a:solidFill>
                <a:prstClr val="black"/>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14562517-C418-EC55-FA04-D4208CDD99C5}"/>
              </a:ext>
            </a:extLst>
          </p:cNvPr>
          <p:cNvSpPr>
            <a:spLocks noGrp="1"/>
          </p:cNvSpPr>
          <p:nvPr>
            <p:ph type="sldNum" sz="quarter" idx="4"/>
          </p:nvPr>
        </p:nvSpPr>
        <p:spPr>
          <a:xfrm>
            <a:off x="8179805" y="7007225"/>
            <a:ext cx="2405062" cy="401638"/>
          </a:xfrm>
          <a:prstGeom prst="rect">
            <a:avLst/>
          </a:prstGeom>
        </p:spPr>
        <p:txBody>
          <a:bodyPr vert="horz" lIns="91440" tIns="45720" rIns="91440" bIns="45720" rtlCol="0" anchor="ctr"/>
          <a:lstStyle>
            <a:lvl1pPr algn="r">
              <a:defRPr sz="1100">
                <a:solidFill>
                  <a:schemeClr val="tx1">
                    <a:tint val="75000"/>
                  </a:schemeClr>
                </a:solidFill>
              </a:defRPr>
            </a:lvl1pPr>
          </a:lstStyle>
          <a:p>
            <a:fld id="{4E802B6A-4F2E-4CBE-85F4-1B19274EB4AA}" type="slidenum">
              <a:rPr lang="ja-JP" altLang="en-US" smtClean="0"/>
              <a:pPr/>
              <a:t>‹#›</a:t>
            </a:fld>
            <a:endParaRPr lang="ja-JP" altLang="en-US"/>
          </a:p>
        </p:txBody>
      </p:sp>
    </p:spTree>
    <p:extLst>
      <p:ext uri="{BB962C8B-B14F-4D97-AF65-F5344CB8AC3E}">
        <p14:creationId xmlns:p14="http://schemas.microsoft.com/office/powerpoint/2010/main" val="380779773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r" defTabSz="986912" rtl="0" eaLnBrk="1" latinLnBrk="0" hangingPunct="1">
        <a:spcBef>
          <a:spcPct val="0"/>
        </a:spcBef>
        <a:buNone/>
        <a:defRPr kumimoji="1" sz="259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70092" indent="-370092" algn="l" defTabSz="986912" rtl="0" eaLnBrk="1" latinLnBrk="0" hangingPunct="1">
        <a:spcBef>
          <a:spcPts val="648"/>
        </a:spcBef>
        <a:spcAft>
          <a:spcPts val="648"/>
        </a:spcAft>
        <a:buClrTx/>
        <a:buFont typeface="Wingdings" panose="05000000000000000000" pitchFamily="2" charset="2"/>
        <a:buChar char="u"/>
        <a:defRPr kumimoji="1" sz="1943"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801866" indent="-308410" algn="l" defTabSz="986912" rtl="0" eaLnBrk="1" latinLnBrk="0" hangingPunct="1">
        <a:spcBef>
          <a:spcPts val="648"/>
        </a:spcBef>
        <a:spcAft>
          <a:spcPts val="648"/>
        </a:spcAft>
        <a:buFont typeface="Arial" pitchFamily="34" charset="0"/>
        <a:buChar char="–"/>
        <a:defRPr kumimoji="1" sz="151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233640" indent="-246728" algn="l" defTabSz="986912" rtl="0" eaLnBrk="1" latinLnBrk="0" hangingPunct="1">
        <a:spcBef>
          <a:spcPts val="648"/>
        </a:spcBef>
        <a:spcAft>
          <a:spcPts val="648"/>
        </a:spcAft>
        <a:buFont typeface="Arial" pitchFamily="34" charset="0"/>
        <a:buChar char="•"/>
        <a:defRPr kumimoji="1" sz="1133"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727096" indent="-246728" algn="l" defTabSz="986912" rtl="0" eaLnBrk="1" latinLnBrk="0" hangingPunct="1">
        <a:spcBef>
          <a:spcPct val="20000"/>
        </a:spcBef>
        <a:buFont typeface="Arial" pitchFamily="34" charset="0"/>
        <a:buChar char="–"/>
        <a:defRPr kumimoji="1" sz="2159"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220552" indent="-246728" algn="l" defTabSz="986912" rtl="0" eaLnBrk="1" latinLnBrk="0" hangingPunct="1">
        <a:spcBef>
          <a:spcPct val="20000"/>
        </a:spcBef>
        <a:buFont typeface="Arial" pitchFamily="34" charset="0"/>
        <a:buChar char="»"/>
        <a:defRPr kumimoji="1" sz="2159"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714008"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6pPr>
      <a:lvl7pPr marL="3207464"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7pPr>
      <a:lvl8pPr marL="3700920"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8pPr>
      <a:lvl9pPr marL="4194376"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9pPr>
    </p:bodyStyle>
    <p:otherStyle>
      <a:defPPr>
        <a:defRPr lang="ja-JP"/>
      </a:defPPr>
      <a:lvl1pPr marL="0" algn="l" defTabSz="986912" rtl="0" eaLnBrk="1" latinLnBrk="0" hangingPunct="1">
        <a:defRPr kumimoji="1" sz="1943" kern="1200">
          <a:solidFill>
            <a:schemeClr val="tx1"/>
          </a:solidFill>
          <a:latin typeface="+mn-lt"/>
          <a:ea typeface="+mn-ea"/>
          <a:cs typeface="+mn-cs"/>
        </a:defRPr>
      </a:lvl1pPr>
      <a:lvl2pPr marL="493456" algn="l" defTabSz="986912" rtl="0" eaLnBrk="1" latinLnBrk="0" hangingPunct="1">
        <a:defRPr kumimoji="1" sz="1943" kern="1200">
          <a:solidFill>
            <a:schemeClr val="tx1"/>
          </a:solidFill>
          <a:latin typeface="+mn-lt"/>
          <a:ea typeface="+mn-ea"/>
          <a:cs typeface="+mn-cs"/>
        </a:defRPr>
      </a:lvl2pPr>
      <a:lvl3pPr marL="986912" algn="l" defTabSz="986912" rtl="0" eaLnBrk="1" latinLnBrk="0" hangingPunct="1">
        <a:defRPr kumimoji="1" sz="1943" kern="1200">
          <a:solidFill>
            <a:schemeClr val="tx1"/>
          </a:solidFill>
          <a:latin typeface="+mn-lt"/>
          <a:ea typeface="+mn-ea"/>
          <a:cs typeface="+mn-cs"/>
        </a:defRPr>
      </a:lvl3pPr>
      <a:lvl4pPr marL="1480368" algn="l" defTabSz="986912" rtl="0" eaLnBrk="1" latinLnBrk="0" hangingPunct="1">
        <a:defRPr kumimoji="1" sz="1943" kern="1200">
          <a:solidFill>
            <a:schemeClr val="tx1"/>
          </a:solidFill>
          <a:latin typeface="+mn-lt"/>
          <a:ea typeface="+mn-ea"/>
          <a:cs typeface="+mn-cs"/>
        </a:defRPr>
      </a:lvl4pPr>
      <a:lvl5pPr marL="1973824" algn="l" defTabSz="986912" rtl="0" eaLnBrk="1" latinLnBrk="0" hangingPunct="1">
        <a:defRPr kumimoji="1" sz="1943" kern="1200">
          <a:solidFill>
            <a:schemeClr val="tx1"/>
          </a:solidFill>
          <a:latin typeface="+mn-lt"/>
          <a:ea typeface="+mn-ea"/>
          <a:cs typeface="+mn-cs"/>
        </a:defRPr>
      </a:lvl5pPr>
      <a:lvl6pPr marL="2467280" algn="l" defTabSz="986912" rtl="0" eaLnBrk="1" latinLnBrk="0" hangingPunct="1">
        <a:defRPr kumimoji="1" sz="1943" kern="1200">
          <a:solidFill>
            <a:schemeClr val="tx1"/>
          </a:solidFill>
          <a:latin typeface="+mn-lt"/>
          <a:ea typeface="+mn-ea"/>
          <a:cs typeface="+mn-cs"/>
        </a:defRPr>
      </a:lvl6pPr>
      <a:lvl7pPr marL="2960736" algn="l" defTabSz="986912" rtl="0" eaLnBrk="1" latinLnBrk="0" hangingPunct="1">
        <a:defRPr kumimoji="1" sz="1943" kern="1200">
          <a:solidFill>
            <a:schemeClr val="tx1"/>
          </a:solidFill>
          <a:latin typeface="+mn-lt"/>
          <a:ea typeface="+mn-ea"/>
          <a:cs typeface="+mn-cs"/>
        </a:defRPr>
      </a:lvl7pPr>
      <a:lvl8pPr marL="3454192" algn="l" defTabSz="986912" rtl="0" eaLnBrk="1" latinLnBrk="0" hangingPunct="1">
        <a:defRPr kumimoji="1" sz="1943" kern="1200">
          <a:solidFill>
            <a:schemeClr val="tx1"/>
          </a:solidFill>
          <a:latin typeface="+mn-lt"/>
          <a:ea typeface="+mn-ea"/>
          <a:cs typeface="+mn-cs"/>
        </a:defRPr>
      </a:lvl8pPr>
      <a:lvl9pPr marL="3947648" algn="l" defTabSz="986912" rtl="0" eaLnBrk="1" latinLnBrk="0" hangingPunct="1">
        <a:defRPr kumimoji="1" sz="194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1" userDrawn="1">
          <p15:clr>
            <a:srgbClr val="F26B43"/>
          </p15:clr>
        </p15:guide>
        <p15:guide id="2" pos="3367"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12C70BE-DC3A-E979-24A2-4DEE79C01A9B}"/>
              </a:ext>
            </a:extLst>
          </p:cNvPr>
          <p:cNvSpPr>
            <a:spLocks noGrp="1"/>
          </p:cNvSpPr>
          <p:nvPr>
            <p:ph type="sldNum" sz="quarter" idx="4"/>
          </p:nvPr>
        </p:nvSpPr>
        <p:spPr>
          <a:xfrm>
            <a:off x="8152101" y="7007225"/>
            <a:ext cx="2405062" cy="401638"/>
          </a:xfrm>
          <a:prstGeom prst="rect">
            <a:avLst/>
          </a:prstGeom>
        </p:spPr>
        <p:txBody>
          <a:bodyPr vert="horz" lIns="91440" tIns="45720" rIns="91440" bIns="45720" rtlCol="0" anchor="ctr"/>
          <a:lstStyle>
            <a:lvl1pPr algn="r">
              <a:defRPr sz="1200">
                <a:solidFill>
                  <a:schemeClr val="tx1">
                    <a:tint val="75000"/>
                  </a:schemeClr>
                </a:solidFill>
                <a:latin typeface="Meiryo UI 本文"/>
              </a:defRPr>
            </a:lvl1pPr>
          </a:lstStyle>
          <a:p>
            <a:fld id="{39CF3998-E6D1-4766-8C0A-0BF3A15DBC2D}" type="slidenum">
              <a:rPr lang="ja-JP" altLang="en-US" smtClean="0"/>
              <a:pPr/>
              <a:t>‹#›</a:t>
            </a:fld>
            <a:endParaRPr lang="ja-JP" altLang="en-US"/>
          </a:p>
        </p:txBody>
      </p:sp>
    </p:spTree>
    <p:extLst>
      <p:ext uri="{BB962C8B-B14F-4D97-AF65-F5344CB8AC3E}">
        <p14:creationId xmlns:p14="http://schemas.microsoft.com/office/powerpoint/2010/main" val="21548034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Lst>
  <p:hf hdr="0" ftr="0" dt="0"/>
  <p:txStyles>
    <p:titleStyle>
      <a:lvl1pPr algn="r" defTabSz="986912" rtl="0" eaLnBrk="1" latinLnBrk="0" hangingPunct="1">
        <a:spcBef>
          <a:spcPct val="0"/>
        </a:spcBef>
        <a:buNone/>
        <a:defRPr kumimoji="1" sz="259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70092" indent="-370092" algn="l" defTabSz="986912" rtl="0" eaLnBrk="1" latinLnBrk="0" hangingPunct="1">
        <a:spcBef>
          <a:spcPts val="648"/>
        </a:spcBef>
        <a:spcAft>
          <a:spcPts val="648"/>
        </a:spcAft>
        <a:buClrTx/>
        <a:buFont typeface="Wingdings" panose="05000000000000000000" pitchFamily="2" charset="2"/>
        <a:buChar char="u"/>
        <a:defRPr kumimoji="1" sz="1943"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801866" indent="-308410" algn="l" defTabSz="986912" rtl="0" eaLnBrk="1" latinLnBrk="0" hangingPunct="1">
        <a:spcBef>
          <a:spcPts val="648"/>
        </a:spcBef>
        <a:spcAft>
          <a:spcPts val="648"/>
        </a:spcAft>
        <a:buFont typeface="Arial" pitchFamily="34" charset="0"/>
        <a:buChar char="–"/>
        <a:defRPr kumimoji="1" sz="151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233640" indent="-246728" algn="l" defTabSz="986912" rtl="0" eaLnBrk="1" latinLnBrk="0" hangingPunct="1">
        <a:spcBef>
          <a:spcPts val="648"/>
        </a:spcBef>
        <a:spcAft>
          <a:spcPts val="648"/>
        </a:spcAft>
        <a:buFont typeface="Arial" pitchFamily="34" charset="0"/>
        <a:buChar char="•"/>
        <a:defRPr kumimoji="1" sz="1133"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727096" indent="-246728" algn="l" defTabSz="986912" rtl="0" eaLnBrk="1" latinLnBrk="0" hangingPunct="1">
        <a:spcBef>
          <a:spcPct val="20000"/>
        </a:spcBef>
        <a:buFont typeface="Arial" pitchFamily="34" charset="0"/>
        <a:buChar char="–"/>
        <a:defRPr kumimoji="1" sz="2159"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220552" indent="-246728" algn="l" defTabSz="986912" rtl="0" eaLnBrk="1" latinLnBrk="0" hangingPunct="1">
        <a:spcBef>
          <a:spcPct val="20000"/>
        </a:spcBef>
        <a:buFont typeface="Arial" pitchFamily="34" charset="0"/>
        <a:buChar char="»"/>
        <a:defRPr kumimoji="1" sz="2159"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714008"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6pPr>
      <a:lvl7pPr marL="3207464"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7pPr>
      <a:lvl8pPr marL="3700920"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8pPr>
      <a:lvl9pPr marL="4194376"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9pPr>
    </p:bodyStyle>
    <p:otherStyle>
      <a:defPPr>
        <a:defRPr lang="ja-JP"/>
      </a:defPPr>
      <a:lvl1pPr marL="0" algn="l" defTabSz="986912" rtl="0" eaLnBrk="1" latinLnBrk="0" hangingPunct="1">
        <a:defRPr kumimoji="1" sz="1943" kern="1200">
          <a:solidFill>
            <a:schemeClr val="tx1"/>
          </a:solidFill>
          <a:latin typeface="+mn-lt"/>
          <a:ea typeface="+mn-ea"/>
          <a:cs typeface="+mn-cs"/>
        </a:defRPr>
      </a:lvl1pPr>
      <a:lvl2pPr marL="493456" algn="l" defTabSz="986912" rtl="0" eaLnBrk="1" latinLnBrk="0" hangingPunct="1">
        <a:defRPr kumimoji="1" sz="1943" kern="1200">
          <a:solidFill>
            <a:schemeClr val="tx1"/>
          </a:solidFill>
          <a:latin typeface="+mn-lt"/>
          <a:ea typeface="+mn-ea"/>
          <a:cs typeface="+mn-cs"/>
        </a:defRPr>
      </a:lvl2pPr>
      <a:lvl3pPr marL="986912" algn="l" defTabSz="986912" rtl="0" eaLnBrk="1" latinLnBrk="0" hangingPunct="1">
        <a:defRPr kumimoji="1" sz="1943" kern="1200">
          <a:solidFill>
            <a:schemeClr val="tx1"/>
          </a:solidFill>
          <a:latin typeface="+mn-lt"/>
          <a:ea typeface="+mn-ea"/>
          <a:cs typeface="+mn-cs"/>
        </a:defRPr>
      </a:lvl3pPr>
      <a:lvl4pPr marL="1480368" algn="l" defTabSz="986912" rtl="0" eaLnBrk="1" latinLnBrk="0" hangingPunct="1">
        <a:defRPr kumimoji="1" sz="1943" kern="1200">
          <a:solidFill>
            <a:schemeClr val="tx1"/>
          </a:solidFill>
          <a:latin typeface="+mn-lt"/>
          <a:ea typeface="+mn-ea"/>
          <a:cs typeface="+mn-cs"/>
        </a:defRPr>
      </a:lvl4pPr>
      <a:lvl5pPr marL="1973824" algn="l" defTabSz="986912" rtl="0" eaLnBrk="1" latinLnBrk="0" hangingPunct="1">
        <a:defRPr kumimoji="1" sz="1943" kern="1200">
          <a:solidFill>
            <a:schemeClr val="tx1"/>
          </a:solidFill>
          <a:latin typeface="+mn-lt"/>
          <a:ea typeface="+mn-ea"/>
          <a:cs typeface="+mn-cs"/>
        </a:defRPr>
      </a:lvl5pPr>
      <a:lvl6pPr marL="2467280" algn="l" defTabSz="986912" rtl="0" eaLnBrk="1" latinLnBrk="0" hangingPunct="1">
        <a:defRPr kumimoji="1" sz="1943" kern="1200">
          <a:solidFill>
            <a:schemeClr val="tx1"/>
          </a:solidFill>
          <a:latin typeface="+mn-lt"/>
          <a:ea typeface="+mn-ea"/>
          <a:cs typeface="+mn-cs"/>
        </a:defRPr>
      </a:lvl6pPr>
      <a:lvl7pPr marL="2960736" algn="l" defTabSz="986912" rtl="0" eaLnBrk="1" latinLnBrk="0" hangingPunct="1">
        <a:defRPr kumimoji="1" sz="1943" kern="1200">
          <a:solidFill>
            <a:schemeClr val="tx1"/>
          </a:solidFill>
          <a:latin typeface="+mn-lt"/>
          <a:ea typeface="+mn-ea"/>
          <a:cs typeface="+mn-cs"/>
        </a:defRPr>
      </a:lvl7pPr>
      <a:lvl8pPr marL="3454192" algn="l" defTabSz="986912" rtl="0" eaLnBrk="1" latinLnBrk="0" hangingPunct="1">
        <a:defRPr kumimoji="1" sz="1943" kern="1200">
          <a:solidFill>
            <a:schemeClr val="tx1"/>
          </a:solidFill>
          <a:latin typeface="+mn-lt"/>
          <a:ea typeface="+mn-ea"/>
          <a:cs typeface="+mn-cs"/>
        </a:defRPr>
      </a:lvl8pPr>
      <a:lvl9pPr marL="3947648" algn="l" defTabSz="986912" rtl="0" eaLnBrk="1" latinLnBrk="0" hangingPunct="1">
        <a:defRPr kumimoji="1" sz="194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12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 name="object 4">
            <a:extLst>
              <a:ext uri="{FF2B5EF4-FFF2-40B4-BE49-F238E27FC236}">
                <a16:creationId xmlns:a16="http://schemas.microsoft.com/office/drawing/2014/main" id="{8A0F6598-11D8-1D27-7FEB-4426264605EB}"/>
              </a:ext>
            </a:extLst>
          </p:cNvPr>
          <p:cNvSpPr/>
          <p:nvPr userDrawn="1"/>
        </p:nvSpPr>
        <p:spPr>
          <a:xfrm>
            <a:off x="0" y="-5800"/>
            <a:ext cx="10714533" cy="565463"/>
          </a:xfrm>
          <a:custGeom>
            <a:avLst/>
            <a:gdLst/>
            <a:ahLst/>
            <a:cxnLst/>
            <a:rect l="l" t="t" r="r" b="b"/>
            <a:pathLst>
              <a:path w="10908030" h="511175">
                <a:moveTo>
                  <a:pt x="10908004" y="0"/>
                </a:moveTo>
                <a:lnTo>
                  <a:pt x="0" y="0"/>
                </a:lnTo>
                <a:lnTo>
                  <a:pt x="0" y="510908"/>
                </a:lnTo>
                <a:lnTo>
                  <a:pt x="10908004" y="510908"/>
                </a:lnTo>
                <a:lnTo>
                  <a:pt x="10908004" y="0"/>
                </a:lnTo>
                <a:close/>
              </a:path>
            </a:pathLst>
          </a:custGeom>
          <a:solidFill>
            <a:sysClr val="window" lastClr="FFFFFF">
              <a:lumMod val="75000"/>
            </a:sysClr>
          </a:solidFill>
        </p:spPr>
        <p:txBody>
          <a:bodyPr wrap="square" lIns="0" tIns="0" rIns="0" bIns="0" rtlCol="0"/>
          <a:lstStyle/>
          <a:p>
            <a:pPr>
              <a:defRPr/>
            </a:pPr>
            <a:endParaRPr kumimoji="0" sz="2115" kern="0">
              <a:solidFill>
                <a:prstClr val="black"/>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14562517-C418-EC55-FA04-D4208CDD99C5}"/>
              </a:ext>
            </a:extLst>
          </p:cNvPr>
          <p:cNvSpPr>
            <a:spLocks noGrp="1"/>
          </p:cNvSpPr>
          <p:nvPr>
            <p:ph type="sldNum" sz="quarter" idx="4"/>
          </p:nvPr>
        </p:nvSpPr>
        <p:spPr>
          <a:xfrm>
            <a:off x="8179805" y="7007225"/>
            <a:ext cx="2405062" cy="401638"/>
          </a:xfrm>
          <a:prstGeom prst="rect">
            <a:avLst/>
          </a:prstGeom>
        </p:spPr>
        <p:txBody>
          <a:bodyPr vert="horz" lIns="91440" tIns="45720" rIns="91440" bIns="45720" rtlCol="0" anchor="ctr"/>
          <a:lstStyle>
            <a:lvl1pPr algn="r">
              <a:defRPr sz="1100">
                <a:solidFill>
                  <a:schemeClr val="tx1">
                    <a:tint val="75000"/>
                  </a:schemeClr>
                </a:solidFill>
              </a:defRPr>
            </a:lvl1pPr>
          </a:lstStyle>
          <a:p>
            <a:fld id="{4E802B6A-4F2E-4CBE-85F4-1B19274EB4AA}" type="slidenum">
              <a:rPr lang="ja-JP" altLang="en-US" smtClean="0"/>
              <a:pPr/>
              <a:t>‹#›</a:t>
            </a:fld>
            <a:endParaRPr lang="ja-JP" altLang="en-US"/>
          </a:p>
        </p:txBody>
      </p:sp>
    </p:spTree>
    <p:extLst>
      <p:ext uri="{BB962C8B-B14F-4D97-AF65-F5344CB8AC3E}">
        <p14:creationId xmlns:p14="http://schemas.microsoft.com/office/powerpoint/2010/main" val="183687343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ftr="0" dt="0"/>
  <p:txStyles>
    <p:titleStyle>
      <a:lvl1pPr algn="r" defTabSz="986912" rtl="0" eaLnBrk="1" latinLnBrk="0" hangingPunct="1">
        <a:spcBef>
          <a:spcPct val="0"/>
        </a:spcBef>
        <a:buNone/>
        <a:defRPr kumimoji="1" sz="259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70092" indent="-370092" algn="l" defTabSz="986912" rtl="0" eaLnBrk="1" latinLnBrk="0" hangingPunct="1">
        <a:spcBef>
          <a:spcPts val="648"/>
        </a:spcBef>
        <a:spcAft>
          <a:spcPts val="648"/>
        </a:spcAft>
        <a:buClrTx/>
        <a:buFont typeface="Wingdings" panose="05000000000000000000" pitchFamily="2" charset="2"/>
        <a:buChar char="u"/>
        <a:defRPr kumimoji="1" sz="1943"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801866" indent="-308410" algn="l" defTabSz="986912" rtl="0" eaLnBrk="1" latinLnBrk="0" hangingPunct="1">
        <a:spcBef>
          <a:spcPts val="648"/>
        </a:spcBef>
        <a:spcAft>
          <a:spcPts val="648"/>
        </a:spcAft>
        <a:buFont typeface="Arial" pitchFamily="34" charset="0"/>
        <a:buChar char="–"/>
        <a:defRPr kumimoji="1" sz="151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233640" indent="-246728" algn="l" defTabSz="986912" rtl="0" eaLnBrk="1" latinLnBrk="0" hangingPunct="1">
        <a:spcBef>
          <a:spcPts val="648"/>
        </a:spcBef>
        <a:spcAft>
          <a:spcPts val="648"/>
        </a:spcAft>
        <a:buFont typeface="Arial" pitchFamily="34" charset="0"/>
        <a:buChar char="•"/>
        <a:defRPr kumimoji="1" sz="1133"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727096" indent="-246728" algn="l" defTabSz="986912" rtl="0" eaLnBrk="1" latinLnBrk="0" hangingPunct="1">
        <a:spcBef>
          <a:spcPct val="20000"/>
        </a:spcBef>
        <a:buFont typeface="Arial" pitchFamily="34" charset="0"/>
        <a:buChar char="–"/>
        <a:defRPr kumimoji="1" sz="2159"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220552" indent="-246728" algn="l" defTabSz="986912" rtl="0" eaLnBrk="1" latinLnBrk="0" hangingPunct="1">
        <a:spcBef>
          <a:spcPct val="20000"/>
        </a:spcBef>
        <a:buFont typeface="Arial" pitchFamily="34" charset="0"/>
        <a:buChar char="»"/>
        <a:defRPr kumimoji="1" sz="2159"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714008"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6pPr>
      <a:lvl7pPr marL="3207464"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7pPr>
      <a:lvl8pPr marL="3700920"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8pPr>
      <a:lvl9pPr marL="4194376" indent="-246728" algn="l" defTabSz="986912" rtl="0" eaLnBrk="1" latinLnBrk="0" hangingPunct="1">
        <a:spcBef>
          <a:spcPct val="20000"/>
        </a:spcBef>
        <a:buFont typeface="Arial" pitchFamily="34" charset="0"/>
        <a:buChar char="•"/>
        <a:defRPr kumimoji="1" sz="2159" kern="1200">
          <a:solidFill>
            <a:schemeClr val="tx1"/>
          </a:solidFill>
          <a:latin typeface="+mn-lt"/>
          <a:ea typeface="+mn-ea"/>
          <a:cs typeface="+mn-cs"/>
        </a:defRPr>
      </a:lvl9pPr>
    </p:bodyStyle>
    <p:otherStyle>
      <a:defPPr>
        <a:defRPr lang="ja-JP"/>
      </a:defPPr>
      <a:lvl1pPr marL="0" algn="l" defTabSz="986912" rtl="0" eaLnBrk="1" latinLnBrk="0" hangingPunct="1">
        <a:defRPr kumimoji="1" sz="1943" kern="1200">
          <a:solidFill>
            <a:schemeClr val="tx1"/>
          </a:solidFill>
          <a:latin typeface="+mn-lt"/>
          <a:ea typeface="+mn-ea"/>
          <a:cs typeface="+mn-cs"/>
        </a:defRPr>
      </a:lvl1pPr>
      <a:lvl2pPr marL="493456" algn="l" defTabSz="986912" rtl="0" eaLnBrk="1" latinLnBrk="0" hangingPunct="1">
        <a:defRPr kumimoji="1" sz="1943" kern="1200">
          <a:solidFill>
            <a:schemeClr val="tx1"/>
          </a:solidFill>
          <a:latin typeface="+mn-lt"/>
          <a:ea typeface="+mn-ea"/>
          <a:cs typeface="+mn-cs"/>
        </a:defRPr>
      </a:lvl2pPr>
      <a:lvl3pPr marL="986912" algn="l" defTabSz="986912" rtl="0" eaLnBrk="1" latinLnBrk="0" hangingPunct="1">
        <a:defRPr kumimoji="1" sz="1943" kern="1200">
          <a:solidFill>
            <a:schemeClr val="tx1"/>
          </a:solidFill>
          <a:latin typeface="+mn-lt"/>
          <a:ea typeface="+mn-ea"/>
          <a:cs typeface="+mn-cs"/>
        </a:defRPr>
      </a:lvl3pPr>
      <a:lvl4pPr marL="1480368" algn="l" defTabSz="986912" rtl="0" eaLnBrk="1" latinLnBrk="0" hangingPunct="1">
        <a:defRPr kumimoji="1" sz="1943" kern="1200">
          <a:solidFill>
            <a:schemeClr val="tx1"/>
          </a:solidFill>
          <a:latin typeface="+mn-lt"/>
          <a:ea typeface="+mn-ea"/>
          <a:cs typeface="+mn-cs"/>
        </a:defRPr>
      </a:lvl4pPr>
      <a:lvl5pPr marL="1973824" algn="l" defTabSz="986912" rtl="0" eaLnBrk="1" latinLnBrk="0" hangingPunct="1">
        <a:defRPr kumimoji="1" sz="1943" kern="1200">
          <a:solidFill>
            <a:schemeClr val="tx1"/>
          </a:solidFill>
          <a:latin typeface="+mn-lt"/>
          <a:ea typeface="+mn-ea"/>
          <a:cs typeface="+mn-cs"/>
        </a:defRPr>
      </a:lvl5pPr>
      <a:lvl6pPr marL="2467280" algn="l" defTabSz="986912" rtl="0" eaLnBrk="1" latinLnBrk="0" hangingPunct="1">
        <a:defRPr kumimoji="1" sz="1943" kern="1200">
          <a:solidFill>
            <a:schemeClr val="tx1"/>
          </a:solidFill>
          <a:latin typeface="+mn-lt"/>
          <a:ea typeface="+mn-ea"/>
          <a:cs typeface="+mn-cs"/>
        </a:defRPr>
      </a:lvl6pPr>
      <a:lvl7pPr marL="2960736" algn="l" defTabSz="986912" rtl="0" eaLnBrk="1" latinLnBrk="0" hangingPunct="1">
        <a:defRPr kumimoji="1" sz="1943" kern="1200">
          <a:solidFill>
            <a:schemeClr val="tx1"/>
          </a:solidFill>
          <a:latin typeface="+mn-lt"/>
          <a:ea typeface="+mn-ea"/>
          <a:cs typeface="+mn-cs"/>
        </a:defRPr>
      </a:lvl7pPr>
      <a:lvl8pPr marL="3454192" algn="l" defTabSz="986912" rtl="0" eaLnBrk="1" latinLnBrk="0" hangingPunct="1">
        <a:defRPr kumimoji="1" sz="1943" kern="1200">
          <a:solidFill>
            <a:schemeClr val="tx1"/>
          </a:solidFill>
          <a:latin typeface="+mn-lt"/>
          <a:ea typeface="+mn-ea"/>
          <a:cs typeface="+mn-cs"/>
        </a:defRPr>
      </a:lvl8pPr>
      <a:lvl9pPr marL="3947648" algn="l" defTabSz="986912" rtl="0" eaLnBrk="1" latinLnBrk="0" hangingPunct="1">
        <a:defRPr kumimoji="1" sz="194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81" userDrawn="1">
          <p15:clr>
            <a:srgbClr val="F26B43"/>
          </p15:clr>
        </p15:guide>
        <p15:guide id="2" pos="336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0.xml"/><Relationship Id="rId5" Type="http://schemas.openxmlformats.org/officeDocument/2006/relationships/image" Target="../media/image1.e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1.x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a:extLst>
              <a:ext uri="{FF2B5EF4-FFF2-40B4-BE49-F238E27FC236}">
                <a16:creationId xmlns:a16="http://schemas.microsoft.com/office/drawing/2014/main" id="{0130025E-D85F-8A98-E6E4-7519B41E9B7A}"/>
              </a:ext>
            </a:extLst>
          </p:cNvPr>
          <p:cNvSpPr/>
          <p:nvPr/>
        </p:nvSpPr>
        <p:spPr bwMode="auto">
          <a:xfrm>
            <a:off x="593378" y="625532"/>
            <a:ext cx="3649442" cy="606919"/>
          </a:xfrm>
          <a:prstGeom prst="rect">
            <a:avLst/>
          </a:prstGeom>
          <a:noFill/>
          <a:ln w="9525">
            <a:solidFill>
              <a:schemeClr val="tx1"/>
            </a:solidFill>
            <a:miter lim="800000"/>
            <a:headEnd/>
            <a:tailEnd/>
          </a:ln>
          <a:effectLst/>
        </p:spPr>
        <p:txBody>
          <a:bodyPr wrap="none" rtlCol="0" anchor="ctr"/>
          <a:lstStyle/>
          <a:p>
            <a:pPr algn="ctr"/>
            <a:r>
              <a:rPr kumimoji="0" lang="ja-JP" altLang="en-US" sz="2800" dirty="0">
                <a:latin typeface="Meiryo UI" panose="020B0604030504040204" pitchFamily="50" charset="-128"/>
                <a:ea typeface="Meiryo UI" panose="020B0604030504040204" pitchFamily="50" charset="-128"/>
              </a:rPr>
              <a:t>様式</a:t>
            </a:r>
            <a:r>
              <a:rPr kumimoji="0" lang="en-US" altLang="ja-JP" sz="2800" dirty="0">
                <a:latin typeface="Meiryo UI" panose="020B0604030504040204" pitchFamily="50" charset="-128"/>
                <a:ea typeface="Meiryo UI" panose="020B0604030504040204" pitchFamily="50" charset="-128"/>
              </a:rPr>
              <a:t>B</a:t>
            </a:r>
            <a:r>
              <a:rPr kumimoji="0" lang="ja-JP" altLang="en-US" sz="2800" dirty="0">
                <a:latin typeface="Meiryo UI" panose="020B0604030504040204" pitchFamily="50" charset="-128"/>
                <a:ea typeface="Meiryo UI" panose="020B0604030504040204" pitchFamily="50" charset="-128"/>
              </a:rPr>
              <a:t>　事業計画書</a:t>
            </a:r>
          </a:p>
        </p:txBody>
      </p:sp>
      <p:sp>
        <p:nvSpPr>
          <p:cNvPr id="20" name="object 6">
            <a:extLst>
              <a:ext uri="{FF2B5EF4-FFF2-40B4-BE49-F238E27FC236}">
                <a16:creationId xmlns:a16="http://schemas.microsoft.com/office/drawing/2014/main" id="{ECC0F823-6A8F-1D20-D78C-E273B304A832}"/>
              </a:ext>
            </a:extLst>
          </p:cNvPr>
          <p:cNvSpPr txBox="1"/>
          <p:nvPr/>
        </p:nvSpPr>
        <p:spPr>
          <a:xfrm>
            <a:off x="923839" y="1607016"/>
            <a:ext cx="8844132" cy="1331134"/>
          </a:xfrm>
          <a:prstGeom prst="rect">
            <a:avLst/>
          </a:prstGeom>
        </p:spPr>
        <p:txBody>
          <a:bodyPr vert="horz" wrap="square" lIns="0" tIns="12700" rIns="0" bIns="0" rtlCol="0">
            <a:spAutoFit/>
          </a:bodyPr>
          <a:lstStyle/>
          <a:p>
            <a:pPr marL="12700" algn="ctr">
              <a:spcBef>
                <a:spcPts val="100"/>
              </a:spcBef>
            </a:pPr>
            <a:r>
              <a:rPr lang="ja-JP" altLang="ja-JP" sz="2800" b="1" dirty="0">
                <a:solidFill>
                  <a:srgbClr val="231F20"/>
                </a:solidFill>
                <a:latin typeface="Meiryo UI" panose="020B0604030504040204" pitchFamily="50" charset="-128"/>
                <a:ea typeface="Meiryo UI" panose="020B0604030504040204" pitchFamily="50" charset="-128"/>
              </a:rPr>
              <a:t>令和５年度補正</a:t>
            </a:r>
            <a:r>
              <a:rPr lang="ja-JP" altLang="en-US" sz="2800" b="1" dirty="0">
                <a:solidFill>
                  <a:srgbClr val="231F20"/>
                </a:solidFill>
                <a:latin typeface="Meiryo UI" panose="020B0604030504040204" pitchFamily="50" charset="-128"/>
                <a:ea typeface="Meiryo UI" panose="020B0604030504040204" pitchFamily="50" charset="-128"/>
              </a:rPr>
              <a:t>　</a:t>
            </a:r>
            <a:r>
              <a:rPr lang="ja-JP" altLang="ja-JP" sz="2800" b="1" dirty="0">
                <a:solidFill>
                  <a:srgbClr val="231F20"/>
                </a:solidFill>
                <a:latin typeface="Meiryo UI" panose="020B0604030504040204" pitchFamily="50" charset="-128"/>
                <a:ea typeface="Meiryo UI" panose="020B0604030504040204" pitchFamily="50" charset="-128"/>
              </a:rPr>
              <a:t>モビリティＤＸ促進のための</a:t>
            </a:r>
            <a:endParaRPr lang="en-US" altLang="ja-JP" sz="2800" b="1" dirty="0">
              <a:solidFill>
                <a:srgbClr val="231F20"/>
              </a:solidFill>
              <a:latin typeface="Meiryo UI" panose="020B0604030504040204" pitchFamily="50" charset="-128"/>
              <a:ea typeface="Meiryo UI" panose="020B0604030504040204" pitchFamily="50" charset="-128"/>
            </a:endParaRPr>
          </a:p>
          <a:p>
            <a:pPr marL="12700" algn="ctr">
              <a:spcBef>
                <a:spcPts val="100"/>
              </a:spcBef>
            </a:pPr>
            <a:r>
              <a:rPr lang="ja-JP" altLang="ja-JP" sz="2800" b="1" dirty="0">
                <a:solidFill>
                  <a:srgbClr val="231F20"/>
                </a:solidFill>
                <a:latin typeface="Meiryo UI" panose="020B0604030504040204" pitchFamily="50" charset="-128"/>
                <a:ea typeface="Meiryo UI" panose="020B0604030504040204" pitchFamily="50" charset="-128"/>
              </a:rPr>
              <a:t>無人自動運転開発・実証支援</a:t>
            </a:r>
            <a:r>
              <a:rPr lang="ja-JP" altLang="en-US" sz="2800" b="1" dirty="0">
                <a:solidFill>
                  <a:srgbClr val="231F20"/>
                </a:solidFill>
                <a:latin typeface="Meiryo UI" panose="020B0604030504040204" pitchFamily="50" charset="-128"/>
                <a:ea typeface="Meiryo UI" panose="020B0604030504040204" pitchFamily="50" charset="-128"/>
              </a:rPr>
              <a:t>補助金</a:t>
            </a:r>
            <a:endParaRPr lang="en-US" altLang="ja-JP" sz="2800" b="1" dirty="0">
              <a:solidFill>
                <a:srgbClr val="231F20"/>
              </a:solidFill>
              <a:latin typeface="Meiryo UI" panose="020B0604030504040204" pitchFamily="50" charset="-128"/>
              <a:ea typeface="Meiryo UI" panose="020B0604030504040204" pitchFamily="50" charset="-128"/>
            </a:endParaRPr>
          </a:p>
          <a:p>
            <a:pPr marL="12700" algn="ctr">
              <a:spcBef>
                <a:spcPts val="100"/>
              </a:spcBef>
            </a:pPr>
            <a:r>
              <a:rPr lang="ja-JP" altLang="en-US" sz="2800" b="1" dirty="0">
                <a:solidFill>
                  <a:srgbClr val="231F20"/>
                </a:solidFill>
                <a:latin typeface="Meiryo UI" panose="020B0604030504040204" pitchFamily="50" charset="-128"/>
                <a:ea typeface="Meiryo UI" panose="020B0604030504040204" pitchFamily="50" charset="-128"/>
              </a:rPr>
              <a:t>事業計画書</a:t>
            </a:r>
            <a:endParaRPr sz="2800" b="1" dirty="0">
              <a:latin typeface="Meiryo UI" panose="020B0604030504040204" pitchFamily="50" charset="-128"/>
              <a:ea typeface="Meiryo UI" panose="020B0604030504040204" pitchFamily="50" charset="-128"/>
              <a:cs typeface="メイリオ"/>
            </a:endParaRPr>
          </a:p>
        </p:txBody>
      </p:sp>
      <p:sp>
        <p:nvSpPr>
          <p:cNvPr id="22" name="object 8">
            <a:extLst>
              <a:ext uri="{FF2B5EF4-FFF2-40B4-BE49-F238E27FC236}">
                <a16:creationId xmlns:a16="http://schemas.microsoft.com/office/drawing/2014/main" id="{41691B24-61A9-7EF3-2C1C-21AE9960EDD8}"/>
              </a:ext>
            </a:extLst>
          </p:cNvPr>
          <p:cNvSpPr txBox="1"/>
          <p:nvPr/>
        </p:nvSpPr>
        <p:spPr>
          <a:xfrm>
            <a:off x="8081114" y="7202183"/>
            <a:ext cx="1911894" cy="197490"/>
          </a:xfrm>
          <a:prstGeom prst="rect">
            <a:avLst/>
          </a:prstGeom>
        </p:spPr>
        <p:txBody>
          <a:bodyPr vert="horz" wrap="square" lIns="0" tIns="12700" rIns="0" bIns="0" rtlCol="0">
            <a:spAutoFit/>
          </a:bodyPr>
          <a:lstStyle/>
          <a:p>
            <a:pPr marL="12700" algn="ctr">
              <a:spcBef>
                <a:spcPts val="100"/>
              </a:spcBef>
            </a:pPr>
            <a:r>
              <a:rPr sz="1200" spc="-10" dirty="0">
                <a:solidFill>
                  <a:srgbClr val="231F20"/>
                </a:solidFill>
                <a:latin typeface="Meiryo UI" panose="020B0604030504040204" pitchFamily="50" charset="-128"/>
                <a:ea typeface="Meiryo UI" panose="020B0604030504040204" pitchFamily="50" charset="-128"/>
                <a:cs typeface="メイリオ"/>
              </a:rPr>
              <a:t>Version</a:t>
            </a:r>
            <a:r>
              <a:rPr lang="en-US" sz="1200" spc="-10" dirty="0">
                <a:solidFill>
                  <a:srgbClr val="231F20"/>
                </a:solidFill>
                <a:latin typeface="Meiryo UI" panose="020B0604030504040204" pitchFamily="50" charset="-128"/>
                <a:ea typeface="Meiryo UI" panose="020B0604030504040204" pitchFamily="50" charset="-128"/>
                <a:cs typeface="メイリオ"/>
              </a:rPr>
              <a:t> 2024</a:t>
            </a:r>
            <a:r>
              <a:rPr sz="1200" spc="-10" dirty="0">
                <a:solidFill>
                  <a:srgbClr val="231F20"/>
                </a:solidFill>
                <a:latin typeface="Meiryo UI" panose="020B0604030504040204" pitchFamily="50" charset="-128"/>
                <a:ea typeface="Meiryo UI" panose="020B0604030504040204" pitchFamily="50" charset="-128"/>
                <a:cs typeface="メイリオ"/>
              </a:rPr>
              <a:t>.</a:t>
            </a:r>
            <a:r>
              <a:rPr lang="en-US" sz="1200" spc="-10" dirty="0">
                <a:solidFill>
                  <a:srgbClr val="231F20"/>
                </a:solidFill>
                <a:latin typeface="Meiryo UI" panose="020B0604030504040204" pitchFamily="50" charset="-128"/>
                <a:ea typeface="Meiryo UI" panose="020B0604030504040204" pitchFamily="50" charset="-128"/>
                <a:cs typeface="メイリオ"/>
              </a:rPr>
              <a:t>6.</a:t>
            </a:r>
            <a:r>
              <a:rPr lang="en-US" altLang="ja-JP" sz="1200" spc="-10" dirty="0">
                <a:solidFill>
                  <a:srgbClr val="231F20"/>
                </a:solidFill>
                <a:latin typeface="Meiryo UI" panose="020B0604030504040204" pitchFamily="50" charset="-128"/>
                <a:ea typeface="Meiryo UI" panose="020B0604030504040204" pitchFamily="50" charset="-128"/>
                <a:cs typeface="メイリオ"/>
              </a:rPr>
              <a:t>10</a:t>
            </a:r>
            <a:endParaRPr sz="1200" dirty="0">
              <a:latin typeface="Meiryo UI" panose="020B0604030504040204" pitchFamily="50" charset="-128"/>
              <a:ea typeface="Meiryo UI" panose="020B0604030504040204" pitchFamily="50" charset="-128"/>
              <a:cs typeface="メイリオ"/>
            </a:endParaRPr>
          </a:p>
        </p:txBody>
      </p:sp>
      <p:sp>
        <p:nvSpPr>
          <p:cNvPr id="5" name="Rectangle 2">
            <a:extLst>
              <a:ext uri="{FF2B5EF4-FFF2-40B4-BE49-F238E27FC236}">
                <a16:creationId xmlns:a16="http://schemas.microsoft.com/office/drawing/2014/main" id="{94E557B3-113F-FE6E-5E32-A9EBFA00843D}"/>
              </a:ext>
            </a:extLst>
          </p:cNvPr>
          <p:cNvSpPr txBox="1">
            <a:spLocks noChangeArrowheads="1"/>
          </p:cNvSpPr>
          <p:nvPr/>
        </p:nvSpPr>
        <p:spPr>
          <a:xfrm>
            <a:off x="566578" y="3312715"/>
            <a:ext cx="9558655" cy="461665"/>
          </a:xfrm>
          <a:prstGeom prst="rect">
            <a:avLst/>
          </a:prstGeom>
          <a:solidFill>
            <a:srgbClr val="C6D2DE"/>
          </a:solidFill>
          <a:ln>
            <a:solidFill>
              <a:srgbClr val="C6D2DE"/>
            </a:solidFill>
          </a:ln>
        </p:spPr>
        <p:txBody>
          <a:bodyPr vert="horz" wrap="square" lIns="91440" tIns="45720" rIns="91440" bIns="45720" rtlCol="0" anchor="ctr">
            <a:spAutoFit/>
          </a:bodyPr>
          <a:lstStyle>
            <a:lvl1pPr algn="l" defTabSz="914400" rtl="0" eaLnBrk="1" latinLnBrk="0" hangingPunct="1">
              <a:spcBef>
                <a:spcPct val="0"/>
              </a:spcBef>
              <a:buNone/>
              <a:defRPr kumimoji="1" lang="ja-JP" altLang="en-US"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algn="ctr">
              <a:spcAft>
                <a:spcPts val="600"/>
              </a:spcAft>
            </a:pPr>
            <a:r>
              <a:rPr lang="ja-JP" altLang="en-US" b="0" dirty="0">
                <a:cs typeface="Arial" panose="020B0604020202020204" pitchFamily="34" charset="0"/>
              </a:rPr>
              <a:t>事業計画名：●●（応募申請書に記載の事業計画名を記入）</a:t>
            </a:r>
          </a:p>
        </p:txBody>
      </p:sp>
      <p:sp>
        <p:nvSpPr>
          <p:cNvPr id="6" name="テキスト プレースホルダ 21">
            <a:extLst>
              <a:ext uri="{FF2B5EF4-FFF2-40B4-BE49-F238E27FC236}">
                <a16:creationId xmlns:a16="http://schemas.microsoft.com/office/drawing/2014/main" id="{AB1A71AB-5BF5-9D96-1C7C-915E2F7EAF1B}"/>
              </a:ext>
            </a:extLst>
          </p:cNvPr>
          <p:cNvSpPr txBox="1">
            <a:spLocks/>
          </p:cNvSpPr>
          <p:nvPr/>
        </p:nvSpPr>
        <p:spPr bwMode="auto">
          <a:xfrm>
            <a:off x="840978" y="6151680"/>
            <a:ext cx="9009856" cy="640332"/>
          </a:xfrm>
          <a:prstGeom prst="rect">
            <a:avLst/>
          </a:prstGeom>
          <a:noFill/>
          <a:ln w="9525">
            <a:noFill/>
            <a:miter lim="800000"/>
            <a:headEnd/>
            <a:tailEnd/>
          </a:ln>
        </p:spPr>
        <p:txBody>
          <a:bodyPr vert="horz" wrap="square" lIns="0" tIns="35988" rIns="0" bIns="49511" numCol="1" anchor="t" anchorCtr="0" compatLnSpc="1">
            <a:prstTxWarp prst="textNoShape">
              <a:avLst/>
            </a:prstTxWarp>
            <a:spAutoFit/>
          </a:bodyPr>
          <a:lstStyle>
            <a:lvl1pPr marL="266700" indent="-266700"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1pPr>
            <a:lvl2pPr marL="539750" indent="-271463"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2pPr>
            <a:lvl3pPr marL="812800" indent="-271463"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3pPr>
            <a:lvl4pPr marL="1079500" indent="-265113"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4pPr>
            <a:lvl5pPr marL="1968500" indent="-268288" algn="l" defTabSz="990600" rtl="0" eaLnBrk="0" fontAlgn="base" hangingPunct="0">
              <a:lnSpc>
                <a:spcPct val="100000"/>
              </a:lnSpc>
              <a:spcBef>
                <a:spcPct val="0"/>
              </a:spcBef>
              <a:spcAft>
                <a:spcPct val="0"/>
              </a:spcAft>
              <a:buClrTx/>
              <a:buFontTx/>
              <a:buNone/>
              <a:defRPr kumimoji="1" lang="ja-JP" altLang="en-US" sz="1400" kern="1200" dirty="0">
                <a:solidFill>
                  <a:schemeClr val="tx1"/>
                </a:solidFill>
                <a:latin typeface="Arial" charset="0"/>
                <a:ea typeface="ＭＳ Ｐゴシック" charset="-128"/>
                <a:cs typeface="+mn-cs"/>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r>
              <a:rPr lang="ja-JP" altLang="en-US" sz="1800" dirty="0">
                <a:latin typeface="Meiryo UI" panose="020B0604030504040204" pitchFamily="50" charset="-128"/>
                <a:ea typeface="Meiryo UI" panose="020B0604030504040204" pitchFamily="50" charset="-128"/>
              </a:rPr>
              <a:t>提出日：令和６年 </a:t>
            </a:r>
            <a:r>
              <a:rPr lang="en-US" altLang="ja-JP" sz="1800" dirty="0">
                <a:latin typeface="Meiryo UI" panose="020B0604030504040204" pitchFamily="50" charset="-128"/>
                <a:ea typeface="Meiryo UI" panose="020B0604030504040204" pitchFamily="50" charset="-128"/>
              </a:rPr>
              <a:t>X</a:t>
            </a:r>
            <a:r>
              <a:rPr lang="ja-JP" altLang="en-US" sz="1800" dirty="0">
                <a:latin typeface="Meiryo UI" panose="020B0604030504040204" pitchFamily="50" charset="-128"/>
                <a:ea typeface="Meiryo UI" panose="020B0604030504040204" pitchFamily="50" charset="-128"/>
              </a:rPr>
              <a:t>月 </a:t>
            </a:r>
            <a:r>
              <a:rPr lang="en-US" altLang="ja-JP" sz="1800" dirty="0">
                <a:latin typeface="Meiryo UI" panose="020B0604030504040204" pitchFamily="50" charset="-128"/>
                <a:ea typeface="Meiryo UI" panose="020B0604030504040204" pitchFamily="50" charset="-128"/>
              </a:rPr>
              <a:t>XX</a:t>
            </a:r>
            <a:r>
              <a:rPr lang="ja-JP" altLang="en-US" sz="1800" dirty="0">
                <a:latin typeface="Meiryo UI" panose="020B0604030504040204" pitchFamily="50" charset="-128"/>
                <a:ea typeface="Meiryo UI" panose="020B0604030504040204" pitchFamily="50" charset="-128"/>
              </a:rPr>
              <a:t>日</a:t>
            </a:r>
          </a:p>
          <a:p>
            <a:r>
              <a:rPr lang="ja-JP" altLang="en-US" sz="1800" dirty="0">
                <a:latin typeface="Meiryo UI" panose="020B0604030504040204" pitchFamily="50" charset="-128"/>
                <a:ea typeface="Meiryo UI" panose="020B0604030504040204" pitchFamily="50" charset="-128"/>
              </a:rPr>
              <a:t>応募者：○○株式会社、△△株式会社</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共同応募の場合、代表応募社及び全共同応募社の名称を記載）</a:t>
            </a:r>
            <a:endParaRPr lang="en-US" altLang="ja-JP" dirty="0">
              <a:latin typeface="Meiryo UI" panose="020B0604030504040204" pitchFamily="50" charset="-128"/>
              <a:ea typeface="Meiryo UI" panose="020B0604030504040204" pitchFamily="50" charset="-128"/>
            </a:endParaRPr>
          </a:p>
        </p:txBody>
      </p:sp>
      <p:sp>
        <p:nvSpPr>
          <p:cNvPr id="7" name="Rectangle 1">
            <a:extLst>
              <a:ext uri="{FF2B5EF4-FFF2-40B4-BE49-F238E27FC236}">
                <a16:creationId xmlns:a16="http://schemas.microsoft.com/office/drawing/2014/main" id="{0584EE16-AFDC-D9BC-F7A2-66BC69B1FB53}"/>
              </a:ext>
            </a:extLst>
          </p:cNvPr>
          <p:cNvSpPr>
            <a:spLocks noChangeArrowheads="1"/>
          </p:cNvSpPr>
          <p:nvPr/>
        </p:nvSpPr>
        <p:spPr bwMode="auto">
          <a:xfrm>
            <a:off x="808832" y="4184550"/>
            <a:ext cx="9074149" cy="1898303"/>
          </a:xfrm>
          <a:prstGeom prst="rect">
            <a:avLst/>
          </a:prstGeom>
          <a:noFill/>
          <a:ln w="9525">
            <a:solidFill>
              <a:schemeClr val="bg2">
                <a:lumMod val="75000"/>
              </a:schemeClr>
            </a:solidFill>
            <a:prstDash val="dash"/>
            <a:miter lim="800000"/>
            <a:headEnd/>
            <a:tailEnd/>
          </a:ln>
          <a:effectLst/>
        </p:spPr>
        <p:txBody>
          <a:bodyPr vert="horz" wrap="square" lIns="36000" tIns="36000" rIns="36000" bIns="36000" numCol="1" anchor="ctr" anchorCtr="0" compatLnSpc="1">
            <a:prstTxWarp prst="textNoShape">
              <a:avLst/>
            </a:prstTxWarp>
            <a:normAutofit/>
          </a:bodyPr>
          <a:lstStyle/>
          <a:p>
            <a:pPr algn="l">
              <a:lnSpc>
                <a:spcPct val="150000"/>
              </a:lnSpc>
              <a:spcBef>
                <a:spcPct val="0"/>
              </a:spcBef>
              <a:buClr>
                <a:srgbClr val="5A5A5A"/>
              </a:buClr>
              <a:buSzPct val="100000"/>
            </a:pPr>
            <a:r>
              <a:rPr kumimoji="1" lang="ja-JP" altLang="ja-JP" sz="14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ゴシック" pitchFamily="49" charset="-128"/>
              </a:rPr>
              <a:t>【</a:t>
            </a:r>
            <a:r>
              <a:rPr lang="ja-JP" altLang="en-US" sz="1400" b="1" dirty="0">
                <a:solidFill>
                  <a:schemeClr val="tx1"/>
                </a:solidFill>
                <a:latin typeface="Meiryo UI" panose="020B0604030504040204" pitchFamily="50" charset="-128"/>
                <a:ea typeface="Meiryo UI" panose="020B0604030504040204" pitchFamily="50" charset="-128"/>
                <a:cs typeface="ＭＳ ゴシック" pitchFamily="49" charset="-128"/>
              </a:rPr>
              <a:t>作成時のルール</a:t>
            </a:r>
            <a:r>
              <a:rPr kumimoji="1" lang="ja-JP" altLang="ja-JP" sz="14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ゴシック" pitchFamily="49" charset="-128"/>
              </a:rPr>
              <a:t>】</a:t>
            </a:r>
            <a:endParaRPr kumimoji="1" lang="ja-JP" altLang="ja-JP" sz="14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Ｐゴシック" pitchFamily="50" charset="-128"/>
            </a:endParaRPr>
          </a:p>
          <a:p>
            <a:pPr marL="211138" lvl="1" indent="-211138" eaLnBrk="0" hangingPunct="0">
              <a:lnSpc>
                <a:spcPct val="150000"/>
              </a:lnSpc>
              <a:spcBef>
                <a:spcPct val="0"/>
              </a:spcBef>
              <a:buClr>
                <a:srgbClr val="5A5A5A"/>
              </a:buClr>
              <a:buSzPct val="100000"/>
              <a:buFont typeface="Wingdings" panose="05000000000000000000" pitchFamily="2" charset="2"/>
              <a:buChar char="n"/>
            </a:pPr>
            <a:r>
              <a:rPr lang="ja-JP" altLang="en-US" sz="1200" u="sng" dirty="0">
                <a:latin typeface="Meiryo UI" panose="020B0604030504040204" pitchFamily="50" charset="-128"/>
                <a:ea typeface="Meiryo UI" panose="020B0604030504040204" pitchFamily="50" charset="-128"/>
                <a:cs typeface="Times New Roman" pitchFamily="18" charset="0"/>
              </a:rPr>
              <a:t>必要に応じてグラフ、図、写真等を挿入して作成をしてください。</a:t>
            </a:r>
            <a:endParaRPr lang="en-US" altLang="ja-JP" sz="1200" u="sng" dirty="0">
              <a:latin typeface="Meiryo UI" panose="020B0604030504040204" pitchFamily="50" charset="-128"/>
              <a:ea typeface="Meiryo UI" panose="020B0604030504040204" pitchFamily="50" charset="-128"/>
              <a:cs typeface="Times New Roman" pitchFamily="18" charset="0"/>
            </a:endParaRPr>
          </a:p>
          <a:p>
            <a:pPr marL="211138" indent="-211138" algn="l" eaLnBrk="0" hangingPunct="0">
              <a:lnSpc>
                <a:spcPct val="150000"/>
              </a:lnSpc>
              <a:spcBef>
                <a:spcPct val="0"/>
              </a:spcBef>
              <a:buClr>
                <a:srgbClr val="5A5A5A"/>
              </a:buClr>
              <a:buSzPct val="100000"/>
              <a:buFont typeface="Wingdings" panose="05000000000000000000" pitchFamily="2" charset="2"/>
              <a:buChar char="n"/>
            </a:pPr>
            <a:r>
              <a:rPr lang="en-US" altLang="ja-JP" sz="1200" dirty="0">
                <a:latin typeface="Meiryo UI" panose="020B0604030504040204" pitchFamily="50" charset="-128"/>
                <a:ea typeface="Meiryo UI" panose="020B0604030504040204" pitchFamily="50" charset="-128"/>
                <a:cs typeface="Times New Roman" pitchFamily="18" charset="0"/>
              </a:rPr>
              <a:t>【3. </a:t>
            </a:r>
            <a:r>
              <a:rPr lang="ja-JP" altLang="en-US" sz="1200" dirty="0">
                <a:latin typeface="Meiryo UI" panose="020B0604030504040204" pitchFamily="50" charset="-128"/>
                <a:ea typeface="Meiryo UI" panose="020B0604030504040204" pitchFamily="50" charset="-128"/>
                <a:cs typeface="Times New Roman" pitchFamily="18" charset="0"/>
              </a:rPr>
              <a:t>実施体制</a:t>
            </a:r>
            <a:r>
              <a:rPr lang="en-US" altLang="ja-JP" sz="1200" dirty="0">
                <a:latin typeface="Meiryo UI" panose="020B0604030504040204" pitchFamily="50" charset="-128"/>
                <a:ea typeface="Meiryo UI" panose="020B0604030504040204" pitchFamily="50" charset="-128"/>
                <a:cs typeface="Times New Roman" pitchFamily="18" charset="0"/>
              </a:rPr>
              <a:t>】</a:t>
            </a:r>
            <a:r>
              <a:rPr lang="ja-JP" altLang="en-US" sz="1200" dirty="0">
                <a:latin typeface="Meiryo UI" panose="020B0604030504040204" pitchFamily="50" charset="-128"/>
                <a:ea typeface="Meiryo UI" panose="020B0604030504040204" pitchFamily="50" charset="-128"/>
                <a:cs typeface="Times New Roman" pitchFamily="18" charset="0"/>
              </a:rPr>
              <a:t>について、共同応募の場合は、共同応募各社の役割を明確に示したうえで、実施体制を記載してください。</a:t>
            </a:r>
            <a:endParaRPr lang="en-US" altLang="ja-JP" sz="1200" dirty="0">
              <a:latin typeface="Meiryo UI" panose="020B0604030504040204" pitchFamily="50" charset="-128"/>
              <a:ea typeface="Meiryo UI" panose="020B0604030504040204" pitchFamily="50" charset="-128"/>
              <a:cs typeface="Times New Roman" pitchFamily="18" charset="0"/>
            </a:endParaRPr>
          </a:p>
          <a:p>
            <a:pPr marL="211138" indent="-211138" algn="l" eaLnBrk="0" hangingPunct="0">
              <a:lnSpc>
                <a:spcPct val="150000"/>
              </a:lnSpc>
              <a:spcBef>
                <a:spcPct val="0"/>
              </a:spcBef>
              <a:buClr>
                <a:srgbClr val="5A5A5A"/>
              </a:buClr>
              <a:buSzPct val="100000"/>
              <a:buFont typeface="Wingdings" panose="05000000000000000000" pitchFamily="2" charset="2"/>
              <a:buChar char="n"/>
            </a:pPr>
            <a:r>
              <a:rPr lang="ja-JP" altLang="en-US" sz="1200" dirty="0">
                <a:latin typeface="Meiryo UI" panose="020B0604030504040204" pitchFamily="50" charset="-128"/>
                <a:ea typeface="Meiryo UI" panose="020B0604030504040204" pitchFamily="50" charset="-128"/>
                <a:cs typeface="Times New Roman" pitchFamily="18" charset="0"/>
              </a:rPr>
              <a:t>記載事項が</a:t>
            </a:r>
            <a:r>
              <a:rPr lang="en-US" altLang="ja-JP" sz="1200" dirty="0">
                <a:latin typeface="Meiryo UI" panose="020B0604030504040204" pitchFamily="50" charset="-128"/>
                <a:ea typeface="Meiryo UI" panose="020B0604030504040204" pitchFamily="50" charset="-128"/>
                <a:cs typeface="Times New Roman" pitchFamily="18" charset="0"/>
              </a:rPr>
              <a:t>1</a:t>
            </a:r>
            <a:r>
              <a:rPr lang="ja-JP" altLang="en-US" sz="1200" dirty="0">
                <a:latin typeface="Meiryo UI" panose="020B0604030504040204" pitchFamily="50" charset="-128"/>
                <a:ea typeface="Meiryo UI" panose="020B0604030504040204" pitchFamily="50" charset="-128"/>
                <a:cs typeface="Times New Roman" pitchFamily="18" charset="0"/>
              </a:rPr>
              <a:t>枚に収まりきらない場合、適宜ページを追加してください。</a:t>
            </a:r>
            <a:endParaRPr lang="en-US" altLang="ja-JP" sz="1200" dirty="0">
              <a:latin typeface="Meiryo UI" panose="020B0604030504040204" pitchFamily="50" charset="-128"/>
              <a:ea typeface="Meiryo UI" panose="020B0604030504040204" pitchFamily="50" charset="-128"/>
              <a:cs typeface="Times New Roman" pitchFamily="18" charset="0"/>
            </a:endParaRPr>
          </a:p>
          <a:p>
            <a:pPr marL="211138" indent="-211138" algn="l" eaLnBrk="0" hangingPunct="0">
              <a:lnSpc>
                <a:spcPct val="150000"/>
              </a:lnSpc>
              <a:spcBef>
                <a:spcPct val="0"/>
              </a:spcBef>
              <a:buClr>
                <a:srgbClr val="5A5A5A"/>
              </a:buClr>
              <a:buSzPct val="100000"/>
              <a:buFont typeface="Wingdings" panose="05000000000000000000" pitchFamily="2" charset="2"/>
              <a:buChar char="n"/>
            </a:pPr>
            <a:r>
              <a:rPr lang="ja-JP" altLang="en-US" sz="1200" dirty="0">
                <a:latin typeface="Meiryo UI" panose="020B0604030504040204" pitchFamily="50" charset="-128"/>
                <a:ea typeface="Meiryo UI" panose="020B0604030504040204" pitchFamily="50" charset="-128"/>
                <a:cs typeface="Times New Roman" pitchFamily="18" charset="0"/>
              </a:rPr>
              <a:t>内容を満たしていれば、書き方やその様式は問いません。当様式の提出に加えて、自由様式の添付資料、根拠データ等を本計画書の別添として提出いただくことも可能です。</a:t>
            </a:r>
            <a:endParaRPr lang="en-US" altLang="ja-JP" sz="1200" dirty="0">
              <a:latin typeface="Meiryo UI" panose="020B0604030504040204" pitchFamily="50" charset="-128"/>
              <a:ea typeface="Meiryo UI" panose="020B0604030504040204" pitchFamily="50" charset="-128"/>
              <a:cs typeface="Times New Roman" pitchFamily="18" charset="0"/>
            </a:endParaRPr>
          </a:p>
        </p:txBody>
      </p:sp>
    </p:spTree>
    <p:extLst>
      <p:ext uri="{BB962C8B-B14F-4D97-AF65-F5344CB8AC3E}">
        <p14:creationId xmlns:p14="http://schemas.microsoft.com/office/powerpoint/2010/main" val="3294506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DB4F0A8-2196-43DC-A5F2-1DD7FC3FD47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4" name="think-cell data - do not delete" hidden="1">
                        <a:extLst>
                          <a:ext uri="{FF2B5EF4-FFF2-40B4-BE49-F238E27FC236}">
                            <a16:creationId xmlns:a16="http://schemas.microsoft.com/office/drawing/2014/main" id="{5DB4F0A8-2196-43DC-A5F2-1DD7FC3FD47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E463A77F-E346-4457-A324-70467214547C}"/>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10</a:t>
            </a:fld>
            <a:endParaRPr lang="ja-JP" altLang="en-US" dirty="0"/>
          </a:p>
        </p:txBody>
      </p:sp>
      <p:sp>
        <p:nvSpPr>
          <p:cNvPr id="8" name="Rectangle 2">
            <a:extLst>
              <a:ext uri="{FF2B5EF4-FFF2-40B4-BE49-F238E27FC236}">
                <a16:creationId xmlns:a16="http://schemas.microsoft.com/office/drawing/2014/main" id="{518F2ADA-64D6-DFC6-2054-C3F618691562}"/>
              </a:ext>
            </a:extLst>
          </p:cNvPr>
          <p:cNvSpPr>
            <a:spLocks noGrp="1" noChangeArrowheads="1"/>
          </p:cNvSpPr>
          <p:nvPr>
            <p:ph type="title"/>
          </p:nvPr>
        </p:nvSpPr>
        <p:spPr>
          <a:xfrm>
            <a:off x="438638" y="793395"/>
            <a:ext cx="9780267" cy="332270"/>
          </a:xfrm>
        </p:spPr>
        <p:txBody>
          <a:bodyPr vert="horz" wrap="square">
            <a:spAutoFit/>
          </a:bodyPr>
          <a:lstStyle/>
          <a:p>
            <a:pPr eaLnBrk="1" hangingPunct="1"/>
            <a:r>
              <a:rPr lang="en-US" altLang="ja-JP" dirty="0">
                <a:latin typeface="Meiryo UI" panose="020B0604030504040204" pitchFamily="50" charset="-128"/>
                <a:ea typeface="Meiryo UI" panose="020B0604030504040204" pitchFamily="50" charset="-128"/>
              </a:rPr>
              <a:t>2-1</a:t>
            </a:r>
            <a:r>
              <a:rPr lang="ja-JP" altLang="en-US" dirty="0">
                <a:latin typeface="Meiryo UI" panose="020B0604030504040204" pitchFamily="50" charset="-128"/>
                <a:ea typeface="Meiryo UI" panose="020B0604030504040204" pitchFamily="50" charset="-128"/>
              </a:rPr>
              <a:t>：開発実績</a:t>
            </a:r>
            <a:endParaRPr lang="en-US" altLang="ja-JP" dirty="0">
              <a:solidFill>
                <a:schemeClr val="tx1"/>
              </a:solidFill>
              <a:latin typeface="Meiryo UI" panose="020B0604030504040204" pitchFamily="50" charset="-128"/>
              <a:ea typeface="Meiryo UI" panose="020B0604030504040204" pitchFamily="50" charset="-128"/>
            </a:endParaRPr>
          </a:p>
        </p:txBody>
      </p:sp>
      <p:sp>
        <p:nvSpPr>
          <p:cNvPr id="2" name="Rectangle 3">
            <a:extLst>
              <a:ext uri="{FF2B5EF4-FFF2-40B4-BE49-F238E27FC236}">
                <a16:creationId xmlns:a16="http://schemas.microsoft.com/office/drawing/2014/main" id="{AB7B9304-FB44-94F0-63A8-DEB5DDBA94E7}"/>
              </a:ext>
            </a:extLst>
          </p:cNvPr>
          <p:cNvSpPr txBox="1">
            <a:spLocks noChangeArrowheads="1"/>
          </p:cNvSpPr>
          <p:nvPr/>
        </p:nvSpPr>
        <p:spPr bwMode="auto">
          <a:xfrm>
            <a:off x="419100" y="1226467"/>
            <a:ext cx="9900557" cy="196721"/>
          </a:xfrm>
          <a:prstGeom prst="rect">
            <a:avLst/>
          </a:prstGeom>
          <a:noFill/>
          <a:ln w="9525">
            <a:solidFill>
              <a:srgbClr val="B2B2B2"/>
            </a:solid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Arial" panose="020B0604020202020204" pitchFamily="34" charset="0"/>
                <a:ea typeface="ＭＳ Ｐゴシック" panose="020B0600070205080204" pitchFamily="50" charset="-128"/>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Arial" panose="020B0604020202020204" pitchFamily="34" charset="0"/>
                <a:ea typeface="ＭＳ Ｐゴシック" panose="020B0600070205080204" pitchFamily="50" charset="-128"/>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Arial" panose="020B0604020202020204" pitchFamily="34" charset="0"/>
                <a:ea typeface="ＭＳ Ｐゴシック" panose="020B0600070205080204" pitchFamily="50" charset="-128"/>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Arial" panose="020B0604020202020204" pitchFamily="34" charset="0"/>
                <a:ea typeface="ＭＳ Ｐゴシック" panose="020B060007020508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spcBef>
                <a:spcPct val="0"/>
              </a:spcBef>
              <a:buClr>
                <a:srgbClr val="5A5A5A"/>
              </a:buClr>
              <a:buSzPct val="100000"/>
              <a:buFont typeface="Wingdings" pitchFamily="2" charset="2"/>
              <a:buNone/>
            </a:pP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具体的に説明を求める事項</a:t>
            </a: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　　</a:t>
            </a:r>
            <a:r>
              <a:rPr lang="ja-JP" altLang="en-US" sz="1200" kern="0" dirty="0">
                <a:solidFill>
                  <a:schemeClr val="tx1"/>
                </a:solidFill>
                <a:latin typeface="Meiryo UI" panose="020B0604030504040204" pitchFamily="50" charset="-128"/>
                <a:ea typeface="Meiryo UI" panose="020B0604030504040204" pitchFamily="50" charset="-128"/>
              </a:rPr>
              <a:t>当事業に類似する無人自動運転開発研究、実証実験等のプロジェクトの実績があれば記載</a:t>
            </a:r>
          </a:p>
        </p:txBody>
      </p:sp>
      <p:sp>
        <p:nvSpPr>
          <p:cNvPr id="7" name="正方形/長方形 6">
            <a:extLst>
              <a:ext uri="{FF2B5EF4-FFF2-40B4-BE49-F238E27FC236}">
                <a16:creationId xmlns:a16="http://schemas.microsoft.com/office/drawing/2014/main" id="{07B8A177-0566-9D3E-33E3-85C7D6B8483A}"/>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2</a:t>
            </a:r>
            <a:r>
              <a:rPr lang="ja-JP" altLang="en-US" sz="1511" dirty="0">
                <a:solidFill>
                  <a:srgbClr val="FFFFFF"/>
                </a:solidFill>
                <a:latin typeface="Meiryo UI" panose="020B0604030504040204" pitchFamily="50" charset="-128"/>
                <a:ea typeface="Meiryo UI" panose="020B0604030504040204" pitchFamily="50" charset="-128"/>
              </a:rPr>
              <a:t>．事業実績、事業遂行能力</a:t>
            </a:r>
          </a:p>
        </p:txBody>
      </p:sp>
    </p:spTree>
    <p:extLst>
      <p:ext uri="{BB962C8B-B14F-4D97-AF65-F5344CB8AC3E}">
        <p14:creationId xmlns:p14="http://schemas.microsoft.com/office/powerpoint/2010/main" val="1994120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DB4F0A8-2196-43DC-A5F2-1DD7FC3FD47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4" name="think-cell data - do not delete" hidden="1">
                        <a:extLst>
                          <a:ext uri="{FF2B5EF4-FFF2-40B4-BE49-F238E27FC236}">
                            <a16:creationId xmlns:a16="http://schemas.microsoft.com/office/drawing/2014/main" id="{5DB4F0A8-2196-43DC-A5F2-1DD7FC3FD47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9219" name="Rectangle 2"/>
          <p:cNvSpPr>
            <a:spLocks noGrp="1" noChangeArrowheads="1"/>
          </p:cNvSpPr>
          <p:nvPr>
            <p:ph type="title"/>
          </p:nvPr>
        </p:nvSpPr>
        <p:spPr>
          <a:xfrm>
            <a:off x="438638" y="793395"/>
            <a:ext cx="9780267" cy="332270"/>
          </a:xfrm>
        </p:spPr>
        <p:txBody>
          <a:bodyPr vert="horz" wrap="square">
            <a:spAutoFit/>
          </a:bodyPr>
          <a:lstStyle/>
          <a:p>
            <a:pPr eaLnBrk="1" hangingPunct="1"/>
            <a:r>
              <a:rPr lang="en-US" altLang="ja-JP" dirty="0">
                <a:latin typeface="Meiryo UI" panose="020B0604030504040204" pitchFamily="50" charset="-128"/>
                <a:ea typeface="Meiryo UI" panose="020B0604030504040204" pitchFamily="50" charset="-128"/>
              </a:rPr>
              <a:t>3-1</a:t>
            </a:r>
            <a:r>
              <a:rPr lang="ja-JP" altLang="en-US" dirty="0">
                <a:latin typeface="Meiryo UI" panose="020B0604030504040204" pitchFamily="50" charset="-128"/>
                <a:ea typeface="Meiryo UI" panose="020B0604030504040204" pitchFamily="50" charset="-128"/>
              </a:rPr>
              <a:t>：実施体制（委託・外注予定先含む）</a:t>
            </a:r>
            <a:endParaRPr lang="en-US" altLang="ja-JP" dirty="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5">
            <a:extLst>
              <a:ext uri="{FF2B5EF4-FFF2-40B4-BE49-F238E27FC236}">
                <a16:creationId xmlns:a16="http://schemas.microsoft.com/office/drawing/2014/main" id="{E463A77F-E346-4457-A324-70467214547C}"/>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11</a:t>
            </a:fld>
            <a:endParaRPr lang="ja-JP" altLang="en-US" dirty="0"/>
          </a:p>
        </p:txBody>
      </p:sp>
      <p:graphicFrame>
        <p:nvGraphicFramePr>
          <p:cNvPr id="8" name="表 7">
            <a:extLst>
              <a:ext uri="{FF2B5EF4-FFF2-40B4-BE49-F238E27FC236}">
                <a16:creationId xmlns:a16="http://schemas.microsoft.com/office/drawing/2014/main" id="{C4053787-245C-5B0A-767E-ACBFAA5A7179}"/>
              </a:ext>
            </a:extLst>
          </p:cNvPr>
          <p:cNvGraphicFramePr>
            <a:graphicFrameLocks noGrp="1"/>
          </p:cNvGraphicFramePr>
          <p:nvPr>
            <p:extLst>
              <p:ext uri="{D42A27DB-BD31-4B8C-83A1-F6EECF244321}">
                <p14:modId xmlns:p14="http://schemas.microsoft.com/office/powerpoint/2010/main" val="793975974"/>
              </p:ext>
            </p:extLst>
          </p:nvPr>
        </p:nvGraphicFramePr>
        <p:xfrm>
          <a:off x="438638" y="2699631"/>
          <a:ext cx="9806070" cy="3836897"/>
        </p:xfrm>
        <a:graphic>
          <a:graphicData uri="http://schemas.openxmlformats.org/drawingml/2006/table">
            <a:tbl>
              <a:tblPr firstRow="1" bandRow="1">
                <a:tableStyleId>{5C22544A-7EE6-4342-B048-85BDC9FD1C3A}</a:tableStyleId>
              </a:tblPr>
              <a:tblGrid>
                <a:gridCol w="350375">
                  <a:extLst>
                    <a:ext uri="{9D8B030D-6E8A-4147-A177-3AD203B41FA5}">
                      <a16:colId xmlns:a16="http://schemas.microsoft.com/office/drawing/2014/main" val="3869676710"/>
                    </a:ext>
                  </a:extLst>
                </a:gridCol>
                <a:gridCol w="1684766">
                  <a:extLst>
                    <a:ext uri="{9D8B030D-6E8A-4147-A177-3AD203B41FA5}">
                      <a16:colId xmlns:a16="http://schemas.microsoft.com/office/drawing/2014/main" val="1597186657"/>
                    </a:ext>
                  </a:extLst>
                </a:gridCol>
                <a:gridCol w="2057400">
                  <a:extLst>
                    <a:ext uri="{9D8B030D-6E8A-4147-A177-3AD203B41FA5}">
                      <a16:colId xmlns:a16="http://schemas.microsoft.com/office/drawing/2014/main" val="528101348"/>
                    </a:ext>
                  </a:extLst>
                </a:gridCol>
                <a:gridCol w="5713529">
                  <a:extLst>
                    <a:ext uri="{9D8B030D-6E8A-4147-A177-3AD203B41FA5}">
                      <a16:colId xmlns:a16="http://schemas.microsoft.com/office/drawing/2014/main" val="1572781711"/>
                    </a:ext>
                  </a:extLst>
                </a:gridCol>
              </a:tblGrid>
              <a:tr h="415439">
                <a:tc>
                  <a:txBody>
                    <a:bodyPr/>
                    <a:lstStyle/>
                    <a:p>
                      <a:pPr algn="ctr"/>
                      <a:r>
                        <a:rPr kumimoji="1" lang="en-US" altLang="ja-JP" sz="14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a:t>
                      </a:r>
                      <a:endParaRPr kumimoji="1" lang="ja-JP" altLang="en-US" sz="1400" b="1" dirty="0">
                        <a:solidFill>
                          <a:srgbClr val="FFFFFF"/>
                        </a:solidFill>
                        <a:latin typeface="Meiryo UI" panose="020B0604030504040204" pitchFamily="50" charset="-128"/>
                        <a:ea typeface="Meiryo UI" panose="020B0604030504040204" pitchFamily="50" charset="-128"/>
                        <a:sym typeface="Arial" panose="020B0604020202020204" pitchFamily="34" charset="0"/>
                      </a:endParaRPr>
                    </a:p>
                  </a:txBody>
                  <a:tcPr marL="72000" marR="72000" marT="72000" marB="72000" anchor="ctr">
                    <a:lnL w="12700" cap="flat" cmpd="sng" algn="ctr">
                      <a:solidFill>
                        <a:srgbClr val="838383"/>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baseline="0" dirty="0">
                          <a:solidFill>
                            <a:srgbClr val="FFFFFF"/>
                          </a:solidFill>
                          <a:latin typeface="Meiryo UI" panose="020B0604030504040204" pitchFamily="50" charset="-128"/>
                          <a:ea typeface="Meiryo UI" panose="020B0604030504040204" pitchFamily="50" charset="-128"/>
                          <a:sym typeface="Arial" panose="020B0604020202020204" pitchFamily="34" charset="0"/>
                        </a:rPr>
                        <a:t>法人名</a:t>
                      </a:r>
                      <a:endParaRPr lang="en-US" altLang="ja-JP" sz="1400" kern="0" baseline="30000" dirty="0">
                        <a:solidFill>
                          <a:schemeClr val="bg1"/>
                        </a:solidFill>
                        <a:latin typeface="Meiryo UI" panose="020B0604030504040204" pitchFamily="50" charset="-128"/>
                        <a:ea typeface="Meiryo UI" panose="020B0604030504040204" pitchFamily="50" charset="-128"/>
                      </a:endParaRPr>
                    </a:p>
                  </a:txBody>
                  <a:tcPr marL="72000" marR="72000" marT="72000" marB="72000"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algn="ctr"/>
                      <a:r>
                        <a:rPr kumimoji="1" lang="ja-JP" altLang="en-US" sz="1400" b="1" baseline="0" dirty="0">
                          <a:solidFill>
                            <a:srgbClr val="FFFFFF"/>
                          </a:solidFill>
                          <a:latin typeface="Meiryo UI" panose="020B0604030504040204" pitchFamily="50" charset="-128"/>
                          <a:ea typeface="Meiryo UI" panose="020B0604030504040204" pitchFamily="50" charset="-128"/>
                          <a:sym typeface="Arial" panose="020B0604020202020204" pitchFamily="34" charset="0"/>
                        </a:rPr>
                        <a:t>連携方法等</a:t>
                      </a:r>
                    </a:p>
                  </a:txBody>
                  <a:tcPr marL="72000" marR="72000" marT="72000" marB="72000"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algn="ctr"/>
                      <a:r>
                        <a:rPr kumimoji="1" lang="ja-JP" altLang="en-US" sz="14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当事業での具体的な役割</a:t>
                      </a:r>
                    </a:p>
                  </a:txBody>
                  <a:tcPr marL="72000" marR="72000" marT="72000" marB="72000"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extLst>
                  <a:ext uri="{0D108BD9-81ED-4DB2-BD59-A6C34878D82A}">
                    <a16:rowId xmlns:a16="http://schemas.microsoft.com/office/drawing/2014/main" val="2283755209"/>
                  </a:ext>
                </a:extLst>
              </a:tr>
              <a:tr h="1140486">
                <a:tc>
                  <a:txBody>
                    <a:bodyPr/>
                    <a:lstStyle/>
                    <a:p>
                      <a:pPr algn="ctr"/>
                      <a:r>
                        <a:rPr kumimoji="1" lang="en-US" altLang="ja-JP" sz="1000" dirty="0">
                          <a:latin typeface="Meiryo UI" panose="020B0604030504040204" pitchFamily="50" charset="-128"/>
                          <a:ea typeface="Meiryo UI" panose="020B0604030504040204" pitchFamily="50" charset="-128"/>
                          <a:sym typeface="Arial" panose="020B0604020202020204" pitchFamily="34" charset="0"/>
                        </a:rPr>
                        <a:t>1</a:t>
                      </a:r>
                      <a:endParaRPr kumimoji="1" lang="ja-JP" altLang="en-US" sz="1000" dirty="0">
                        <a:latin typeface="Meiryo UI" panose="020B0604030504040204" pitchFamily="50" charset="-128"/>
                        <a:ea typeface="Meiryo UI" panose="020B0604030504040204" pitchFamily="50" charset="-128"/>
                        <a:sym typeface="Arial" panose="020B0604020202020204" pitchFamily="34" charset="0"/>
                      </a:endParaRPr>
                    </a:p>
                  </a:txBody>
                  <a:tcPr marL="72000" marR="72000" marT="72000" marB="72000"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●●株式会社</a:t>
                      </a:r>
                    </a:p>
                  </a:txBody>
                  <a:tcPr marL="72000" marR="72000" marT="72000" marB="72000"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代表応募者（当社）</a:t>
                      </a:r>
                    </a:p>
                  </a:txBody>
                  <a:tcPr marL="72000" marR="72000" marT="72000" marB="72000"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a:t>
                      </a:r>
                    </a:p>
                  </a:txBody>
                  <a:tcPr marL="72000" marR="72000" marT="72000" marB="72000"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1955831769"/>
                  </a:ext>
                </a:extLst>
              </a:tr>
              <a:tr h="1140486">
                <a:tc>
                  <a:txBody>
                    <a:bodyPr/>
                    <a:lstStyle/>
                    <a:p>
                      <a:pPr algn="ctr"/>
                      <a:r>
                        <a:rPr kumimoji="1" lang="en-US" altLang="ja-JP" sz="1000" dirty="0">
                          <a:latin typeface="Meiryo UI" panose="020B0604030504040204" pitchFamily="50" charset="-128"/>
                          <a:ea typeface="Meiryo UI" panose="020B0604030504040204" pitchFamily="50" charset="-128"/>
                          <a:sym typeface="Arial" panose="020B0604020202020204" pitchFamily="34" charset="0"/>
                        </a:rPr>
                        <a:t>2</a:t>
                      </a:r>
                      <a:endParaRPr kumimoji="1" lang="ja-JP" altLang="en-US" sz="1000" dirty="0">
                        <a:latin typeface="Meiryo UI" panose="020B0604030504040204" pitchFamily="50" charset="-128"/>
                        <a:ea typeface="Meiryo UI" panose="020B0604030504040204" pitchFamily="50" charset="-128"/>
                        <a:sym typeface="Arial" panose="020B0604020202020204" pitchFamily="34" charset="0"/>
                      </a:endParaRPr>
                    </a:p>
                  </a:txBody>
                  <a:tcPr marL="72000" marR="72000" marT="72000" marB="72000"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□□株式会社</a:t>
                      </a:r>
                      <a:endPar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2000" marR="72000" marT="72000" marB="72000"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補助事業総額の</a:t>
                      </a:r>
                      <a:r>
                        <a:rPr kumimoji="1" lang="en-US" altLang="ja-JP"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10%</a:t>
                      </a: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以上の委託費用を見込む委託先</a:t>
                      </a:r>
                    </a:p>
                  </a:txBody>
                  <a:tcPr marL="72000" marR="72000" marT="72000" marB="72000"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自動運転システムの設計、構築</a:t>
                      </a:r>
                      <a:endParaRPr kumimoji="1" lang="en-US" altLang="ja-JP"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運行支援システムの設計、構築</a:t>
                      </a:r>
                      <a:endParaRPr kumimoji="1" lang="en-US" altLang="ja-JP"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2000" marR="72000" marT="72000" marB="72000"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4114413364"/>
                  </a:ext>
                </a:extLst>
              </a:tr>
              <a:tr h="1140486">
                <a:tc>
                  <a:txBody>
                    <a:bodyPr/>
                    <a:lstStyle/>
                    <a:p>
                      <a:pPr algn="ctr"/>
                      <a:r>
                        <a:rPr kumimoji="1" lang="en-US" altLang="ja-JP" sz="1000" dirty="0">
                          <a:latin typeface="Meiryo UI" panose="020B0604030504040204" pitchFamily="50" charset="-128"/>
                          <a:ea typeface="Meiryo UI" panose="020B0604030504040204" pitchFamily="50" charset="-128"/>
                          <a:sym typeface="Arial" panose="020B0604020202020204" pitchFamily="34" charset="0"/>
                        </a:rPr>
                        <a:t>3</a:t>
                      </a:r>
                      <a:endParaRPr kumimoji="1" lang="ja-JP" altLang="en-US" sz="1000" dirty="0">
                        <a:latin typeface="Meiryo UI" panose="020B0604030504040204" pitchFamily="50" charset="-128"/>
                        <a:ea typeface="Meiryo UI" panose="020B0604030504040204" pitchFamily="50" charset="-128"/>
                        <a:sym typeface="Arial" panose="020B0604020202020204" pitchFamily="34" charset="0"/>
                      </a:endParaRPr>
                    </a:p>
                  </a:txBody>
                  <a:tcPr marL="72000" marR="72000" marT="72000" marB="72000"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株式会社△△</a:t>
                      </a:r>
                    </a:p>
                  </a:txBody>
                  <a:tcPr marL="72000" marR="72000" marT="72000" marB="72000"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r>
                        <a:rPr kumimoji="1" lang="ja-JP" altLang="en-US" sz="1200" b="0" i="1"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sym typeface="Arial" panose="020B0604020202020204" pitchFamily="34" charset="0"/>
                        </a:rPr>
                        <a:t>共同応募者</a:t>
                      </a:r>
                    </a:p>
                  </a:txBody>
                  <a:tcPr marL="72000" marR="72000" marT="72000" marB="72000"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marR="0" lvl="0" indent="-165894" algn="l" defTabSz="914400" rtl="0" eaLnBrk="1" fontAlgn="auto" latinLnBrk="0" hangingPunct="1">
                        <a:lnSpc>
                          <a:spcPct val="100000"/>
                        </a:lnSpc>
                        <a:spcBef>
                          <a:spcPts val="0"/>
                        </a:spcBef>
                        <a:spcAft>
                          <a:spcPts val="0"/>
                        </a:spcAft>
                        <a:buClr>
                          <a:srgbClr val="5A5A5A"/>
                        </a:buClr>
                        <a:buSzPct val="100000"/>
                        <a:buFont typeface="Wingdings" panose="05000000000000000000" pitchFamily="2" charset="2"/>
                        <a:buChar char="n"/>
                        <a:tabLst/>
                        <a:defRPr/>
                      </a:pPr>
                      <a:endPar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2000" marR="72000" marT="72000" marB="72000"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91631355"/>
                  </a:ext>
                </a:extLst>
              </a:tr>
            </a:tbl>
          </a:graphicData>
        </a:graphic>
      </p:graphicFrame>
      <p:sp>
        <p:nvSpPr>
          <p:cNvPr id="9" name="テキスト ボックス 8">
            <a:extLst>
              <a:ext uri="{FF2B5EF4-FFF2-40B4-BE49-F238E27FC236}">
                <a16:creationId xmlns:a16="http://schemas.microsoft.com/office/drawing/2014/main" id="{1FF1E83B-3AF5-27F3-F372-918CFF55CE03}"/>
              </a:ext>
            </a:extLst>
          </p:cNvPr>
          <p:cNvSpPr txBox="1"/>
          <p:nvPr/>
        </p:nvSpPr>
        <p:spPr>
          <a:xfrm>
            <a:off x="452346" y="2391854"/>
            <a:ext cx="1082348" cy="307777"/>
          </a:xfrm>
          <a:prstGeom prst="rect">
            <a:avLst/>
          </a:prstGeom>
          <a:noFill/>
        </p:spPr>
        <p:txBody>
          <a:bodyPr wrap="none" rtlCol="0">
            <a:spAutoFit/>
          </a:bodyPr>
          <a:lstStyle/>
          <a:p>
            <a:r>
              <a:rPr lang="ja-JP" altLang="en-US" sz="1400" dirty="0">
                <a:solidFill>
                  <a:srgbClr val="0070C0"/>
                </a:solidFill>
                <a:latin typeface="Meiryo UI" panose="020B0604030504040204" pitchFamily="50" charset="-128"/>
                <a:ea typeface="Meiryo UI" panose="020B0604030504040204" pitchFamily="50" charset="-128"/>
              </a:rPr>
              <a:t>＜記載例＞</a:t>
            </a:r>
            <a:endParaRPr kumimoji="1" lang="ja-JP" altLang="en-US" sz="1400" dirty="0">
              <a:solidFill>
                <a:srgbClr val="0070C0"/>
              </a:solidFill>
              <a:latin typeface="Meiryo UI" panose="020B0604030504040204" pitchFamily="50" charset="-128"/>
              <a:ea typeface="Meiryo UI" panose="020B0604030504040204" pitchFamily="50" charset="-128"/>
            </a:endParaRPr>
          </a:p>
        </p:txBody>
      </p:sp>
      <p:sp>
        <p:nvSpPr>
          <p:cNvPr id="2" name="FootNote1">
            <a:extLst>
              <a:ext uri="{FF2B5EF4-FFF2-40B4-BE49-F238E27FC236}">
                <a16:creationId xmlns:a16="http://schemas.microsoft.com/office/drawing/2014/main" id="{31DE4151-A9CF-5057-3E01-F79B98FBFDB5}"/>
              </a:ext>
            </a:extLst>
          </p:cNvPr>
          <p:cNvSpPr txBox="1">
            <a:spLocks noChangeArrowheads="1"/>
          </p:cNvSpPr>
          <p:nvPr/>
        </p:nvSpPr>
        <p:spPr bwMode="auto">
          <a:xfrm>
            <a:off x="455774" y="7240490"/>
            <a:ext cx="6638611" cy="1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defPPr>
              <a:defRPr lang="en-US"/>
            </a:defPPr>
            <a:lvl1pPr marL="357188" indent="-357188" defTabSz="987425">
              <a:tabLst>
                <a:tab pos="295275" algn="r"/>
              </a:tabLst>
              <a:defRPr kumimoji="1" sz="800">
                <a:solidFill>
                  <a:srgbClr val="000000"/>
                </a:solidFill>
                <a:latin typeface="Arial"/>
                <a:ea typeface="ＭＳ Ｐゴシック"/>
              </a:defRPr>
            </a:lvl1pPr>
            <a:lvl2pPr marL="717550" defTabSz="987425" eaLnBrk="0" hangingPunct="0">
              <a:tabLst>
                <a:tab pos="295275" algn="r"/>
              </a:tabLst>
              <a:defRPr kumimoji="1" sz="2400">
                <a:latin typeface="Times New Roman" pitchFamily="18" charset="0"/>
                <a:ea typeface="ＭＳ Ｐゴシック" charset="-128"/>
              </a:defRPr>
            </a:lvl2pPr>
            <a:lvl3pPr defTabSz="987425" eaLnBrk="0" hangingPunct="0">
              <a:tabLst>
                <a:tab pos="295275" algn="r"/>
              </a:tabLst>
              <a:defRPr kumimoji="1" sz="2400">
                <a:latin typeface="Times New Roman" pitchFamily="18" charset="0"/>
                <a:ea typeface="ＭＳ Ｐゴシック" charset="-128"/>
              </a:defRPr>
            </a:lvl3pPr>
            <a:lvl4pPr marL="1370013" defTabSz="987425" eaLnBrk="0" hangingPunct="0">
              <a:tabLst>
                <a:tab pos="295275" algn="r"/>
              </a:tabLst>
              <a:defRPr kumimoji="1" sz="2400">
                <a:latin typeface="Times New Roman" pitchFamily="18" charset="0"/>
                <a:ea typeface="ＭＳ Ｐゴシック" charset="-128"/>
              </a:defRPr>
            </a:lvl4pPr>
            <a:lvl5pPr defTabSz="987425" eaLnBrk="0" hangingPunct="0">
              <a:tabLst>
                <a:tab pos="295275" algn="r"/>
              </a:tabLst>
              <a:defRPr kumimoji="1" sz="2400">
                <a:latin typeface="Times New Roman" pitchFamily="18" charset="0"/>
                <a:ea typeface="ＭＳ Ｐゴシック" charset="-128"/>
              </a:defRPr>
            </a:lvl5pPr>
            <a:lvl6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6pPr>
            <a:lvl7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7pPr>
            <a:lvl8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8pPr>
            <a:lvl9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9pPr>
          </a:lstStyle>
          <a:p>
            <a:pPr algn="l"/>
            <a:r>
              <a:rPr lang="ja-JP" altLang="en-US" sz="971" dirty="0">
                <a:latin typeface="Meiryo UI" panose="020B0604030504040204" pitchFamily="50" charset="-128"/>
                <a:ea typeface="Meiryo UI" panose="020B0604030504040204" pitchFamily="50" charset="-128"/>
              </a:rPr>
              <a:t>（</a:t>
            </a:r>
            <a:r>
              <a:rPr lang="en-US" altLang="ja-JP" sz="971" dirty="0">
                <a:latin typeface="Meiryo UI" panose="020B0604030504040204" pitchFamily="50" charset="-128"/>
                <a:ea typeface="Meiryo UI" panose="020B0604030504040204" pitchFamily="50" charset="-128"/>
              </a:rPr>
              <a:t>※</a:t>
            </a:r>
            <a:r>
              <a:rPr lang="ja-JP" altLang="en-US" sz="971" dirty="0">
                <a:latin typeface="Meiryo UI" panose="020B0604030504040204" pitchFamily="50" charset="-128"/>
                <a:ea typeface="Meiryo UI" panose="020B0604030504040204" pitchFamily="50" charset="-128"/>
              </a:rPr>
              <a:t>）行が不足する場合は追加してください</a:t>
            </a:r>
            <a:endParaRPr lang="en-US" altLang="ja-JP" sz="971" dirty="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C3E1FD8E-E1CB-F1B5-F18A-EC1293235617}"/>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3</a:t>
            </a:r>
            <a:r>
              <a:rPr lang="ja-JP" altLang="en-US" sz="1511" dirty="0">
                <a:solidFill>
                  <a:srgbClr val="FFFFFF"/>
                </a:solidFill>
                <a:latin typeface="Meiryo UI" panose="020B0604030504040204" pitchFamily="50" charset="-128"/>
                <a:ea typeface="Meiryo UI" panose="020B0604030504040204" pitchFamily="50" charset="-128"/>
              </a:rPr>
              <a:t>．実施体制</a:t>
            </a:r>
          </a:p>
        </p:txBody>
      </p:sp>
      <p:sp>
        <p:nvSpPr>
          <p:cNvPr id="10" name="Rectangle 3">
            <a:extLst>
              <a:ext uri="{FF2B5EF4-FFF2-40B4-BE49-F238E27FC236}">
                <a16:creationId xmlns:a16="http://schemas.microsoft.com/office/drawing/2014/main" id="{B4596C72-430F-7829-49A3-88765119D9EB}"/>
              </a:ext>
            </a:extLst>
          </p:cNvPr>
          <p:cNvSpPr txBox="1">
            <a:spLocks noChangeArrowheads="1"/>
          </p:cNvSpPr>
          <p:nvPr/>
        </p:nvSpPr>
        <p:spPr bwMode="auto">
          <a:xfrm>
            <a:off x="419100" y="1226467"/>
            <a:ext cx="9900557" cy="861518"/>
          </a:xfrm>
          <a:prstGeom prst="rect">
            <a:avLst/>
          </a:prstGeom>
          <a:noFill/>
          <a:ln w="9525">
            <a:solidFill>
              <a:srgbClr val="B2B2B2"/>
            </a:solid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Arial" panose="020B0604020202020204" pitchFamily="34" charset="0"/>
                <a:ea typeface="ＭＳ Ｐゴシック" panose="020B0600070205080204" pitchFamily="50" charset="-128"/>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Arial" panose="020B0604020202020204" pitchFamily="34" charset="0"/>
                <a:ea typeface="ＭＳ Ｐゴシック" panose="020B0600070205080204" pitchFamily="50" charset="-128"/>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Arial" panose="020B0604020202020204" pitchFamily="34" charset="0"/>
                <a:ea typeface="ＭＳ Ｐゴシック" panose="020B0600070205080204" pitchFamily="50" charset="-128"/>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Arial" panose="020B0604020202020204" pitchFamily="34" charset="0"/>
                <a:ea typeface="ＭＳ Ｐゴシック" panose="020B060007020508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spcBef>
                <a:spcPct val="0"/>
              </a:spcBef>
              <a:buClr>
                <a:srgbClr val="5A5A5A"/>
              </a:buClr>
              <a:buSzPct val="100000"/>
              <a:buFont typeface="Wingdings" pitchFamily="2" charset="2"/>
              <a:buNone/>
            </a:pP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具体的に説明を求める事項</a:t>
            </a:r>
            <a:r>
              <a:rPr lang="en-US" altLang="ja-JP" sz="1200" b="1" kern="0" dirty="0">
                <a:solidFill>
                  <a:schemeClr val="tx1"/>
                </a:solidFill>
                <a:latin typeface="Meiryo UI" panose="020B0604030504040204" pitchFamily="50" charset="-128"/>
                <a:ea typeface="Meiryo UI" panose="020B0604030504040204" pitchFamily="50" charset="-128"/>
              </a:rPr>
              <a:t>】</a:t>
            </a:r>
          </a:p>
          <a:p>
            <a:pPr eaLnBrk="1" hangingPunct="1">
              <a:spcBef>
                <a:spcPct val="0"/>
              </a:spcBef>
              <a:buClr>
                <a:srgbClr val="5A5A5A"/>
              </a:buClr>
              <a:buSzPct val="100000"/>
            </a:pPr>
            <a:r>
              <a:rPr lang="ja-JP" altLang="en-US" sz="1200" kern="0" dirty="0">
                <a:solidFill>
                  <a:schemeClr val="tx1"/>
                </a:solidFill>
                <a:latin typeface="Meiryo UI" panose="020B0604030504040204" pitchFamily="50" charset="-128"/>
                <a:ea typeface="Meiryo UI" panose="020B0604030504040204" pitchFamily="50" charset="-128"/>
              </a:rPr>
              <a:t>応募者、及び現時点で委託・外注を予定している会社がある場合には委託・外注予定先について、法人名とその具体的な役割（役割に応じて経営力、事業開発力、対外折衝力、資金管理体制が備わっていることを含む）を記載</a:t>
            </a:r>
            <a:endParaRPr lang="en-US" altLang="ja-JP" sz="1200" kern="0" baseline="30000" dirty="0">
              <a:solidFill>
                <a:schemeClr val="tx1"/>
              </a:solidFill>
              <a:latin typeface="Meiryo UI" panose="020B0604030504040204" pitchFamily="50" charset="-128"/>
              <a:ea typeface="Meiryo UI" panose="020B0604030504040204" pitchFamily="50" charset="-128"/>
            </a:endParaRPr>
          </a:p>
          <a:p>
            <a:pPr eaLnBrk="1" hangingPunct="1">
              <a:spcBef>
                <a:spcPct val="0"/>
              </a:spcBef>
              <a:buClr>
                <a:srgbClr val="5A5A5A"/>
              </a:buClr>
              <a:buSzPct val="100000"/>
            </a:pPr>
            <a:r>
              <a:rPr lang="ja-JP" altLang="en-US" sz="1200" kern="0" dirty="0">
                <a:solidFill>
                  <a:schemeClr val="tx1"/>
                </a:solidFill>
                <a:latin typeface="Meiryo UI" panose="020B0604030504040204" pitchFamily="50" charset="-128"/>
                <a:ea typeface="Meiryo UI" panose="020B0604030504040204" pitchFamily="50" charset="-128"/>
              </a:rPr>
              <a:t>共同応募の場合には、共同応募者についても記載</a:t>
            </a:r>
          </a:p>
        </p:txBody>
      </p:sp>
    </p:spTree>
    <p:extLst>
      <p:ext uri="{BB962C8B-B14F-4D97-AF65-F5344CB8AC3E}">
        <p14:creationId xmlns:p14="http://schemas.microsoft.com/office/powerpoint/2010/main" val="876640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6E7585D-B820-D9B2-1F78-119994496D96}"/>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3" name="think-cell data - do not delete" hidden="1">
                        <a:extLst>
                          <a:ext uri="{FF2B5EF4-FFF2-40B4-BE49-F238E27FC236}">
                            <a16:creationId xmlns:a16="http://schemas.microsoft.com/office/drawing/2014/main" id="{46E7585D-B820-D9B2-1F78-119994496D96}"/>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A1DD64E3-381E-4D08-8A7A-0331040F480F}"/>
              </a:ext>
            </a:extLst>
          </p:cNvPr>
          <p:cNvGraphicFramePr>
            <a:graphicFrameLocks noGrp="1"/>
          </p:cNvGraphicFramePr>
          <p:nvPr>
            <p:extLst>
              <p:ext uri="{D42A27DB-BD31-4B8C-83A1-F6EECF244321}">
                <p14:modId xmlns:p14="http://schemas.microsoft.com/office/powerpoint/2010/main" val="2395712253"/>
              </p:ext>
            </p:extLst>
          </p:nvPr>
        </p:nvGraphicFramePr>
        <p:xfrm>
          <a:off x="228600" y="1980363"/>
          <a:ext cx="10246345" cy="5179635"/>
        </p:xfrm>
        <a:graphic>
          <a:graphicData uri="http://schemas.openxmlformats.org/drawingml/2006/table">
            <a:tbl>
              <a:tblPr firstRow="1" bandRow="1">
                <a:tableStyleId>{5C22544A-7EE6-4342-B048-85BDC9FD1C3A}</a:tableStyleId>
              </a:tblPr>
              <a:tblGrid>
                <a:gridCol w="351064">
                  <a:extLst>
                    <a:ext uri="{9D8B030D-6E8A-4147-A177-3AD203B41FA5}">
                      <a16:colId xmlns:a16="http://schemas.microsoft.com/office/drawing/2014/main" val="3869676710"/>
                    </a:ext>
                  </a:extLst>
                </a:gridCol>
                <a:gridCol w="572476">
                  <a:extLst>
                    <a:ext uri="{9D8B030D-6E8A-4147-A177-3AD203B41FA5}">
                      <a16:colId xmlns:a16="http://schemas.microsoft.com/office/drawing/2014/main" val="1597186657"/>
                    </a:ext>
                  </a:extLst>
                </a:gridCol>
                <a:gridCol w="1231855">
                  <a:extLst>
                    <a:ext uri="{9D8B030D-6E8A-4147-A177-3AD203B41FA5}">
                      <a16:colId xmlns:a16="http://schemas.microsoft.com/office/drawing/2014/main" val="3475050913"/>
                    </a:ext>
                  </a:extLst>
                </a:gridCol>
                <a:gridCol w="878902">
                  <a:extLst>
                    <a:ext uri="{9D8B030D-6E8A-4147-A177-3AD203B41FA5}">
                      <a16:colId xmlns:a16="http://schemas.microsoft.com/office/drawing/2014/main" val="600985326"/>
                    </a:ext>
                  </a:extLst>
                </a:gridCol>
                <a:gridCol w="878902">
                  <a:extLst>
                    <a:ext uri="{9D8B030D-6E8A-4147-A177-3AD203B41FA5}">
                      <a16:colId xmlns:a16="http://schemas.microsoft.com/office/drawing/2014/main" val="1966921460"/>
                    </a:ext>
                  </a:extLst>
                </a:gridCol>
                <a:gridCol w="2248146">
                  <a:extLst>
                    <a:ext uri="{9D8B030D-6E8A-4147-A177-3AD203B41FA5}">
                      <a16:colId xmlns:a16="http://schemas.microsoft.com/office/drawing/2014/main" val="1572781711"/>
                    </a:ext>
                  </a:extLst>
                </a:gridCol>
                <a:gridCol w="3448019">
                  <a:extLst>
                    <a:ext uri="{9D8B030D-6E8A-4147-A177-3AD203B41FA5}">
                      <a16:colId xmlns:a16="http://schemas.microsoft.com/office/drawing/2014/main" val="920714911"/>
                    </a:ext>
                  </a:extLst>
                </a:gridCol>
                <a:gridCol w="636981">
                  <a:extLst>
                    <a:ext uri="{9D8B030D-6E8A-4147-A177-3AD203B41FA5}">
                      <a16:colId xmlns:a16="http://schemas.microsoft.com/office/drawing/2014/main" val="1385113867"/>
                    </a:ext>
                  </a:extLst>
                </a:gridCol>
              </a:tblGrid>
              <a:tr h="490637">
                <a:tc>
                  <a:txBody>
                    <a:bodyPr/>
                    <a:lstStyle/>
                    <a:p>
                      <a:pPr algn="ctr"/>
                      <a:r>
                        <a:rPr kumimoji="1" lang="en-US" altLang="ja-JP"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a:t>
                      </a:r>
                      <a:endPar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12700" cap="flat" cmpd="sng" algn="ctr">
                      <a:solidFill>
                        <a:srgbClr val="838383"/>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algn="ctr"/>
                      <a:r>
                        <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専属</a:t>
                      </a:r>
                      <a:endParaRPr kumimoji="1" lang="ja-JP" altLang="en-US" sz="1200" b="1" baseline="30000" dirty="0">
                        <a:solidFill>
                          <a:srgbClr val="FFFFFF"/>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algn="ctr"/>
                      <a:r>
                        <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所属法人</a:t>
                      </a:r>
                      <a:endParaRPr kumimoji="1" lang="en-US" altLang="ja-JP"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endParaRPr>
                    </a:p>
                    <a:p>
                      <a:pPr algn="ctr"/>
                      <a:r>
                        <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及び部署</a:t>
                      </a:r>
                    </a:p>
                  </a:txBody>
                  <a:tcPr marL="77712" marR="77712" marT="77712" marB="77712"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algn="ctr"/>
                      <a:r>
                        <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氏名</a:t>
                      </a:r>
                    </a:p>
                  </a:txBody>
                  <a:tcPr marL="77712" marR="77712" marT="77712" marB="77712"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algn="ctr"/>
                      <a:r>
                        <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役職</a:t>
                      </a:r>
                    </a:p>
                  </a:txBody>
                  <a:tcPr marL="77712" marR="77712" marT="77712" marB="77712"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algn="ctr"/>
                      <a:r>
                        <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当事業での具体的な役割</a:t>
                      </a:r>
                    </a:p>
                  </a:txBody>
                  <a:tcPr marL="77712" marR="77712" marT="77712" marB="77712"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algn="ctr"/>
                      <a:r>
                        <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略歴、専門性</a:t>
                      </a:r>
                    </a:p>
                  </a:txBody>
                  <a:tcPr marL="77712" marR="77712" marT="77712" marB="77712"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tc>
                  <a:txBody>
                    <a:bodyPr/>
                    <a:lstStyle/>
                    <a:p>
                      <a:pPr algn="ctr"/>
                      <a:r>
                        <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人件費</a:t>
                      </a:r>
                      <a:br>
                        <a:rPr kumimoji="1" lang="en-US" altLang="ja-JP"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br>
                      <a:r>
                        <a:rPr kumimoji="1" lang="ja-JP" altLang="en-US" sz="1200" b="1" dirty="0">
                          <a:solidFill>
                            <a:srgbClr val="FFFFFF"/>
                          </a:solidFill>
                          <a:latin typeface="Meiryo UI" panose="020B0604030504040204" pitchFamily="50" charset="-128"/>
                          <a:ea typeface="Meiryo UI" panose="020B0604030504040204" pitchFamily="50" charset="-128"/>
                          <a:sym typeface="Arial" panose="020B0604020202020204" pitchFamily="34" charset="0"/>
                        </a:rPr>
                        <a:t>計上</a:t>
                      </a:r>
                    </a:p>
                  </a:txBody>
                  <a:tcPr marL="77712" marR="77712" marT="77712" marB="77712" anchor="ctr">
                    <a:lnL w="3175" cap="flat" cmpd="sng" algn="ctr">
                      <a:solidFill>
                        <a:srgbClr val="5A5A5A"/>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rgbClr val="838383"/>
                    </a:solidFill>
                  </a:tcPr>
                </a:tc>
                <a:extLst>
                  <a:ext uri="{0D108BD9-81ED-4DB2-BD59-A6C34878D82A}">
                    <a16:rowId xmlns:a16="http://schemas.microsoft.com/office/drawing/2014/main" val="2283755209"/>
                  </a:ext>
                </a:extLst>
              </a:tr>
              <a:tr h="500851">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sym typeface="Arial" panose="020B0604020202020204" pitchFamily="34" charset="0"/>
                        </a:rPr>
                        <a:t>1</a:t>
                      </a:r>
                      <a:endParaRPr kumimoji="1" lang="ja-JP" altLang="en-US" sz="100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l"/>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l"/>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l"/>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lvl="0" indent="-165894" algn="l" defTabSz="914400" rtl="0" eaLnBrk="1" latinLnBrk="0" hangingPunct="1">
                        <a:buClr>
                          <a:srgbClr val="0070C0"/>
                        </a:buClr>
                        <a:buSzPct val="100000"/>
                        <a:buFont typeface="Wingdings" panose="05000000000000000000" pitchFamily="2" charset="2"/>
                        <a:buChar char="n"/>
                      </a:pP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lvl="0" indent="-165894" algn="l" defTabSz="914400" rtl="0" eaLnBrk="1" latinLnBrk="0" hangingPunct="1">
                        <a:buClr>
                          <a:srgbClr val="0070C0"/>
                        </a:buClr>
                        <a:buSzPct val="100000"/>
                        <a:buFont typeface="Wingdings" panose="05000000000000000000" pitchFamily="2" charset="2"/>
                        <a:buChar char="n"/>
                      </a:pP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marR="0" lvl="1" indent="0" algn="ctr" defTabSz="914400" rtl="0" eaLnBrk="1" fontAlgn="auto" latinLnBrk="0" hangingPunct="1">
                        <a:lnSpc>
                          <a:spcPct val="100000"/>
                        </a:lnSpc>
                        <a:spcBef>
                          <a:spcPts val="0"/>
                        </a:spcBef>
                        <a:spcAft>
                          <a:spcPts val="0"/>
                        </a:spcAft>
                        <a:buClr>
                          <a:srgbClr val="0070C0"/>
                        </a:buClr>
                        <a:buSzPct val="70000"/>
                        <a:buFont typeface="Wingdings" panose="05000000000000000000" pitchFamily="2" charset="2"/>
                        <a:buNone/>
                        <a:tabLst/>
                        <a:defRPr/>
                      </a:pPr>
                      <a:endParaRPr kumimoji="1" lang="ja-JP" altLang="en-US" sz="1200" b="0" i="1"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1955831769"/>
                  </a:ext>
                </a:extLst>
              </a:tr>
              <a:tr h="454552">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sym typeface="Arial" panose="020B0604020202020204" pitchFamily="34" charset="0"/>
                        </a:rPr>
                        <a:t>2</a:t>
                      </a:r>
                      <a:endParaRPr kumimoji="1" lang="ja-JP" altLang="en-US" sz="100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marR="0" lvl="1" indent="0" algn="ctr" defTabSz="914400" rtl="0" eaLnBrk="1" fontAlgn="auto" latinLnBrk="0" hangingPunct="1">
                        <a:lnSpc>
                          <a:spcPct val="100000"/>
                        </a:lnSpc>
                        <a:spcBef>
                          <a:spcPts val="0"/>
                        </a:spcBef>
                        <a:spcAft>
                          <a:spcPts val="0"/>
                        </a:spcAft>
                        <a:buClr>
                          <a:srgbClr val="0070C0"/>
                        </a:buClr>
                        <a:buSzPct val="70000"/>
                        <a:buFont typeface="Wingdings" panose="05000000000000000000" pitchFamily="2" charset="2"/>
                        <a:buNone/>
                        <a:tabLst/>
                        <a:defRPr/>
                      </a:pPr>
                      <a:endParaRPr kumimoji="1" lang="ja-JP" altLang="en-US" sz="1200" b="0" i="1"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4114413364"/>
                  </a:ext>
                </a:extLst>
              </a:tr>
              <a:tr h="454552">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sym typeface="Arial" panose="020B0604020202020204" pitchFamily="34" charset="0"/>
                        </a:rPr>
                        <a:t>3</a:t>
                      </a:r>
                      <a:endParaRPr kumimoji="1" lang="ja-JP" altLang="en-US" sz="100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marR="0" lvl="1" indent="0" algn="ctr" defTabSz="914400" rtl="0" eaLnBrk="1" fontAlgn="auto" latinLnBrk="0" hangingPunct="1">
                        <a:lnSpc>
                          <a:spcPct val="100000"/>
                        </a:lnSpc>
                        <a:spcBef>
                          <a:spcPts val="0"/>
                        </a:spcBef>
                        <a:spcAft>
                          <a:spcPts val="0"/>
                        </a:spcAft>
                        <a:buClr>
                          <a:srgbClr val="0070C0"/>
                        </a:buClr>
                        <a:buSzPct val="70000"/>
                        <a:buFont typeface="Wingdings" panose="05000000000000000000" pitchFamily="2" charset="2"/>
                        <a:buNone/>
                        <a:tabLst/>
                        <a:defRPr/>
                      </a:pPr>
                      <a:endParaRPr kumimoji="1" lang="ja-JP" altLang="en-US" sz="1200" b="0" i="1"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2564383159"/>
                  </a:ext>
                </a:extLst>
              </a:tr>
              <a:tr h="454552">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sym typeface="Arial" panose="020B0604020202020204" pitchFamily="34" charset="0"/>
                        </a:rPr>
                        <a:t>4</a:t>
                      </a:r>
                      <a:endParaRPr kumimoji="1" lang="ja-JP" altLang="en-US" sz="100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marR="0" lvl="1" indent="0" algn="ctr" defTabSz="914400" rtl="0" eaLnBrk="1" fontAlgn="auto" latinLnBrk="0" hangingPunct="1">
                        <a:lnSpc>
                          <a:spcPct val="100000"/>
                        </a:lnSpc>
                        <a:spcBef>
                          <a:spcPts val="0"/>
                        </a:spcBef>
                        <a:spcAft>
                          <a:spcPts val="0"/>
                        </a:spcAft>
                        <a:buClr>
                          <a:srgbClr val="0070C0"/>
                        </a:buClr>
                        <a:buSzPct val="70000"/>
                        <a:buFont typeface="Wingdings" panose="05000000000000000000" pitchFamily="2" charset="2"/>
                        <a:buNone/>
                        <a:tabLst/>
                        <a:defRPr/>
                      </a:pPr>
                      <a:endParaRPr kumimoji="1" lang="ja-JP" altLang="en-US" sz="1200" b="0" i="1"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3247236890"/>
                  </a:ext>
                </a:extLst>
              </a:tr>
              <a:tr h="454552">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sym typeface="Arial" panose="020B0604020202020204" pitchFamily="34" charset="0"/>
                        </a:rPr>
                        <a:t>5</a:t>
                      </a:r>
                      <a:endParaRPr kumimoji="1" lang="ja-JP" altLang="en-US" sz="100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marR="0" lvl="1" indent="0" algn="ctr" defTabSz="914400" rtl="0" eaLnBrk="1" fontAlgn="auto" latinLnBrk="0" hangingPunct="1">
                        <a:lnSpc>
                          <a:spcPct val="100000"/>
                        </a:lnSpc>
                        <a:spcBef>
                          <a:spcPts val="0"/>
                        </a:spcBef>
                        <a:spcAft>
                          <a:spcPts val="0"/>
                        </a:spcAft>
                        <a:buClr>
                          <a:srgbClr val="0070C0"/>
                        </a:buClr>
                        <a:buSzPct val="70000"/>
                        <a:buFont typeface="Wingdings" panose="05000000000000000000" pitchFamily="2" charset="2"/>
                        <a:buNone/>
                        <a:tabLst/>
                        <a:defRPr/>
                      </a:pPr>
                      <a:endParaRPr kumimoji="1" lang="ja-JP" altLang="en-US" sz="1200" b="0" i="1"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1802610077"/>
                  </a:ext>
                </a:extLst>
              </a:tr>
              <a:tr h="454552">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sym typeface="Arial" panose="020B0604020202020204" pitchFamily="34" charset="0"/>
                        </a:rPr>
                        <a:t>6</a:t>
                      </a:r>
                      <a:endParaRPr kumimoji="1" lang="ja-JP" altLang="en-US" sz="100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marR="0" lvl="1" indent="0" algn="ctr" defTabSz="914400" rtl="0" eaLnBrk="1" fontAlgn="auto" latinLnBrk="0" hangingPunct="1">
                        <a:lnSpc>
                          <a:spcPct val="100000"/>
                        </a:lnSpc>
                        <a:spcBef>
                          <a:spcPts val="0"/>
                        </a:spcBef>
                        <a:spcAft>
                          <a:spcPts val="0"/>
                        </a:spcAft>
                        <a:buClr>
                          <a:srgbClr val="0070C0"/>
                        </a:buClr>
                        <a:buSzPct val="70000"/>
                        <a:buFont typeface="Wingdings" panose="05000000000000000000" pitchFamily="2" charset="2"/>
                        <a:buNone/>
                        <a:tabLst/>
                        <a:defRPr/>
                      </a:pPr>
                      <a:endParaRPr kumimoji="1" lang="ja-JP" altLang="en-US" sz="1200" b="0" i="1"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4139502876"/>
                  </a:ext>
                </a:extLst>
              </a:tr>
              <a:tr h="454552">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sym typeface="Arial" panose="020B0604020202020204" pitchFamily="34" charset="0"/>
                        </a:rPr>
                        <a:t>7</a:t>
                      </a:r>
                      <a:endParaRPr kumimoji="1" lang="ja-JP" altLang="en-US" sz="100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marR="0" lvl="1" indent="0" algn="ctr" defTabSz="914400" rtl="0" eaLnBrk="1" fontAlgn="auto" latinLnBrk="0" hangingPunct="1">
                        <a:lnSpc>
                          <a:spcPct val="100000"/>
                        </a:lnSpc>
                        <a:spcBef>
                          <a:spcPts val="0"/>
                        </a:spcBef>
                        <a:spcAft>
                          <a:spcPts val="0"/>
                        </a:spcAft>
                        <a:buClr>
                          <a:srgbClr val="0070C0"/>
                        </a:buClr>
                        <a:buSzPct val="70000"/>
                        <a:buFont typeface="Wingdings" panose="05000000000000000000" pitchFamily="2" charset="2"/>
                        <a:buNone/>
                        <a:tabLst/>
                        <a:defRPr/>
                      </a:pPr>
                      <a:endParaRPr kumimoji="1" lang="ja-JP" altLang="en-US" sz="1200" b="0" i="1"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4257240069"/>
                  </a:ext>
                </a:extLst>
              </a:tr>
              <a:tr h="454552">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sym typeface="Arial" panose="020B0604020202020204" pitchFamily="34" charset="0"/>
                        </a:rPr>
                        <a:t>8</a:t>
                      </a:r>
                      <a:endParaRPr kumimoji="1" lang="ja-JP" altLang="en-US" sz="100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marR="0" lvl="1" indent="0" algn="ctr" defTabSz="914400" rtl="0" eaLnBrk="1" fontAlgn="auto" latinLnBrk="0" hangingPunct="1">
                        <a:lnSpc>
                          <a:spcPct val="100000"/>
                        </a:lnSpc>
                        <a:spcBef>
                          <a:spcPts val="0"/>
                        </a:spcBef>
                        <a:spcAft>
                          <a:spcPts val="0"/>
                        </a:spcAft>
                        <a:buClr>
                          <a:srgbClr val="0070C0"/>
                        </a:buClr>
                        <a:buSzPct val="70000"/>
                        <a:buFont typeface="Wingdings" panose="05000000000000000000" pitchFamily="2" charset="2"/>
                        <a:buNone/>
                        <a:tabLst/>
                        <a:defRPr/>
                      </a:pPr>
                      <a:endParaRPr kumimoji="1" lang="ja-JP" altLang="en-US" sz="1200" b="0" i="1"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2805598923"/>
                  </a:ext>
                </a:extLst>
              </a:tr>
              <a:tr h="454552">
                <a:tc>
                  <a:txBody>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sym typeface="Arial" panose="020B0604020202020204" pitchFamily="34" charset="0"/>
                        </a:rPr>
                        <a:t>9</a:t>
                      </a:r>
                      <a:endParaRPr kumimoji="1" lang="ja-JP" altLang="en-US" sz="100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endParaRPr kumimoji="1" lang="ja-JP" altLang="en-US" sz="1200" i="0" dirty="0">
                        <a:solidFill>
                          <a:schemeClr val="tx1"/>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marR="0" lvl="1" indent="0" algn="ctr" defTabSz="914400" rtl="0" eaLnBrk="1" fontAlgn="auto" latinLnBrk="0" hangingPunct="1">
                        <a:lnSpc>
                          <a:spcPct val="100000"/>
                        </a:lnSpc>
                        <a:spcBef>
                          <a:spcPts val="0"/>
                        </a:spcBef>
                        <a:spcAft>
                          <a:spcPts val="0"/>
                        </a:spcAft>
                        <a:buClr>
                          <a:srgbClr val="0070C0"/>
                        </a:buClr>
                        <a:buSzPct val="70000"/>
                        <a:buFont typeface="Wingdings" panose="05000000000000000000" pitchFamily="2" charset="2"/>
                        <a:buNone/>
                        <a:tabLst/>
                        <a:defRPr/>
                      </a:pPr>
                      <a:endParaRPr kumimoji="1" lang="ja-JP" altLang="en-US" sz="1200" b="0" i="1"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2247437723"/>
                  </a:ext>
                </a:extLst>
              </a:tr>
              <a:tr h="454552">
                <a:tc>
                  <a:txBody>
                    <a:bodyPr/>
                    <a:lstStyle/>
                    <a:p>
                      <a:pPr algn="ctr"/>
                      <a:endParaRPr kumimoji="1" lang="en-US" altLang="ja-JP" sz="1000" dirty="0">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nchor="ctr">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ctr"/>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a:t>
                      </a: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l"/>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●●株式会社</a:t>
                      </a:r>
                      <a:br>
                        <a:rPr kumimoji="1" lang="en-US" altLang="ja-JP"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br>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□□部</a:t>
                      </a: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l"/>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自動　太郎</a:t>
                      </a: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algn="l"/>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設計本部長</a:t>
                      </a: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lvl="0" indent="0" algn="l" defTabSz="914400" rtl="0" eaLnBrk="1" latinLnBrk="0" hangingPunct="1">
                        <a:buClr>
                          <a:srgbClr val="0070C0"/>
                        </a:buClr>
                        <a:buSzPct val="100000"/>
                        <a:buFont typeface="Wingdings" panose="05000000000000000000" pitchFamily="2" charset="2"/>
                        <a:buNone/>
                      </a:pPr>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本事業の責任者</a:t>
                      </a: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65894" lvl="0" indent="-165894" algn="l" defTabSz="914400" rtl="0" eaLnBrk="1" latinLnBrk="0" hangingPunct="1">
                        <a:buClr>
                          <a:srgbClr val="0070C0"/>
                        </a:buClr>
                        <a:buSzPct val="100000"/>
                        <a:buFont typeface="Wingdings" panose="05000000000000000000" pitchFamily="2" charset="2"/>
                        <a:buChar char="n"/>
                      </a:pPr>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△△の設計全般</a:t>
                      </a:r>
                      <a:endParaRPr kumimoji="1" lang="en-US" altLang="ja-JP"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endParaRPr>
                    </a:p>
                    <a:p>
                      <a:pPr marL="167349" lvl="1" indent="0" algn="l" defTabSz="914400" rtl="0" eaLnBrk="1" latinLnBrk="0" hangingPunct="1">
                        <a:buClr>
                          <a:srgbClr val="0070C0"/>
                        </a:buClr>
                        <a:buSzPct val="70000"/>
                        <a:buFont typeface="Wingdings" panose="05000000000000000000" pitchFamily="2" charset="2"/>
                        <a:buNone/>
                      </a:pPr>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特に自動運転システム設計に</a:t>
                      </a:r>
                      <a:r>
                        <a:rPr kumimoji="1" lang="en-US" altLang="ja-JP"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15</a:t>
                      </a:r>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年携わる</a:t>
                      </a: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lvl="1" indent="0" algn="ctr" defTabSz="914400" rtl="0" eaLnBrk="1" latinLnBrk="0" hangingPunct="1">
                        <a:buClr>
                          <a:srgbClr val="0070C0"/>
                        </a:buClr>
                        <a:buSzPct val="70000"/>
                        <a:buFont typeface="Wingdings" panose="05000000000000000000" pitchFamily="2" charset="2"/>
                        <a:buNone/>
                      </a:pPr>
                      <a:r>
                        <a:rPr kumimoji="1" lang="ja-JP" altLang="en-US" sz="1200" i="1" dirty="0">
                          <a:solidFill>
                            <a:srgbClr val="0070C0"/>
                          </a:solidFill>
                          <a:latin typeface="Meiryo UI" panose="020B0604030504040204" pitchFamily="50" charset="-128"/>
                          <a:ea typeface="Meiryo UI" panose="020B0604030504040204" pitchFamily="50" charset="-128"/>
                          <a:sym typeface="Arial" panose="020B0604020202020204" pitchFamily="34" charset="0"/>
                        </a:rPr>
                        <a:t>○</a:t>
                      </a:r>
                    </a:p>
                  </a:txBody>
                  <a:tcPr marL="77712" marR="77712" marT="77712" marB="77712" anchor="ctr">
                    <a:lnL w="3188" cap="flat" cmpd="sng" algn="ctr">
                      <a:solidFill>
                        <a:srgbClr val="5A5A5A"/>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3699850099"/>
                  </a:ext>
                </a:extLst>
              </a:tr>
            </a:tbl>
          </a:graphicData>
        </a:graphic>
      </p:graphicFrame>
      <p:sp>
        <p:nvSpPr>
          <p:cNvPr id="11" name="FootNote1">
            <a:extLst>
              <a:ext uri="{FF2B5EF4-FFF2-40B4-BE49-F238E27FC236}">
                <a16:creationId xmlns:a16="http://schemas.microsoft.com/office/drawing/2014/main" id="{3F94053D-FA93-42BF-991C-65063B574C4B}"/>
              </a:ext>
            </a:extLst>
          </p:cNvPr>
          <p:cNvSpPr txBox="1">
            <a:spLocks noChangeArrowheads="1"/>
          </p:cNvSpPr>
          <p:nvPr/>
        </p:nvSpPr>
        <p:spPr bwMode="auto">
          <a:xfrm>
            <a:off x="5223718" y="206528"/>
            <a:ext cx="5577634" cy="29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defPPr>
              <a:defRPr lang="en-US"/>
            </a:defPPr>
            <a:lvl1pPr marL="357188" indent="-357188" defTabSz="987425">
              <a:tabLst>
                <a:tab pos="295275" algn="r"/>
              </a:tabLst>
              <a:defRPr kumimoji="1" sz="800">
                <a:solidFill>
                  <a:srgbClr val="000000"/>
                </a:solidFill>
                <a:latin typeface="Arial"/>
                <a:ea typeface="ＭＳ Ｐゴシック"/>
              </a:defRPr>
            </a:lvl1pPr>
            <a:lvl2pPr marL="717550" defTabSz="987425" eaLnBrk="0" hangingPunct="0">
              <a:tabLst>
                <a:tab pos="295275" algn="r"/>
              </a:tabLst>
              <a:defRPr kumimoji="1" sz="2400">
                <a:latin typeface="Times New Roman" pitchFamily="18" charset="0"/>
                <a:ea typeface="ＭＳ Ｐゴシック" charset="-128"/>
              </a:defRPr>
            </a:lvl2pPr>
            <a:lvl3pPr defTabSz="987425" eaLnBrk="0" hangingPunct="0">
              <a:tabLst>
                <a:tab pos="295275" algn="r"/>
              </a:tabLst>
              <a:defRPr kumimoji="1" sz="2400">
                <a:latin typeface="Times New Roman" pitchFamily="18" charset="0"/>
                <a:ea typeface="ＭＳ Ｐゴシック" charset="-128"/>
              </a:defRPr>
            </a:lvl3pPr>
            <a:lvl4pPr marL="1370013" defTabSz="987425" eaLnBrk="0" hangingPunct="0">
              <a:tabLst>
                <a:tab pos="295275" algn="r"/>
              </a:tabLst>
              <a:defRPr kumimoji="1" sz="2400">
                <a:latin typeface="Times New Roman" pitchFamily="18" charset="0"/>
                <a:ea typeface="ＭＳ Ｐゴシック" charset="-128"/>
              </a:defRPr>
            </a:lvl4pPr>
            <a:lvl5pPr defTabSz="987425" eaLnBrk="0" hangingPunct="0">
              <a:tabLst>
                <a:tab pos="295275" algn="r"/>
              </a:tabLst>
              <a:defRPr kumimoji="1" sz="2400">
                <a:latin typeface="Times New Roman" pitchFamily="18" charset="0"/>
                <a:ea typeface="ＭＳ Ｐゴシック" charset="-128"/>
              </a:defRPr>
            </a:lvl5pPr>
            <a:lvl6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6pPr>
            <a:lvl7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7pPr>
            <a:lvl8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8pPr>
            <a:lvl9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9pPr>
          </a:lstStyle>
          <a:p>
            <a:pPr algn="l"/>
            <a:r>
              <a:rPr lang="ja-JP" altLang="en-US" sz="971" dirty="0">
                <a:latin typeface="Meiryo UI" panose="020B0604030504040204" pitchFamily="50" charset="-128"/>
                <a:ea typeface="Meiryo UI" panose="020B0604030504040204" pitchFamily="50" charset="-128"/>
              </a:rPr>
              <a:t>（</a:t>
            </a:r>
            <a:r>
              <a:rPr lang="en-US" altLang="ja-JP" sz="971" dirty="0">
                <a:latin typeface="Meiryo UI" panose="020B0604030504040204" pitchFamily="50" charset="-128"/>
                <a:ea typeface="Meiryo UI" panose="020B0604030504040204" pitchFamily="50" charset="-128"/>
              </a:rPr>
              <a:t>※</a:t>
            </a:r>
            <a:r>
              <a:rPr lang="ja-JP" altLang="en-US" sz="971" dirty="0">
                <a:latin typeface="Meiryo UI" panose="020B0604030504040204" pitchFamily="50" charset="-128"/>
                <a:ea typeface="Meiryo UI" panose="020B0604030504040204" pitchFamily="50" charset="-128"/>
              </a:rPr>
              <a:t>）</a:t>
            </a:r>
            <a:r>
              <a:rPr lang="en-US" altLang="ja-JP" sz="971" dirty="0">
                <a:latin typeface="Meiryo UI" panose="020B0604030504040204" pitchFamily="50" charset="-128"/>
                <a:ea typeface="Meiryo UI" panose="020B0604030504040204" pitchFamily="50" charset="-128"/>
              </a:rPr>
              <a:t>1.</a:t>
            </a:r>
            <a:r>
              <a:rPr lang="ja-JP" altLang="en-US" sz="971" dirty="0">
                <a:latin typeface="Meiryo UI" panose="020B0604030504040204" pitchFamily="50" charset="-128"/>
                <a:ea typeface="Meiryo UI" panose="020B0604030504040204" pitchFamily="50" charset="-128"/>
              </a:rPr>
              <a:t>　当事業以外に従事しない従業員がいる場合は、「専属」に「◯」を記入してください</a:t>
            </a:r>
            <a:endParaRPr lang="en-US" altLang="ja-JP" sz="971" dirty="0">
              <a:latin typeface="Meiryo UI" panose="020B0604030504040204" pitchFamily="50" charset="-128"/>
              <a:ea typeface="Meiryo UI" panose="020B0604030504040204" pitchFamily="50" charset="-128"/>
            </a:endParaRPr>
          </a:p>
          <a:p>
            <a:pPr algn="l"/>
            <a:r>
              <a:rPr lang="ja-JP" altLang="en-US" sz="971" dirty="0">
                <a:latin typeface="Meiryo UI" panose="020B0604030504040204" pitchFamily="50" charset="-128"/>
                <a:ea typeface="Meiryo UI" panose="020B0604030504040204" pitchFamily="50" charset="-128"/>
              </a:rPr>
              <a:t>　　　　 </a:t>
            </a:r>
            <a:r>
              <a:rPr lang="en-US" altLang="ja-JP" sz="971" dirty="0">
                <a:latin typeface="Meiryo UI" panose="020B0604030504040204" pitchFamily="50" charset="-128"/>
                <a:ea typeface="Meiryo UI" panose="020B0604030504040204" pitchFamily="50" charset="-128"/>
              </a:rPr>
              <a:t>2.</a:t>
            </a:r>
            <a:r>
              <a:rPr lang="ja-JP" altLang="en-US" sz="971" dirty="0">
                <a:latin typeface="Meiryo UI" panose="020B0604030504040204" pitchFamily="50" charset="-128"/>
                <a:ea typeface="Meiryo UI" panose="020B0604030504040204" pitchFamily="50" charset="-128"/>
              </a:rPr>
              <a:t>　補助対象経費「人件費」で計上を予定するメンバーは、「人件費計上」に「○」を記入してください</a:t>
            </a:r>
          </a:p>
        </p:txBody>
      </p:sp>
      <p:sp>
        <p:nvSpPr>
          <p:cNvPr id="7" name="テキスト ボックス 6">
            <a:extLst>
              <a:ext uri="{FF2B5EF4-FFF2-40B4-BE49-F238E27FC236}">
                <a16:creationId xmlns:a16="http://schemas.microsoft.com/office/drawing/2014/main" id="{3926C653-0527-541E-8517-88303EE93E29}"/>
              </a:ext>
            </a:extLst>
          </p:cNvPr>
          <p:cNvSpPr txBox="1"/>
          <p:nvPr/>
        </p:nvSpPr>
        <p:spPr>
          <a:xfrm>
            <a:off x="201874" y="6627780"/>
            <a:ext cx="954107" cy="276999"/>
          </a:xfrm>
          <a:prstGeom prst="rect">
            <a:avLst/>
          </a:prstGeom>
          <a:noFill/>
        </p:spPr>
        <p:txBody>
          <a:bodyPr wrap="none" rtlCol="0">
            <a:spAutoFit/>
          </a:bodyPr>
          <a:lstStyle/>
          <a:p>
            <a:r>
              <a:rPr lang="ja-JP" altLang="en-US" sz="1200" dirty="0">
                <a:solidFill>
                  <a:srgbClr val="0070C0"/>
                </a:solidFill>
                <a:latin typeface="Meiryo UI" panose="020B0604030504040204" pitchFamily="50" charset="-128"/>
                <a:ea typeface="Meiryo UI" panose="020B0604030504040204" pitchFamily="50" charset="-128"/>
              </a:rPr>
              <a:t>＜記載例＞</a:t>
            </a:r>
          </a:p>
        </p:txBody>
      </p:sp>
      <p:sp>
        <p:nvSpPr>
          <p:cNvPr id="6" name="Rectangle 2">
            <a:extLst>
              <a:ext uri="{FF2B5EF4-FFF2-40B4-BE49-F238E27FC236}">
                <a16:creationId xmlns:a16="http://schemas.microsoft.com/office/drawing/2014/main" id="{023D1B91-2755-6402-9379-F9AB949AAE6F}"/>
              </a:ext>
            </a:extLst>
          </p:cNvPr>
          <p:cNvSpPr txBox="1">
            <a:spLocks noChangeArrowheads="1"/>
          </p:cNvSpPr>
          <p:nvPr/>
        </p:nvSpPr>
        <p:spPr>
          <a:xfrm>
            <a:off x="438638" y="793395"/>
            <a:ext cx="9780267" cy="332270"/>
          </a:xfrm>
          <a:prstGeom prst="rect">
            <a:avLst/>
          </a:prstGeom>
          <a:noFill/>
          <a:ln w="9525">
            <a:noFill/>
            <a:miter lim="800000"/>
            <a:headEnd/>
            <a:tailEnd/>
          </a:ln>
        </p:spPr>
        <p:txBody>
          <a:bodyPr vert="horz" wrap="square" lIns="0" tIns="0" rIns="0" bIns="0" numCol="1" rtlCol="0" anchor="ctr" anchorCtr="0" compatLnSpc="1">
            <a:prstTxWarp prst="textNoShape">
              <a:avLst/>
            </a:prstTxWarp>
            <a:spAutoFit/>
          </a:bodyPr>
          <a:lstStyle>
            <a:lvl1pPr algn="l" defTabSz="914400" rtl="0" eaLnBrk="1" latinLnBrk="0" hangingPunct="1">
              <a:spcBef>
                <a:spcPct val="0"/>
              </a:spcBef>
              <a:buNone/>
              <a:defRPr kumimoji="1" lang="ja-JP" altLang="en-US" sz="2159" b="1" kern="1200" dirty="0">
                <a:solidFill>
                  <a:schemeClr val="tx2"/>
                </a:solidFill>
                <a:latin typeface="+mj-lt"/>
                <a:ea typeface="+mj-ea"/>
                <a:cs typeface="+mj-cs"/>
              </a:defRPr>
            </a:lvl1pPr>
          </a:lstStyle>
          <a:p>
            <a:r>
              <a:rPr lang="en-US" altLang="ja-JP" dirty="0">
                <a:latin typeface="Meiryo UI" panose="020B0604030504040204" pitchFamily="50" charset="-128"/>
                <a:ea typeface="Meiryo UI" panose="020B0604030504040204" pitchFamily="50" charset="-128"/>
              </a:rPr>
              <a:t>3-2</a:t>
            </a:r>
            <a:r>
              <a:rPr lang="ja-JP" altLang="en-US" dirty="0">
                <a:latin typeface="Meiryo UI" panose="020B0604030504040204" pitchFamily="50" charset="-128"/>
                <a:ea typeface="Meiryo UI" panose="020B0604030504040204" pitchFamily="50" charset="-128"/>
              </a:rPr>
              <a:t>：業務従事メンバー</a:t>
            </a:r>
            <a:endParaRPr lang="ja-JP" altLang="en-US" dirty="0">
              <a:solidFill>
                <a:schemeClr val="tx1"/>
              </a:solidFill>
              <a:latin typeface="Meiryo UI" panose="020B0604030504040204" pitchFamily="50" charset="-128"/>
              <a:ea typeface="Meiryo UI" panose="020B0604030504040204" pitchFamily="50" charset="-128"/>
            </a:endParaRPr>
          </a:p>
        </p:txBody>
      </p:sp>
      <p:sp>
        <p:nvSpPr>
          <p:cNvPr id="13" name="スライド番号プレースホルダー 5">
            <a:extLst>
              <a:ext uri="{FF2B5EF4-FFF2-40B4-BE49-F238E27FC236}">
                <a16:creationId xmlns:a16="http://schemas.microsoft.com/office/drawing/2014/main" id="{DD0A30CF-6E1C-9806-1711-E76B1274458E}"/>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12</a:t>
            </a:fld>
            <a:endParaRPr lang="ja-JP" altLang="en-US" dirty="0"/>
          </a:p>
        </p:txBody>
      </p:sp>
      <p:sp>
        <p:nvSpPr>
          <p:cNvPr id="10" name="テキスト ボックス 9">
            <a:extLst>
              <a:ext uri="{FF2B5EF4-FFF2-40B4-BE49-F238E27FC236}">
                <a16:creationId xmlns:a16="http://schemas.microsoft.com/office/drawing/2014/main" id="{AEAA3E69-8915-0BA8-BA7F-37C5467AD2A8}"/>
              </a:ext>
            </a:extLst>
          </p:cNvPr>
          <p:cNvSpPr txBox="1"/>
          <p:nvPr/>
        </p:nvSpPr>
        <p:spPr>
          <a:xfrm>
            <a:off x="797749" y="1954665"/>
            <a:ext cx="399468" cy="246221"/>
          </a:xfrm>
          <a:prstGeom prst="rect">
            <a:avLst/>
          </a:prstGeom>
          <a:noFill/>
        </p:spPr>
        <p:txBody>
          <a:bodyPr wrap="none" rtlCol="0">
            <a:spAutoFit/>
          </a:bodyPr>
          <a:lstStyle/>
          <a:p>
            <a:r>
              <a:rPr kumimoji="1"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テキスト ボックス 13">
            <a:extLst>
              <a:ext uri="{FF2B5EF4-FFF2-40B4-BE49-F238E27FC236}">
                <a16:creationId xmlns:a16="http://schemas.microsoft.com/office/drawing/2014/main" id="{F6CE4C6B-AAEE-2DC6-999D-AE1287ACC0C7}"/>
              </a:ext>
            </a:extLst>
          </p:cNvPr>
          <p:cNvSpPr txBox="1"/>
          <p:nvPr/>
        </p:nvSpPr>
        <p:spPr>
          <a:xfrm>
            <a:off x="10167516" y="2313892"/>
            <a:ext cx="399468" cy="246221"/>
          </a:xfrm>
          <a:prstGeom prst="rect">
            <a:avLst/>
          </a:prstGeom>
          <a:noFill/>
        </p:spPr>
        <p:txBody>
          <a:bodyPr wrap="none" rtlCol="0">
            <a:spAutoFit/>
          </a:bodyPr>
          <a:lstStyle/>
          <a:p>
            <a:r>
              <a:rPr kumimoji="1" lang="en-US" altLang="ja-JP" sz="1000" b="1" dirty="0">
                <a:solidFill>
                  <a:schemeClr val="bg1">
                    <a:lumMod val="95000"/>
                  </a:schemeClr>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00" b="1" dirty="0">
              <a:solidFill>
                <a:schemeClr val="bg1">
                  <a:lumMod val="9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Rectangle 3">
            <a:extLst>
              <a:ext uri="{FF2B5EF4-FFF2-40B4-BE49-F238E27FC236}">
                <a16:creationId xmlns:a16="http://schemas.microsoft.com/office/drawing/2014/main" id="{4B678F72-FF78-E2E6-D319-C3DF5286E1E4}"/>
              </a:ext>
            </a:extLst>
          </p:cNvPr>
          <p:cNvSpPr txBox="1">
            <a:spLocks noChangeArrowheads="1"/>
          </p:cNvSpPr>
          <p:nvPr/>
        </p:nvSpPr>
        <p:spPr bwMode="auto">
          <a:xfrm>
            <a:off x="419100" y="1226467"/>
            <a:ext cx="9900557" cy="418320"/>
          </a:xfrm>
          <a:prstGeom prst="rect">
            <a:avLst/>
          </a:prstGeom>
          <a:noFill/>
          <a:ln w="9525">
            <a:solidFill>
              <a:srgbClr val="B2B2B2"/>
            </a:solid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Arial" panose="020B0604020202020204" pitchFamily="34" charset="0"/>
                <a:ea typeface="ＭＳ Ｐゴシック" panose="020B0600070205080204" pitchFamily="50" charset="-128"/>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Arial" panose="020B0604020202020204" pitchFamily="34" charset="0"/>
                <a:ea typeface="ＭＳ Ｐゴシック" panose="020B0600070205080204" pitchFamily="50" charset="-128"/>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Arial" panose="020B0604020202020204" pitchFamily="34" charset="0"/>
                <a:ea typeface="ＭＳ Ｐゴシック" panose="020B0600070205080204" pitchFamily="50" charset="-128"/>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Arial" panose="020B0604020202020204" pitchFamily="34" charset="0"/>
                <a:ea typeface="ＭＳ Ｐゴシック" panose="020B060007020508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spcBef>
                <a:spcPct val="0"/>
              </a:spcBef>
              <a:buClr>
                <a:srgbClr val="5A5A5A"/>
              </a:buClr>
              <a:buSzPct val="100000"/>
              <a:buNone/>
            </a:pP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具体的に説明を求める事項</a:t>
            </a:r>
            <a:r>
              <a:rPr lang="en-US" altLang="ja-JP" sz="1200" b="1" kern="0" dirty="0">
                <a:solidFill>
                  <a:schemeClr val="tx1"/>
                </a:solidFill>
                <a:latin typeface="Meiryo UI" panose="020B0604030504040204" pitchFamily="50" charset="-128"/>
                <a:ea typeface="Meiryo UI" panose="020B0604030504040204" pitchFamily="50" charset="-128"/>
              </a:rPr>
              <a:t>】</a:t>
            </a:r>
          </a:p>
          <a:p>
            <a:pPr marL="0" indent="0" eaLnBrk="1" hangingPunct="1">
              <a:spcBef>
                <a:spcPct val="0"/>
              </a:spcBef>
              <a:buClr>
                <a:srgbClr val="5A5A5A"/>
              </a:buClr>
              <a:buSzPct val="100000"/>
              <a:buNone/>
            </a:pPr>
            <a:r>
              <a:rPr lang="ja-JP" altLang="en-US" sz="1200" kern="0" dirty="0">
                <a:solidFill>
                  <a:schemeClr val="tx1"/>
                </a:solidFill>
                <a:latin typeface="Meiryo UI" panose="020B0604030504040204" pitchFamily="50" charset="-128"/>
                <a:ea typeface="Meiryo UI" panose="020B0604030504040204" pitchFamily="50" charset="-128"/>
              </a:rPr>
              <a:t>応募者（及び共同応募の場合は共同応募者含む）のメンバー単位で本事業に従事する者の氏名とその具体的な役割や専門性を記載</a:t>
            </a:r>
            <a:endParaRPr lang="en-US" altLang="ja-JP" sz="1200" kern="0" dirty="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6B56F848-CED4-58AF-BC10-914BDEDC117B}"/>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3</a:t>
            </a:r>
            <a:r>
              <a:rPr lang="ja-JP" altLang="en-US" sz="1511" dirty="0">
                <a:solidFill>
                  <a:srgbClr val="FFFFFF"/>
                </a:solidFill>
                <a:latin typeface="Meiryo UI" panose="020B0604030504040204" pitchFamily="50" charset="-128"/>
                <a:ea typeface="Meiryo UI" panose="020B0604030504040204" pitchFamily="50" charset="-128"/>
              </a:rPr>
              <a:t>．実施体制</a:t>
            </a:r>
          </a:p>
        </p:txBody>
      </p:sp>
      <p:sp>
        <p:nvSpPr>
          <p:cNvPr id="5" name="FootNote1">
            <a:extLst>
              <a:ext uri="{FF2B5EF4-FFF2-40B4-BE49-F238E27FC236}">
                <a16:creationId xmlns:a16="http://schemas.microsoft.com/office/drawing/2014/main" id="{C4FA1310-C301-70A8-63AA-D5D0AD46685F}"/>
              </a:ext>
            </a:extLst>
          </p:cNvPr>
          <p:cNvSpPr txBox="1">
            <a:spLocks noChangeArrowheads="1"/>
          </p:cNvSpPr>
          <p:nvPr/>
        </p:nvSpPr>
        <p:spPr bwMode="auto">
          <a:xfrm>
            <a:off x="455774" y="7240490"/>
            <a:ext cx="6638611" cy="1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defPPr>
              <a:defRPr lang="en-US"/>
            </a:defPPr>
            <a:lvl1pPr marL="357188" indent="-357188" defTabSz="987425">
              <a:tabLst>
                <a:tab pos="295275" algn="r"/>
              </a:tabLst>
              <a:defRPr kumimoji="1" sz="800">
                <a:solidFill>
                  <a:srgbClr val="000000"/>
                </a:solidFill>
                <a:latin typeface="Arial"/>
                <a:ea typeface="ＭＳ Ｐゴシック"/>
              </a:defRPr>
            </a:lvl1pPr>
            <a:lvl2pPr marL="717550" defTabSz="987425" eaLnBrk="0" hangingPunct="0">
              <a:tabLst>
                <a:tab pos="295275" algn="r"/>
              </a:tabLst>
              <a:defRPr kumimoji="1" sz="2400">
                <a:latin typeface="Times New Roman" pitchFamily="18" charset="0"/>
                <a:ea typeface="ＭＳ Ｐゴシック" charset="-128"/>
              </a:defRPr>
            </a:lvl2pPr>
            <a:lvl3pPr defTabSz="987425" eaLnBrk="0" hangingPunct="0">
              <a:tabLst>
                <a:tab pos="295275" algn="r"/>
              </a:tabLst>
              <a:defRPr kumimoji="1" sz="2400">
                <a:latin typeface="Times New Roman" pitchFamily="18" charset="0"/>
                <a:ea typeface="ＭＳ Ｐゴシック" charset="-128"/>
              </a:defRPr>
            </a:lvl3pPr>
            <a:lvl4pPr marL="1370013" defTabSz="987425" eaLnBrk="0" hangingPunct="0">
              <a:tabLst>
                <a:tab pos="295275" algn="r"/>
              </a:tabLst>
              <a:defRPr kumimoji="1" sz="2400">
                <a:latin typeface="Times New Roman" pitchFamily="18" charset="0"/>
                <a:ea typeface="ＭＳ Ｐゴシック" charset="-128"/>
              </a:defRPr>
            </a:lvl4pPr>
            <a:lvl5pPr defTabSz="987425" eaLnBrk="0" hangingPunct="0">
              <a:tabLst>
                <a:tab pos="295275" algn="r"/>
              </a:tabLst>
              <a:defRPr kumimoji="1" sz="2400">
                <a:latin typeface="Times New Roman" pitchFamily="18" charset="0"/>
                <a:ea typeface="ＭＳ Ｐゴシック" charset="-128"/>
              </a:defRPr>
            </a:lvl5pPr>
            <a:lvl6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6pPr>
            <a:lvl7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7pPr>
            <a:lvl8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8pPr>
            <a:lvl9pPr defTabSz="987425" eaLnBrk="0" fontAlgn="base" hangingPunct="0">
              <a:spcBef>
                <a:spcPct val="0"/>
              </a:spcBef>
              <a:spcAft>
                <a:spcPct val="0"/>
              </a:spcAft>
              <a:tabLst>
                <a:tab pos="295275" algn="r"/>
              </a:tabLst>
              <a:defRPr kumimoji="1" sz="2400">
                <a:latin typeface="Times New Roman" pitchFamily="18" charset="0"/>
                <a:ea typeface="ＭＳ Ｐゴシック" charset="-128"/>
              </a:defRPr>
            </a:lvl9pPr>
          </a:lstStyle>
          <a:p>
            <a:pPr algn="l"/>
            <a:r>
              <a:rPr lang="ja-JP" altLang="en-US" sz="971" dirty="0">
                <a:latin typeface="Meiryo UI" panose="020B0604030504040204" pitchFamily="50" charset="-128"/>
                <a:ea typeface="Meiryo UI" panose="020B0604030504040204" pitchFamily="50" charset="-128"/>
              </a:rPr>
              <a:t>（</a:t>
            </a:r>
            <a:r>
              <a:rPr lang="en-US" altLang="ja-JP" sz="971" dirty="0">
                <a:latin typeface="Meiryo UI" panose="020B0604030504040204" pitchFamily="50" charset="-128"/>
                <a:ea typeface="Meiryo UI" panose="020B0604030504040204" pitchFamily="50" charset="-128"/>
              </a:rPr>
              <a:t>※</a:t>
            </a:r>
            <a:r>
              <a:rPr lang="ja-JP" altLang="en-US" sz="971" dirty="0">
                <a:latin typeface="Meiryo UI" panose="020B0604030504040204" pitchFamily="50" charset="-128"/>
                <a:ea typeface="Meiryo UI" panose="020B0604030504040204" pitchFamily="50" charset="-128"/>
              </a:rPr>
              <a:t>）行が不足する場合は追加してください</a:t>
            </a:r>
            <a:endParaRPr lang="en-US" altLang="ja-JP" sz="97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3311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E6FD5A8-75A7-1DE2-A6D4-B597060B8B4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2" name="think-cell data - do not delete" hidden="1">
                        <a:extLst>
                          <a:ext uri="{FF2B5EF4-FFF2-40B4-BE49-F238E27FC236}">
                            <a16:creationId xmlns:a16="http://schemas.microsoft.com/office/drawing/2014/main" id="{2E6FD5A8-75A7-1DE2-A6D4-B597060B8B4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11" name="正方形/長方形 10">
            <a:extLst>
              <a:ext uri="{FF2B5EF4-FFF2-40B4-BE49-F238E27FC236}">
                <a16:creationId xmlns:a16="http://schemas.microsoft.com/office/drawing/2014/main" id="{F0C631BF-36FC-4C9F-9DA5-33169379AEF1}"/>
              </a:ext>
            </a:extLst>
          </p:cNvPr>
          <p:cNvSpPr/>
          <p:nvPr/>
        </p:nvSpPr>
        <p:spPr bwMode="auto">
          <a:xfrm>
            <a:off x="2834407" y="3485429"/>
            <a:ext cx="2619431" cy="1182267"/>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square" lIns="77712" tIns="19428" rIns="38856" bIns="19428" numCol="1" rtlCol="0" anchor="ctr" anchorCtr="0" compatLnSpc="1">
            <a:prstTxWarp prst="textNoShape">
              <a:avLst/>
            </a:prstTxWarp>
          </a:bodyPr>
          <a:ls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a:lstStyle>
          <a:p>
            <a:pPr defTabSz="986912"/>
            <a:r>
              <a:rPr lang="en-US" altLang="ja-JP" sz="1187" i="1" dirty="0">
                <a:solidFill>
                  <a:srgbClr val="0070C0"/>
                </a:solidFill>
                <a:latin typeface="Meiryo UI" panose="020B0604030504040204" pitchFamily="50" charset="-128"/>
                <a:ea typeface="Meiryo UI" panose="020B0604030504040204" pitchFamily="50" charset="-128"/>
              </a:rPr>
              <a:t>PM</a:t>
            </a:r>
            <a:br>
              <a:rPr lang="en-US" altLang="ja-JP" sz="1187" i="1" dirty="0">
                <a:solidFill>
                  <a:srgbClr val="0070C0"/>
                </a:solidFill>
                <a:latin typeface="Meiryo UI" panose="020B0604030504040204" pitchFamily="50" charset="-128"/>
                <a:ea typeface="Meiryo UI" panose="020B0604030504040204" pitchFamily="50" charset="-128"/>
              </a:rPr>
            </a:br>
            <a:r>
              <a:rPr lang="en-US" altLang="ja-JP" sz="1187" i="1" dirty="0">
                <a:solidFill>
                  <a:srgbClr val="0070C0"/>
                </a:solidFill>
                <a:latin typeface="Meiryo UI" panose="020B0604030504040204" pitchFamily="50" charset="-128"/>
                <a:ea typeface="Meiryo UI" panose="020B0604030504040204" pitchFamily="50" charset="-128"/>
              </a:rPr>
              <a:t>CTO</a:t>
            </a:r>
            <a:r>
              <a:rPr lang="ja-JP" altLang="en-US" sz="1187" i="1" dirty="0">
                <a:solidFill>
                  <a:srgbClr val="0070C0"/>
                </a:solidFill>
                <a:latin typeface="Meiryo UI" panose="020B0604030504040204" pitchFamily="50" charset="-128"/>
                <a:ea typeface="Meiryo UI" panose="020B0604030504040204" pitchFamily="50" charset="-128"/>
              </a:rPr>
              <a:t>　</a:t>
            </a:r>
            <a:r>
              <a:rPr lang="en-US" altLang="ja-JP" sz="1187" i="1" dirty="0">
                <a:solidFill>
                  <a:srgbClr val="0070C0"/>
                </a:solidFill>
                <a:latin typeface="Meiryo UI" panose="020B0604030504040204" pitchFamily="50" charset="-128"/>
                <a:ea typeface="Meiryo UI" panose="020B0604030504040204" pitchFamily="50" charset="-128"/>
              </a:rPr>
              <a:t>XXXX</a:t>
            </a:r>
          </a:p>
        </p:txBody>
      </p:sp>
      <p:sp>
        <p:nvSpPr>
          <p:cNvPr id="12" name="正方形/長方形 11">
            <a:extLst>
              <a:ext uri="{FF2B5EF4-FFF2-40B4-BE49-F238E27FC236}">
                <a16:creationId xmlns:a16="http://schemas.microsoft.com/office/drawing/2014/main" id="{1DFCB64F-E62B-4F5C-BB1E-03783A6EE415}"/>
              </a:ext>
            </a:extLst>
          </p:cNvPr>
          <p:cNvSpPr/>
          <p:nvPr/>
        </p:nvSpPr>
        <p:spPr bwMode="auto">
          <a:xfrm>
            <a:off x="3906270" y="5386767"/>
            <a:ext cx="2619431" cy="1294783"/>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square" lIns="77712" tIns="19428" rIns="38856" bIns="19428" numCol="1" rtlCol="0" anchor="ctr" anchorCtr="0" compatLnSpc="1">
            <a:prstTxWarp prst="textNoShape">
              <a:avLst/>
            </a:prstTxWarp>
          </a:bodyPr>
          <a:ls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a:lstStyle>
          <a:p>
            <a:pPr defTabSz="986912"/>
            <a:r>
              <a:rPr lang="ja-JP" altLang="en-US" sz="1187" i="1" dirty="0">
                <a:solidFill>
                  <a:srgbClr val="0070C0"/>
                </a:solidFill>
                <a:latin typeface="Meiryo UI" panose="020B0604030504040204" pitchFamily="50" charset="-128"/>
                <a:ea typeface="Meiryo UI" panose="020B0604030504040204" pitchFamily="50" charset="-128"/>
              </a:rPr>
              <a:t>○○テスト担当</a:t>
            </a:r>
            <a:br>
              <a:rPr lang="en-US" altLang="ja-JP" sz="1187" i="1" dirty="0">
                <a:solidFill>
                  <a:srgbClr val="0070C0"/>
                </a:solidFill>
                <a:latin typeface="Meiryo UI" panose="020B0604030504040204" pitchFamily="50" charset="-128"/>
                <a:ea typeface="Meiryo UI" panose="020B0604030504040204" pitchFamily="50" charset="-128"/>
              </a:rPr>
            </a:br>
            <a:r>
              <a:rPr lang="ja-JP" altLang="en-US" sz="1187" i="1" dirty="0">
                <a:solidFill>
                  <a:srgbClr val="0070C0"/>
                </a:solidFill>
                <a:latin typeface="Meiryo UI" panose="020B0604030504040204" pitchFamily="50" charset="-128"/>
                <a:ea typeface="Meiryo UI" panose="020B0604030504040204" pitchFamily="50" charset="-128"/>
              </a:rPr>
              <a:t>開発部長　</a:t>
            </a:r>
            <a:r>
              <a:rPr lang="en-US" altLang="ja-JP" sz="1187" i="1" dirty="0">
                <a:solidFill>
                  <a:srgbClr val="0070C0"/>
                </a:solidFill>
                <a:latin typeface="Meiryo UI" panose="020B0604030504040204" pitchFamily="50" charset="-128"/>
                <a:ea typeface="Meiryo UI" panose="020B0604030504040204" pitchFamily="50" charset="-128"/>
              </a:rPr>
              <a:t>XXXX</a:t>
            </a:r>
          </a:p>
          <a:p>
            <a:pPr defTabSz="986912"/>
            <a:r>
              <a:rPr lang="ja-JP" altLang="en-US" sz="1187" i="1" dirty="0">
                <a:solidFill>
                  <a:srgbClr val="0070C0"/>
                </a:solidFill>
                <a:latin typeface="Meiryo UI" panose="020B0604030504040204" pitchFamily="50" charset="-128"/>
                <a:ea typeface="Meiryo UI" panose="020B0604030504040204" pitchFamily="50" charset="-128"/>
              </a:rPr>
              <a:t>主任　</a:t>
            </a:r>
            <a:r>
              <a:rPr lang="en-US" altLang="ja-JP" sz="1187" i="1" dirty="0">
                <a:solidFill>
                  <a:srgbClr val="0070C0"/>
                </a:solidFill>
                <a:latin typeface="Meiryo UI" panose="020B0604030504040204" pitchFamily="50" charset="-128"/>
                <a:ea typeface="Meiryo UI" panose="020B0604030504040204" pitchFamily="50" charset="-128"/>
              </a:rPr>
              <a:t>XXXX</a:t>
            </a:r>
          </a:p>
        </p:txBody>
      </p:sp>
      <p:sp>
        <p:nvSpPr>
          <p:cNvPr id="13" name="正方形/長方形 12">
            <a:extLst>
              <a:ext uri="{FF2B5EF4-FFF2-40B4-BE49-F238E27FC236}">
                <a16:creationId xmlns:a16="http://schemas.microsoft.com/office/drawing/2014/main" id="{A5BC8B4A-1021-4C17-9030-D3FD9A5C1335}"/>
              </a:ext>
            </a:extLst>
          </p:cNvPr>
          <p:cNvSpPr/>
          <p:nvPr/>
        </p:nvSpPr>
        <p:spPr bwMode="auto">
          <a:xfrm>
            <a:off x="794702" y="5386767"/>
            <a:ext cx="2619431" cy="1294783"/>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square" lIns="77712" tIns="19428" rIns="38856" bIns="19428" numCol="1" rtlCol="0" anchor="ctr" anchorCtr="0" compatLnSpc="1">
            <a:prstTxWarp prst="textNoShape">
              <a:avLst/>
            </a:prstTxWarp>
          </a:bodyPr>
          <a:ls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a:lstStyle>
          <a:p>
            <a:pPr defTabSz="986912"/>
            <a:r>
              <a:rPr lang="ja-JP" altLang="en-US" sz="1187" i="1" dirty="0">
                <a:solidFill>
                  <a:srgbClr val="0070C0"/>
                </a:solidFill>
                <a:latin typeface="Meiryo UI" panose="020B0604030504040204" pitchFamily="50" charset="-128"/>
                <a:ea typeface="Meiryo UI" panose="020B0604030504040204" pitchFamily="50" charset="-128"/>
              </a:rPr>
              <a:t>□□設計担当</a:t>
            </a:r>
            <a:br>
              <a:rPr lang="en-US" altLang="ja-JP" sz="1187" i="1" dirty="0">
                <a:solidFill>
                  <a:srgbClr val="0070C0"/>
                </a:solidFill>
                <a:latin typeface="Meiryo UI" panose="020B0604030504040204" pitchFamily="50" charset="-128"/>
                <a:ea typeface="Meiryo UI" panose="020B0604030504040204" pitchFamily="50" charset="-128"/>
              </a:rPr>
            </a:br>
            <a:r>
              <a:rPr lang="ja-JP" altLang="en-US" sz="1187" i="1" dirty="0">
                <a:solidFill>
                  <a:srgbClr val="0070C0"/>
                </a:solidFill>
                <a:latin typeface="Meiryo UI" panose="020B0604030504040204" pitchFamily="50" charset="-128"/>
                <a:ea typeface="Meiryo UI" panose="020B0604030504040204" pitchFamily="50" charset="-128"/>
              </a:rPr>
              <a:t>設計部長　</a:t>
            </a:r>
            <a:r>
              <a:rPr lang="en-US" altLang="ja-JP" sz="1187" i="1" dirty="0">
                <a:solidFill>
                  <a:srgbClr val="0070C0"/>
                </a:solidFill>
                <a:latin typeface="Meiryo UI" panose="020B0604030504040204" pitchFamily="50" charset="-128"/>
                <a:ea typeface="Meiryo UI" panose="020B0604030504040204" pitchFamily="50" charset="-128"/>
              </a:rPr>
              <a:t>XXXX</a:t>
            </a:r>
          </a:p>
          <a:p>
            <a:pPr defTabSz="986912"/>
            <a:r>
              <a:rPr lang="ja-JP" altLang="en-US" sz="1187" i="1" dirty="0">
                <a:solidFill>
                  <a:srgbClr val="0070C0"/>
                </a:solidFill>
                <a:latin typeface="Meiryo UI" panose="020B0604030504040204" pitchFamily="50" charset="-128"/>
                <a:ea typeface="Meiryo UI" panose="020B0604030504040204" pitchFamily="50" charset="-128"/>
              </a:rPr>
              <a:t>係長　</a:t>
            </a:r>
            <a:r>
              <a:rPr lang="en-US" altLang="ja-JP" sz="1187" i="1" dirty="0">
                <a:solidFill>
                  <a:srgbClr val="0070C0"/>
                </a:solidFill>
                <a:latin typeface="Meiryo UI" panose="020B0604030504040204" pitchFamily="50" charset="-128"/>
                <a:ea typeface="Meiryo UI" panose="020B0604030504040204" pitchFamily="50" charset="-128"/>
              </a:rPr>
              <a:t>XXXX</a:t>
            </a:r>
          </a:p>
          <a:p>
            <a:pPr defTabSz="986912"/>
            <a:r>
              <a:rPr lang="en-US" altLang="ja-JP" sz="1187" i="1" dirty="0">
                <a:solidFill>
                  <a:srgbClr val="0070C0"/>
                </a:solidFill>
                <a:latin typeface="Meiryo UI" panose="020B0604030504040204" pitchFamily="50" charset="-128"/>
                <a:ea typeface="Meiryo UI" panose="020B0604030504040204" pitchFamily="50" charset="-128"/>
              </a:rPr>
              <a:t>XXXX</a:t>
            </a:r>
            <a:r>
              <a:rPr lang="ja-JP" altLang="en-US" sz="1187" i="1" dirty="0">
                <a:solidFill>
                  <a:srgbClr val="0070C0"/>
                </a:solidFill>
                <a:latin typeface="Meiryo UI" panose="020B0604030504040204" pitchFamily="50" charset="-128"/>
                <a:ea typeface="Meiryo UI" panose="020B0604030504040204" pitchFamily="50" charset="-128"/>
              </a:rPr>
              <a:t>　</a:t>
            </a:r>
            <a:endParaRPr lang="en-US" altLang="ja-JP" sz="1187" i="1" dirty="0">
              <a:solidFill>
                <a:srgbClr val="0070C0"/>
              </a:solidFill>
              <a:latin typeface="Meiryo UI" panose="020B0604030504040204" pitchFamily="50" charset="-128"/>
              <a:ea typeface="Meiryo UI" panose="020B0604030504040204" pitchFamily="50" charset="-128"/>
            </a:endParaRPr>
          </a:p>
        </p:txBody>
      </p:sp>
      <p:cxnSp>
        <p:nvCxnSpPr>
          <p:cNvPr id="14" name="カギ線コネクタ 38">
            <a:extLst>
              <a:ext uri="{FF2B5EF4-FFF2-40B4-BE49-F238E27FC236}">
                <a16:creationId xmlns:a16="http://schemas.microsoft.com/office/drawing/2014/main" id="{4E03232A-EE8B-4068-B828-3EE32EFF3796}"/>
              </a:ext>
            </a:extLst>
          </p:cNvPr>
          <p:cNvCxnSpPr>
            <a:cxnSpLocks/>
            <a:stCxn id="11" idx="2"/>
            <a:endCxn id="13" idx="0"/>
          </p:cNvCxnSpPr>
          <p:nvPr/>
        </p:nvCxnSpPr>
        <p:spPr bwMode="auto">
          <a:xfrm rot="5400000">
            <a:off x="2764736" y="4007377"/>
            <a:ext cx="719070" cy="2039706"/>
          </a:xfrm>
          <a:prstGeom prst="bentConnector3">
            <a:avLst/>
          </a:prstGeom>
          <a:solidFill>
            <a:schemeClr val="accent1"/>
          </a:solidFill>
          <a:ln w="12700" cap="flat" cmpd="sng" algn="ctr">
            <a:solidFill>
              <a:schemeClr val="tx1">
                <a:lumMod val="50000"/>
                <a:lumOff val="50000"/>
              </a:schemeClr>
            </a:solidFill>
            <a:prstDash val="solid"/>
            <a:round/>
            <a:headEnd type="none" w="med" len="med"/>
            <a:tailEnd type="none" w="med" len="med"/>
          </a:ln>
          <a:effectLst/>
        </p:spPr>
      </p:cxnSp>
      <p:sp>
        <p:nvSpPr>
          <p:cNvPr id="15" name="正方形/長方形 14">
            <a:extLst>
              <a:ext uri="{FF2B5EF4-FFF2-40B4-BE49-F238E27FC236}">
                <a16:creationId xmlns:a16="http://schemas.microsoft.com/office/drawing/2014/main" id="{E762E6B8-6DA1-4116-98D3-D61140241135}"/>
              </a:ext>
            </a:extLst>
          </p:cNvPr>
          <p:cNvSpPr/>
          <p:nvPr/>
        </p:nvSpPr>
        <p:spPr bwMode="auto">
          <a:xfrm>
            <a:off x="7270825" y="3485429"/>
            <a:ext cx="2619431" cy="1182267"/>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square" lIns="77712" tIns="19428" rIns="38856" bIns="19428" numCol="1" rtlCol="0" anchor="ctr" anchorCtr="0" compatLnSpc="1">
            <a:prstTxWarp prst="textNoShape">
              <a:avLst/>
            </a:prstTxWarp>
          </a:bodyPr>
          <a:ls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a:lstStyle>
          <a:p>
            <a:pPr defTabSz="986912"/>
            <a:r>
              <a:rPr lang="en-US" altLang="ja-JP" sz="1187" i="1" dirty="0">
                <a:solidFill>
                  <a:srgbClr val="0070C0"/>
                </a:solidFill>
                <a:latin typeface="Meiryo UI" panose="020B0604030504040204" pitchFamily="50" charset="-128"/>
                <a:ea typeface="Meiryo UI" panose="020B0604030504040204" pitchFamily="50" charset="-128"/>
              </a:rPr>
              <a:t>AA</a:t>
            </a:r>
            <a:r>
              <a:rPr lang="ja-JP" altLang="en-US" sz="1187" i="1" dirty="0">
                <a:solidFill>
                  <a:srgbClr val="0070C0"/>
                </a:solidFill>
                <a:latin typeface="Meiryo UI" panose="020B0604030504040204" pitchFamily="50" charset="-128"/>
                <a:ea typeface="Meiryo UI" panose="020B0604030504040204" pitchFamily="50" charset="-128"/>
              </a:rPr>
              <a:t>株式会社</a:t>
            </a:r>
            <a:endParaRPr lang="en-US" altLang="ja-JP" sz="1187" i="1" dirty="0">
              <a:solidFill>
                <a:srgbClr val="0070C0"/>
              </a:solidFill>
              <a:latin typeface="Meiryo UI" panose="020B0604030504040204" pitchFamily="50" charset="-128"/>
              <a:ea typeface="Meiryo UI" panose="020B0604030504040204" pitchFamily="50" charset="-128"/>
            </a:endParaRPr>
          </a:p>
          <a:p>
            <a:pPr defTabSz="986912"/>
            <a:r>
              <a:rPr lang="ja-JP" altLang="en-US" sz="1187" i="1" dirty="0">
                <a:solidFill>
                  <a:srgbClr val="0070C0"/>
                </a:solidFill>
                <a:latin typeface="Meiryo UI" panose="020B0604030504040204" pitchFamily="50" charset="-128"/>
                <a:ea typeface="Meiryo UI" panose="020B0604030504040204" pitchFamily="50" charset="-128"/>
              </a:rPr>
              <a:t>○○設計を委託</a:t>
            </a:r>
            <a:endParaRPr lang="en-US" altLang="ja-JP" sz="1187" i="1" dirty="0">
              <a:solidFill>
                <a:srgbClr val="0070C0"/>
              </a:solidFill>
              <a:latin typeface="Meiryo UI" panose="020B0604030504040204" pitchFamily="50" charset="-128"/>
              <a:ea typeface="Meiryo UI" panose="020B0604030504040204" pitchFamily="50" charset="-128"/>
            </a:endParaRPr>
          </a:p>
        </p:txBody>
      </p:sp>
      <p:cxnSp>
        <p:nvCxnSpPr>
          <p:cNvPr id="16" name="直線コネクタ 15">
            <a:extLst>
              <a:ext uri="{FF2B5EF4-FFF2-40B4-BE49-F238E27FC236}">
                <a16:creationId xmlns:a16="http://schemas.microsoft.com/office/drawing/2014/main" id="{A02127A8-4A5F-4C38-B5EB-42169AF36C30}"/>
              </a:ext>
            </a:extLst>
          </p:cNvPr>
          <p:cNvCxnSpPr>
            <a:cxnSpLocks/>
          </p:cNvCxnSpPr>
          <p:nvPr/>
        </p:nvCxnSpPr>
        <p:spPr bwMode="auto">
          <a:xfrm>
            <a:off x="8587395" y="4667696"/>
            <a:ext cx="0" cy="719070"/>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w="med" len="med"/>
          </a:ln>
          <a:effectLst/>
        </p:spPr>
      </p:cxnSp>
      <p:sp>
        <p:nvSpPr>
          <p:cNvPr id="17" name="正方形/長方形 16">
            <a:extLst>
              <a:ext uri="{FF2B5EF4-FFF2-40B4-BE49-F238E27FC236}">
                <a16:creationId xmlns:a16="http://schemas.microsoft.com/office/drawing/2014/main" id="{12842775-5F68-4DA9-B56D-223842709F08}"/>
              </a:ext>
            </a:extLst>
          </p:cNvPr>
          <p:cNvSpPr/>
          <p:nvPr/>
        </p:nvSpPr>
        <p:spPr bwMode="auto">
          <a:xfrm>
            <a:off x="7277679" y="5386767"/>
            <a:ext cx="2619431" cy="1294783"/>
          </a:xfrm>
          <a:prstGeom prst="rect">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square" lIns="77712" tIns="19428" rIns="38856" bIns="19428" numCol="1" rtlCol="0" anchor="ctr" anchorCtr="0" compatLnSpc="1">
            <a:prstTxWarp prst="textNoShape">
              <a:avLst/>
            </a:prstTxWarp>
          </a:bodyPr>
          <a:ls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a:lstStyle>
          <a:p>
            <a:pPr defTabSz="986912"/>
            <a:r>
              <a:rPr lang="en-US" altLang="ja-JP" sz="1187" i="1" dirty="0">
                <a:solidFill>
                  <a:srgbClr val="0070C0"/>
                </a:solidFill>
                <a:latin typeface="Meiryo UI" panose="020B0604030504040204" pitchFamily="50" charset="-128"/>
                <a:ea typeface="Meiryo UI" panose="020B0604030504040204" pitchFamily="50" charset="-128"/>
              </a:rPr>
              <a:t>BB</a:t>
            </a:r>
            <a:r>
              <a:rPr lang="ja-JP" altLang="en-US" sz="1187" i="1" dirty="0">
                <a:solidFill>
                  <a:srgbClr val="0070C0"/>
                </a:solidFill>
                <a:latin typeface="Meiryo UI" panose="020B0604030504040204" pitchFamily="50" charset="-128"/>
                <a:ea typeface="Meiryo UI" panose="020B0604030504040204" pitchFamily="50" charset="-128"/>
              </a:rPr>
              <a:t>株式会社</a:t>
            </a:r>
            <a:endParaRPr lang="en-US" altLang="ja-JP" sz="1187" i="1" dirty="0">
              <a:solidFill>
                <a:srgbClr val="0070C0"/>
              </a:solidFill>
              <a:latin typeface="Meiryo UI" panose="020B0604030504040204" pitchFamily="50" charset="-128"/>
              <a:ea typeface="Meiryo UI" panose="020B0604030504040204" pitchFamily="50" charset="-128"/>
            </a:endParaRPr>
          </a:p>
          <a:p>
            <a:pPr defTabSz="986912"/>
            <a:r>
              <a:rPr lang="ja-JP" altLang="en-US" sz="1187" i="1" dirty="0">
                <a:solidFill>
                  <a:srgbClr val="0070C0"/>
                </a:solidFill>
                <a:latin typeface="Meiryo UI" panose="020B0604030504040204" pitchFamily="50" charset="-128"/>
                <a:ea typeface="Meiryo UI" panose="020B0604030504040204" pitchFamily="50" charset="-128"/>
              </a:rPr>
              <a:t>○○試作を担当</a:t>
            </a:r>
            <a:endParaRPr lang="en-US" altLang="ja-JP" sz="1187" i="1" dirty="0">
              <a:solidFill>
                <a:srgbClr val="0070C0"/>
              </a:solidFill>
              <a:latin typeface="Meiryo UI" panose="020B0604030504040204" pitchFamily="50" charset="-128"/>
              <a:ea typeface="Meiryo UI" panose="020B0604030504040204" pitchFamily="50" charset="-128"/>
            </a:endParaRPr>
          </a:p>
        </p:txBody>
      </p:sp>
      <p:sp>
        <p:nvSpPr>
          <p:cNvPr id="18" name="フローチャート: 結合子 17">
            <a:extLst>
              <a:ext uri="{FF2B5EF4-FFF2-40B4-BE49-F238E27FC236}">
                <a16:creationId xmlns:a16="http://schemas.microsoft.com/office/drawing/2014/main" id="{851C9A57-E0D2-4C1D-B603-FFA977E7D062}"/>
              </a:ext>
            </a:extLst>
          </p:cNvPr>
          <p:cNvSpPr/>
          <p:nvPr/>
        </p:nvSpPr>
        <p:spPr bwMode="auto">
          <a:xfrm>
            <a:off x="2403885" y="3049221"/>
            <a:ext cx="838598" cy="838598"/>
          </a:xfrm>
          <a:prstGeom prst="flowChartConnector">
            <a:avLst/>
          </a:prstGeom>
          <a:solidFill>
            <a:srgbClr val="1B4B7D"/>
          </a:solidFill>
          <a:ln w="12700" cap="flat" cmpd="sng" algn="ctr">
            <a:solidFill>
              <a:srgbClr val="1B4B7D"/>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a:lstStyle>
          <a:p>
            <a:pPr defTabSz="986912"/>
            <a:r>
              <a:rPr lang="ja-JP" altLang="en-US" sz="1511" dirty="0">
                <a:solidFill>
                  <a:srgbClr val="FFFFFF"/>
                </a:solidFill>
                <a:latin typeface="Meiryo UI" panose="020B0604030504040204" pitchFamily="50" charset="-128"/>
                <a:ea typeface="Meiryo UI" panose="020B0604030504040204" pitchFamily="50" charset="-128"/>
              </a:rPr>
              <a:t>当社</a:t>
            </a:r>
          </a:p>
        </p:txBody>
      </p:sp>
      <p:sp>
        <p:nvSpPr>
          <p:cNvPr id="19" name="フローチャート: 結合子 18">
            <a:extLst>
              <a:ext uri="{FF2B5EF4-FFF2-40B4-BE49-F238E27FC236}">
                <a16:creationId xmlns:a16="http://schemas.microsoft.com/office/drawing/2014/main" id="{5D8A0934-D709-4A73-861F-799179FB0114}"/>
              </a:ext>
            </a:extLst>
          </p:cNvPr>
          <p:cNvSpPr/>
          <p:nvPr/>
        </p:nvSpPr>
        <p:spPr bwMode="auto">
          <a:xfrm>
            <a:off x="6773309" y="3049221"/>
            <a:ext cx="838598" cy="838598"/>
          </a:xfrm>
          <a:prstGeom prst="flowChartConnector">
            <a:avLst/>
          </a:prstGeom>
          <a:solidFill>
            <a:srgbClr val="1B4B7D"/>
          </a:solidFill>
          <a:ln w="12700" cap="flat" cmpd="sng" algn="ctr">
            <a:solidFill>
              <a:srgbClr val="1B4B7D"/>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a:lstStyle>
          <a:p>
            <a:pPr defTabSz="986912"/>
            <a:r>
              <a:rPr lang="ja-JP" altLang="en-US" sz="1511" dirty="0">
                <a:solidFill>
                  <a:srgbClr val="FFFFFF"/>
                </a:solidFill>
                <a:latin typeface="Meiryo UI" panose="020B0604030504040204" pitchFamily="50" charset="-128"/>
                <a:ea typeface="Meiryo UI" panose="020B0604030504040204" pitchFamily="50" charset="-128"/>
              </a:rPr>
              <a:t>委託先</a:t>
            </a:r>
          </a:p>
        </p:txBody>
      </p:sp>
      <p:cxnSp>
        <p:nvCxnSpPr>
          <p:cNvPr id="20" name="カギ線コネクタ 38">
            <a:extLst>
              <a:ext uri="{FF2B5EF4-FFF2-40B4-BE49-F238E27FC236}">
                <a16:creationId xmlns:a16="http://schemas.microsoft.com/office/drawing/2014/main" id="{3E8ABE01-7B69-47AA-B8E5-4700FFEBEA74}"/>
              </a:ext>
            </a:extLst>
          </p:cNvPr>
          <p:cNvCxnSpPr>
            <a:cxnSpLocks/>
            <a:stCxn id="11" idx="2"/>
            <a:endCxn id="12" idx="0"/>
          </p:cNvCxnSpPr>
          <p:nvPr/>
        </p:nvCxnSpPr>
        <p:spPr bwMode="auto">
          <a:xfrm rot="16200000" flipH="1">
            <a:off x="4320520" y="4491299"/>
            <a:ext cx="719070" cy="1071862"/>
          </a:xfrm>
          <a:prstGeom prst="bentConnector3">
            <a:avLst>
              <a:gd name="adj1" fmla="val 50000"/>
            </a:avLst>
          </a:prstGeom>
          <a:solidFill>
            <a:schemeClr val="accent1"/>
          </a:solidFill>
          <a:ln w="12700" cap="flat" cmpd="sng" algn="ctr">
            <a:solidFill>
              <a:schemeClr val="tx1">
                <a:lumMod val="50000"/>
                <a:lumOff val="50000"/>
              </a:schemeClr>
            </a:solidFill>
            <a:prstDash val="solid"/>
            <a:round/>
            <a:headEnd type="none" w="med" len="med"/>
            <a:tailEnd type="none" w="med" len="med"/>
          </a:ln>
          <a:effectLst/>
        </p:spPr>
      </p:cxnSp>
      <p:sp>
        <p:nvSpPr>
          <p:cNvPr id="3" name="テキスト ボックス 2">
            <a:extLst>
              <a:ext uri="{FF2B5EF4-FFF2-40B4-BE49-F238E27FC236}">
                <a16:creationId xmlns:a16="http://schemas.microsoft.com/office/drawing/2014/main" id="{8580C41D-00D3-64E2-E955-0483E1EB66DD}"/>
              </a:ext>
            </a:extLst>
          </p:cNvPr>
          <p:cNvSpPr txBox="1"/>
          <p:nvPr/>
        </p:nvSpPr>
        <p:spPr>
          <a:xfrm>
            <a:off x="397981" y="7212840"/>
            <a:ext cx="4878259" cy="241605"/>
          </a:xfrm>
          <a:prstGeom prst="rect">
            <a:avLst/>
          </a:prstGeom>
          <a:noFill/>
        </p:spPr>
        <p:txBody>
          <a:bodyPr wrap="none" rtlCol="0">
            <a:spAutoFit/>
          </a:bodyPr>
          <a:lstStyle/>
          <a:p>
            <a:r>
              <a:rPr lang="en-US" altLang="ja-JP" sz="970" dirty="0">
                <a:latin typeface="Meiryo UI" panose="020B0604030504040204" pitchFamily="50" charset="-128"/>
                <a:ea typeface="Meiryo UI" panose="020B0604030504040204" pitchFamily="50" charset="-128"/>
              </a:rPr>
              <a:t>※</a:t>
            </a:r>
            <a:r>
              <a:rPr lang="ja-JP" altLang="en-US" sz="970" dirty="0">
                <a:latin typeface="Meiryo UI" panose="020B0604030504040204" pitchFamily="50" charset="-128"/>
                <a:ea typeface="Meiryo UI" panose="020B0604030504040204" pitchFamily="50" charset="-128"/>
              </a:rPr>
              <a:t>こちらはあくまで記載例であり、</a:t>
            </a:r>
            <a:r>
              <a:rPr lang="en-US" altLang="ja-JP" sz="970" dirty="0">
                <a:latin typeface="Meiryo UI" panose="020B0604030504040204" pitchFamily="50" charset="-128"/>
                <a:ea typeface="Meiryo UI" panose="020B0604030504040204" pitchFamily="50" charset="-128"/>
              </a:rPr>
              <a:t>【</a:t>
            </a:r>
            <a:r>
              <a:rPr lang="ja-JP" altLang="en-US" sz="970" dirty="0">
                <a:latin typeface="Meiryo UI" panose="020B0604030504040204" pitchFamily="50" charset="-128"/>
                <a:ea typeface="Meiryo UI" panose="020B0604030504040204" pitchFamily="50" charset="-128"/>
              </a:rPr>
              <a:t>説明を求める事項</a:t>
            </a:r>
            <a:r>
              <a:rPr lang="en-US" altLang="ja-JP" sz="970" dirty="0">
                <a:latin typeface="Meiryo UI" panose="020B0604030504040204" pitchFamily="50" charset="-128"/>
                <a:ea typeface="Meiryo UI" panose="020B0604030504040204" pitchFamily="50" charset="-128"/>
              </a:rPr>
              <a:t>】</a:t>
            </a:r>
            <a:r>
              <a:rPr lang="ja-JP" altLang="en-US" sz="970" dirty="0">
                <a:latin typeface="Meiryo UI" panose="020B0604030504040204" pitchFamily="50" charset="-128"/>
                <a:ea typeface="Meiryo UI" panose="020B0604030504040204" pitchFamily="50" charset="-128"/>
              </a:rPr>
              <a:t>の内容を満たしていれば様式は問いません</a:t>
            </a:r>
            <a:endParaRPr lang="en-US" altLang="ja-JP" sz="97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00FB7C38-6B8C-3A4E-1614-01582C3571C0}"/>
              </a:ext>
            </a:extLst>
          </p:cNvPr>
          <p:cNvSpPr txBox="1"/>
          <p:nvPr/>
        </p:nvSpPr>
        <p:spPr>
          <a:xfrm>
            <a:off x="504386" y="2520329"/>
            <a:ext cx="1154483" cy="324833"/>
          </a:xfrm>
          <a:prstGeom prst="rect">
            <a:avLst/>
          </a:prstGeom>
          <a:noFill/>
        </p:spPr>
        <p:txBody>
          <a:bodyPr wrap="none" rtlCol="0">
            <a:spAutoFit/>
          </a:bodyPr>
          <a:lstStyle/>
          <a:p>
            <a:r>
              <a:rPr lang="ja-JP" altLang="en-US" sz="1511" dirty="0">
                <a:solidFill>
                  <a:srgbClr val="0070C0"/>
                </a:solidFill>
                <a:latin typeface="Meiryo UI" panose="020B0604030504040204" pitchFamily="50" charset="-128"/>
                <a:ea typeface="Meiryo UI" panose="020B0604030504040204" pitchFamily="50" charset="-128"/>
              </a:rPr>
              <a:t>＜記載例＞</a:t>
            </a:r>
          </a:p>
        </p:txBody>
      </p:sp>
      <p:sp>
        <p:nvSpPr>
          <p:cNvPr id="7" name="Rectangle 2">
            <a:extLst>
              <a:ext uri="{FF2B5EF4-FFF2-40B4-BE49-F238E27FC236}">
                <a16:creationId xmlns:a16="http://schemas.microsoft.com/office/drawing/2014/main" id="{609C04C4-EB09-D800-F64B-CAC7713A93B5}"/>
              </a:ext>
            </a:extLst>
          </p:cNvPr>
          <p:cNvSpPr txBox="1">
            <a:spLocks noChangeArrowheads="1"/>
          </p:cNvSpPr>
          <p:nvPr/>
        </p:nvSpPr>
        <p:spPr>
          <a:xfrm>
            <a:off x="438638" y="793395"/>
            <a:ext cx="9780267" cy="332270"/>
          </a:xfrm>
          <a:prstGeom prst="rect">
            <a:avLst/>
          </a:prstGeom>
          <a:noFill/>
          <a:ln w="9525">
            <a:noFill/>
            <a:miter lim="800000"/>
            <a:headEnd/>
            <a:tailEnd/>
          </a:ln>
        </p:spPr>
        <p:txBody>
          <a:bodyPr vert="horz" wrap="square" lIns="0" tIns="0" rIns="0" bIns="0" numCol="1" rtlCol="0" anchor="ctr" anchorCtr="0" compatLnSpc="1">
            <a:prstTxWarp prst="textNoShape">
              <a:avLst/>
            </a:prstTxWarp>
            <a:spAutoFit/>
          </a:bodyPr>
          <a:lstStyle>
            <a:lvl1pPr algn="l" defTabSz="914400" rtl="0" eaLnBrk="1" latinLnBrk="0" hangingPunct="1">
              <a:spcBef>
                <a:spcPct val="0"/>
              </a:spcBef>
              <a:buNone/>
              <a:defRPr kumimoji="1" lang="ja-JP" altLang="en-US" sz="2159" b="1" kern="1200" dirty="0">
                <a:solidFill>
                  <a:schemeClr val="tx2"/>
                </a:solidFill>
                <a:latin typeface="+mj-lt"/>
                <a:ea typeface="+mj-ea"/>
                <a:cs typeface="+mj-cs"/>
              </a:defRPr>
            </a:lvl1pPr>
          </a:lstStyle>
          <a:p>
            <a:r>
              <a:rPr lang="en-US" altLang="ja-JP" dirty="0">
                <a:latin typeface="Meiryo UI" panose="020B0604030504040204" pitchFamily="50" charset="-128"/>
                <a:ea typeface="Meiryo UI" panose="020B0604030504040204" pitchFamily="50" charset="-128"/>
              </a:rPr>
              <a:t>3-3</a:t>
            </a:r>
            <a:r>
              <a:rPr lang="ja-JP" altLang="en-US" dirty="0">
                <a:latin typeface="Meiryo UI" panose="020B0604030504040204" pitchFamily="50" charset="-128"/>
                <a:ea typeface="Meiryo UI" panose="020B0604030504040204" pitchFamily="50" charset="-128"/>
              </a:rPr>
              <a:t>：実施体制図</a:t>
            </a:r>
            <a:endParaRPr lang="ja-JP" altLang="en-US" dirty="0">
              <a:solidFill>
                <a:schemeClr val="tx1"/>
              </a:solidFill>
              <a:latin typeface="Meiryo UI" panose="020B0604030504040204" pitchFamily="50" charset="-128"/>
              <a:ea typeface="Meiryo UI" panose="020B0604030504040204" pitchFamily="50" charset="-128"/>
            </a:endParaRPr>
          </a:p>
        </p:txBody>
      </p:sp>
      <p:sp>
        <p:nvSpPr>
          <p:cNvPr id="5" name="フローチャート: 結合子 4">
            <a:extLst>
              <a:ext uri="{FF2B5EF4-FFF2-40B4-BE49-F238E27FC236}">
                <a16:creationId xmlns:a16="http://schemas.microsoft.com/office/drawing/2014/main" id="{C87601DD-F6B6-C391-3C30-C5F5D0BD67B3}"/>
              </a:ext>
            </a:extLst>
          </p:cNvPr>
          <p:cNvSpPr/>
          <p:nvPr/>
        </p:nvSpPr>
        <p:spPr bwMode="auto">
          <a:xfrm>
            <a:off x="6773309" y="4879418"/>
            <a:ext cx="838598" cy="838598"/>
          </a:xfrm>
          <a:prstGeom prst="flowChartConnector">
            <a:avLst/>
          </a:prstGeom>
          <a:solidFill>
            <a:srgbClr val="1B4B7D"/>
          </a:solidFill>
          <a:ln w="12700" cap="flat" cmpd="sng" algn="ctr">
            <a:solidFill>
              <a:srgbClr val="1B4B7D"/>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a:lstStyle>
          <a:p>
            <a:pPr defTabSz="986912"/>
            <a:r>
              <a:rPr lang="ja-JP" altLang="en-US" sz="1511" dirty="0">
                <a:solidFill>
                  <a:srgbClr val="FFFFFF"/>
                </a:solidFill>
                <a:latin typeface="Meiryo UI" panose="020B0604030504040204" pitchFamily="50" charset="-128"/>
                <a:ea typeface="Meiryo UI" panose="020B0604030504040204" pitchFamily="50" charset="-128"/>
              </a:rPr>
              <a:t>再委託先</a:t>
            </a:r>
          </a:p>
        </p:txBody>
      </p:sp>
      <p:sp>
        <p:nvSpPr>
          <p:cNvPr id="6" name="スライド番号プレースホルダー 5">
            <a:extLst>
              <a:ext uri="{FF2B5EF4-FFF2-40B4-BE49-F238E27FC236}">
                <a16:creationId xmlns:a16="http://schemas.microsoft.com/office/drawing/2014/main" id="{CCDCA9E4-6C46-498F-5C32-0239F5153D81}"/>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13</a:t>
            </a:fld>
            <a:endParaRPr lang="ja-JP" altLang="en-US" dirty="0"/>
          </a:p>
        </p:txBody>
      </p:sp>
      <p:sp>
        <p:nvSpPr>
          <p:cNvPr id="10" name="Rectangle 3">
            <a:extLst>
              <a:ext uri="{FF2B5EF4-FFF2-40B4-BE49-F238E27FC236}">
                <a16:creationId xmlns:a16="http://schemas.microsoft.com/office/drawing/2014/main" id="{E87F0C5F-A4C3-83AD-5C8F-B502872C9ED5}"/>
              </a:ext>
            </a:extLst>
          </p:cNvPr>
          <p:cNvSpPr txBox="1">
            <a:spLocks noChangeArrowheads="1"/>
          </p:cNvSpPr>
          <p:nvPr/>
        </p:nvSpPr>
        <p:spPr bwMode="auto">
          <a:xfrm>
            <a:off x="419100" y="1226467"/>
            <a:ext cx="9900557" cy="639919"/>
          </a:xfrm>
          <a:prstGeom prst="rect">
            <a:avLst/>
          </a:prstGeom>
          <a:noFill/>
          <a:ln w="9525">
            <a:solidFill>
              <a:srgbClr val="B2B2B2"/>
            </a:solid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Arial" panose="020B0604020202020204" pitchFamily="34" charset="0"/>
                <a:ea typeface="ＭＳ Ｐゴシック" panose="020B0600070205080204" pitchFamily="50" charset="-128"/>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Arial" panose="020B0604020202020204" pitchFamily="34" charset="0"/>
                <a:ea typeface="ＭＳ Ｐゴシック" panose="020B0600070205080204" pitchFamily="50" charset="-128"/>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Arial" panose="020B0604020202020204" pitchFamily="34" charset="0"/>
                <a:ea typeface="ＭＳ Ｐゴシック" panose="020B0600070205080204" pitchFamily="50" charset="-128"/>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Arial" panose="020B0604020202020204" pitchFamily="34" charset="0"/>
                <a:ea typeface="ＭＳ Ｐゴシック" panose="020B060007020508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spcBef>
                <a:spcPct val="0"/>
              </a:spcBef>
              <a:buClr>
                <a:srgbClr val="5A5A5A"/>
              </a:buClr>
              <a:buSzPct val="100000"/>
              <a:buFont typeface="Wingdings" pitchFamily="2" charset="2"/>
              <a:buNone/>
            </a:pP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具体的に説明を求める事項</a:t>
            </a:r>
            <a:r>
              <a:rPr lang="en-US" altLang="ja-JP" sz="1200" b="1" kern="0" dirty="0">
                <a:solidFill>
                  <a:schemeClr val="tx1"/>
                </a:solidFill>
                <a:latin typeface="Meiryo UI" panose="020B0604030504040204" pitchFamily="50" charset="-128"/>
                <a:ea typeface="Meiryo UI" panose="020B0604030504040204" pitchFamily="50" charset="-128"/>
              </a:rPr>
              <a:t>】</a:t>
            </a:r>
          </a:p>
          <a:p>
            <a:pPr eaLnBrk="1" hangingPunct="1">
              <a:spcBef>
                <a:spcPct val="0"/>
              </a:spcBef>
              <a:buClr>
                <a:srgbClr val="5A5A5A"/>
              </a:buClr>
              <a:buSzPct val="100000"/>
            </a:pPr>
            <a:r>
              <a:rPr lang="ja-JP" altLang="en-US" sz="1200" kern="0" dirty="0">
                <a:solidFill>
                  <a:schemeClr val="tx1"/>
                </a:solidFill>
                <a:latin typeface="Meiryo UI" panose="020B0604030504040204" pitchFamily="50" charset="-128"/>
                <a:ea typeface="Meiryo UI" panose="020B0604030504040204" pitchFamily="50" charset="-128"/>
              </a:rPr>
              <a:t>実施体制、役割がわかるように体制図を記載してください。（共同応募の場合には、共同応募者についても役割とともに記載すること）</a:t>
            </a:r>
            <a:endParaRPr lang="en-US" altLang="ja-JP" sz="1200" kern="0" dirty="0">
              <a:solidFill>
                <a:schemeClr val="tx1"/>
              </a:solidFill>
              <a:latin typeface="Meiryo UI" panose="020B0604030504040204" pitchFamily="50" charset="-128"/>
              <a:ea typeface="Meiryo UI" panose="020B0604030504040204" pitchFamily="50" charset="-128"/>
            </a:endParaRPr>
          </a:p>
          <a:p>
            <a:pPr eaLnBrk="1" hangingPunct="1">
              <a:spcBef>
                <a:spcPct val="0"/>
              </a:spcBef>
              <a:buClr>
                <a:srgbClr val="5A5A5A"/>
              </a:buClr>
              <a:buSzPct val="100000"/>
            </a:pPr>
            <a:r>
              <a:rPr lang="ja-JP" altLang="en-US" sz="1200" kern="0" dirty="0">
                <a:solidFill>
                  <a:schemeClr val="tx1"/>
                </a:solidFill>
                <a:latin typeface="Meiryo UI" panose="020B0604030504040204" pitchFamily="50" charset="-128"/>
                <a:ea typeface="Meiryo UI" panose="020B0604030504040204" pitchFamily="50" charset="-128"/>
              </a:rPr>
              <a:t>応募時点で社外への委託・外注を予定している場合、当該委託・外注先も含めた本事業全体の実施体制を記載</a:t>
            </a:r>
            <a:endParaRPr lang="en-US" altLang="ja-JP" sz="1200" kern="0" baseline="30000" dirty="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3B3D4101-5AEF-A034-9526-8BF343D34A00}"/>
              </a:ext>
            </a:extLst>
          </p:cNvPr>
          <p:cNvCxnSpPr>
            <a:cxnSpLocks/>
            <a:stCxn id="11" idx="3"/>
            <a:endCxn id="15" idx="1"/>
          </p:cNvCxnSpPr>
          <p:nvPr/>
        </p:nvCxnSpPr>
        <p:spPr>
          <a:xfrm>
            <a:off x="5453838" y="4076563"/>
            <a:ext cx="1816987"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A8277D6B-A4F3-D36B-6FBF-C27B1AB69E23}"/>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3</a:t>
            </a:r>
            <a:r>
              <a:rPr lang="ja-JP" altLang="en-US" sz="1511" dirty="0">
                <a:solidFill>
                  <a:srgbClr val="FFFFFF"/>
                </a:solidFill>
                <a:latin typeface="Meiryo UI" panose="020B0604030504040204" pitchFamily="50" charset="-128"/>
                <a:ea typeface="Meiryo UI" panose="020B0604030504040204" pitchFamily="50" charset="-128"/>
              </a:rPr>
              <a:t>．実施体制</a:t>
            </a:r>
          </a:p>
        </p:txBody>
      </p:sp>
    </p:spTree>
    <p:extLst>
      <p:ext uri="{BB962C8B-B14F-4D97-AF65-F5344CB8AC3E}">
        <p14:creationId xmlns:p14="http://schemas.microsoft.com/office/powerpoint/2010/main" val="1844440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DB4F0A8-2196-43DC-A5F2-1DD7FC3FD47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4" name="think-cell data - do not delete" hidden="1">
                        <a:extLst>
                          <a:ext uri="{FF2B5EF4-FFF2-40B4-BE49-F238E27FC236}">
                            <a16:creationId xmlns:a16="http://schemas.microsoft.com/office/drawing/2014/main" id="{5DB4F0A8-2196-43DC-A5F2-1DD7FC3FD47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9219" name="Rectangle 2"/>
          <p:cNvSpPr>
            <a:spLocks noGrp="1" noChangeArrowheads="1"/>
          </p:cNvSpPr>
          <p:nvPr>
            <p:ph type="title"/>
          </p:nvPr>
        </p:nvSpPr>
        <p:spPr>
          <a:xfrm>
            <a:off x="438638" y="257398"/>
            <a:ext cx="9780267" cy="332192"/>
          </a:xfrm>
        </p:spPr>
        <p:txBody>
          <a:bodyPr vert="horz">
            <a:spAutoFit/>
          </a:bodyPr>
          <a:lstStyle/>
          <a:p>
            <a:pPr eaLnBrk="1" hangingPunct="1"/>
            <a:r>
              <a:rPr lang="ja-JP" altLang="en-US" dirty="0">
                <a:latin typeface="Meiryo UI" panose="020B0604030504040204" pitchFamily="50" charset="-128"/>
                <a:ea typeface="Meiryo UI" panose="020B0604030504040204" pitchFamily="50" charset="-128"/>
              </a:rPr>
              <a:t>プロジェクトサマリー　　</a:t>
            </a:r>
            <a:r>
              <a:rPr lang="en-US" altLang="ja-JP" dirty="0">
                <a:solidFill>
                  <a:schemeClr val="tx1"/>
                </a:solidFill>
                <a:latin typeface="Meiryo UI" panose="020B0604030504040204" pitchFamily="50" charset="-128"/>
                <a:ea typeface="Meiryo UI" panose="020B0604030504040204" pitchFamily="50" charset="-128"/>
              </a:rPr>
              <a:t>※1</a:t>
            </a:r>
            <a:r>
              <a:rPr lang="ja-JP" altLang="en-US" dirty="0">
                <a:solidFill>
                  <a:schemeClr val="tx1"/>
                </a:solidFill>
                <a:latin typeface="Meiryo UI" panose="020B0604030504040204" pitchFamily="50" charset="-128"/>
                <a:ea typeface="Meiryo UI" panose="020B0604030504040204" pitchFamily="50" charset="-128"/>
              </a:rPr>
              <a:t>ページ以内</a:t>
            </a:r>
            <a:endParaRPr lang="en-US" altLang="ja-JP" dirty="0">
              <a:solidFill>
                <a:schemeClr val="tx1"/>
              </a:solidFill>
              <a:latin typeface="Meiryo UI" panose="020B0604030504040204" pitchFamily="50" charset="-128"/>
              <a:ea typeface="Meiryo UI" panose="020B0604030504040204" pitchFamily="50" charset="-128"/>
            </a:endParaRPr>
          </a:p>
        </p:txBody>
      </p:sp>
      <p:graphicFrame>
        <p:nvGraphicFramePr>
          <p:cNvPr id="2" name="表 1">
            <a:extLst>
              <a:ext uri="{FF2B5EF4-FFF2-40B4-BE49-F238E27FC236}">
                <a16:creationId xmlns:a16="http://schemas.microsoft.com/office/drawing/2014/main" id="{49C4D4A2-9CF6-4062-9FAF-4181756B5245}"/>
              </a:ext>
            </a:extLst>
          </p:cNvPr>
          <p:cNvGraphicFramePr>
            <a:graphicFrameLocks noGrp="1"/>
          </p:cNvGraphicFramePr>
          <p:nvPr>
            <p:extLst>
              <p:ext uri="{D42A27DB-BD31-4B8C-83A1-F6EECF244321}">
                <p14:modId xmlns:p14="http://schemas.microsoft.com/office/powerpoint/2010/main" val="1099983507"/>
              </p:ext>
            </p:extLst>
          </p:nvPr>
        </p:nvGraphicFramePr>
        <p:xfrm>
          <a:off x="438638" y="742950"/>
          <a:ext cx="9787121" cy="6547839"/>
        </p:xfrm>
        <a:graphic>
          <a:graphicData uri="http://schemas.openxmlformats.org/drawingml/2006/table">
            <a:tbl>
              <a:tblPr firstRow="1" bandRow="1">
                <a:tableStyleId>{5C22544A-7EE6-4342-B048-85BDC9FD1C3A}</a:tableStyleId>
              </a:tblPr>
              <a:tblGrid>
                <a:gridCol w="2614805">
                  <a:extLst>
                    <a:ext uri="{9D8B030D-6E8A-4147-A177-3AD203B41FA5}">
                      <a16:colId xmlns:a16="http://schemas.microsoft.com/office/drawing/2014/main" val="2942136435"/>
                    </a:ext>
                  </a:extLst>
                </a:gridCol>
                <a:gridCol w="7172316">
                  <a:extLst>
                    <a:ext uri="{9D8B030D-6E8A-4147-A177-3AD203B41FA5}">
                      <a16:colId xmlns:a16="http://schemas.microsoft.com/office/drawing/2014/main" val="3516959153"/>
                    </a:ext>
                  </a:extLst>
                </a:gridCol>
              </a:tblGrid>
              <a:tr h="0">
                <a:tc>
                  <a:txBody>
                    <a:bodyPr/>
                    <a:lstStyle/>
                    <a:p>
                      <a:pPr algn="ctr"/>
                      <a:r>
                        <a:rPr kumimoji="1" lang="ja-JP" altLang="en-US" sz="1300" b="1" dirty="0">
                          <a:solidFill>
                            <a:srgbClr val="FFFFFF"/>
                          </a:solidFill>
                          <a:latin typeface="Arial" panose="020B0604020202020204" pitchFamily="34" charset="0"/>
                          <a:ea typeface="ＭＳ Ｐゴシック" panose="020B0600070205080204" pitchFamily="50" charset="-128"/>
                          <a:sym typeface="Arial" panose="020B0604020202020204" pitchFamily="34" charset="0"/>
                        </a:rPr>
                        <a:t>項目</a:t>
                      </a:r>
                    </a:p>
                  </a:txBody>
                  <a:tcPr marL="77712" marR="77712" marT="77712" marB="77712" anchor="b">
                    <a:lnL w="12700" cap="flat" cmpd="sng" algn="ctr">
                      <a:solidFill>
                        <a:srgbClr val="838383"/>
                      </a:solidFill>
                      <a:prstDash val="solid"/>
                      <a:round/>
                      <a:headEnd type="none" w="med" len="med"/>
                      <a:tailEnd type="none" w="med" len="med"/>
                    </a:lnL>
                    <a:lnR w="3175"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chemeClr val="accent5"/>
                    </a:solidFill>
                  </a:tcPr>
                </a:tc>
                <a:tc>
                  <a:txBody>
                    <a:bodyPr/>
                    <a:lstStyle/>
                    <a:p>
                      <a:pPr algn="ctr"/>
                      <a:r>
                        <a:rPr kumimoji="1" lang="ja-JP" altLang="en-US" sz="1300" b="1" dirty="0">
                          <a:solidFill>
                            <a:srgbClr val="FFFFFF"/>
                          </a:solidFill>
                          <a:latin typeface="Arial" panose="020B0604020202020204" pitchFamily="34" charset="0"/>
                          <a:ea typeface="ＭＳ Ｐゴシック" panose="020B0600070205080204" pitchFamily="50" charset="-128"/>
                          <a:sym typeface="Arial" panose="020B0604020202020204" pitchFamily="34" charset="0"/>
                        </a:rPr>
                        <a:t>内容</a:t>
                      </a:r>
                    </a:p>
                  </a:txBody>
                  <a:tcPr marL="77712" marR="77712" marT="77712" marB="77712" anchor="b">
                    <a:lnL w="3175" cap="flat" cmpd="sng" algn="ctr">
                      <a:solidFill>
                        <a:srgbClr val="5A5A5A"/>
                      </a:solidFill>
                      <a:prstDash val="solid"/>
                      <a:round/>
                      <a:headEnd type="none" w="med" len="med"/>
                      <a:tailEnd type="none" w="med" len="med"/>
                    </a:lnL>
                    <a:lnR w="12700" cap="flat" cmpd="sng" algn="ctr">
                      <a:solidFill>
                        <a:srgbClr val="838383"/>
                      </a:solidFill>
                      <a:prstDash val="solid"/>
                      <a:round/>
                      <a:headEnd type="none" w="med" len="med"/>
                      <a:tailEnd type="none" w="med" len="med"/>
                    </a:lnR>
                    <a:lnT w="12700" cap="flat" cmpd="sng" algn="ctr">
                      <a:solidFill>
                        <a:srgbClr val="5A5A5A"/>
                      </a:solidFill>
                      <a:prstDash val="solid"/>
                      <a:round/>
                      <a:headEnd type="none" w="med" len="med"/>
                      <a:tailEnd type="none" w="med" len="med"/>
                    </a:lnT>
                    <a:lnB w="12700" cap="flat" cmpd="sng" algn="ctr">
                      <a:solidFill>
                        <a:srgbClr val="5A5A5A"/>
                      </a:solidFill>
                      <a:prstDash val="solid"/>
                      <a:round/>
                      <a:headEnd type="none" w="med" len="med"/>
                      <a:tailEnd type="none" w="med" len="med"/>
                    </a:lnB>
                    <a:solidFill>
                      <a:schemeClr val="accent5"/>
                    </a:solidFill>
                  </a:tcPr>
                </a:tc>
                <a:extLst>
                  <a:ext uri="{0D108BD9-81ED-4DB2-BD59-A6C34878D82A}">
                    <a16:rowId xmlns:a16="http://schemas.microsoft.com/office/drawing/2014/main" val="1302460052"/>
                  </a:ext>
                </a:extLst>
              </a:tr>
              <a:tr h="1545597">
                <a:tc>
                  <a:txBody>
                    <a:bodyPr/>
                    <a:lstStyle/>
                    <a:p>
                      <a:pPr marL="165894" lvl="0" indent="-165894" algn="l" defTabSz="914400" rtl="0" eaLnBrk="1" latinLnBrk="0" hangingPunct="1">
                        <a:buClr>
                          <a:srgbClr val="5A5A5A"/>
                        </a:buClr>
                        <a:buSzPct val="100000"/>
                        <a:buFont typeface="Wingdings" panose="05000000000000000000" pitchFamily="2" charset="2"/>
                        <a:buChar char="n"/>
                      </a:pPr>
                      <a:r>
                        <a:rPr lang="ja-JP" altLang="en-US" sz="1300" dirty="0">
                          <a:solidFill>
                            <a:schemeClr val="tx1"/>
                          </a:solidFill>
                          <a:latin typeface="Meiryo UI" panose="020B0604030504040204" pitchFamily="50" charset="-128"/>
                          <a:ea typeface="Meiryo UI" panose="020B0604030504040204" pitchFamily="50" charset="-128"/>
                        </a:rPr>
                        <a:t>本事業計画の概要</a:t>
                      </a:r>
                      <a:endParaRPr lang="en-US" altLang="ja-JP" sz="1300" dirty="0">
                        <a:solidFill>
                          <a:schemeClr val="tx1"/>
                        </a:solidFill>
                        <a:latin typeface="Meiryo UI" panose="020B0604030504040204" pitchFamily="50" charset="-128"/>
                        <a:ea typeface="Meiryo UI" panose="020B0604030504040204" pitchFamily="50" charset="-128"/>
                      </a:endParaRPr>
                    </a:p>
                    <a:p>
                      <a:pPr marL="323056" lvl="1" indent="-155707" algn="l" defTabSz="914400" rtl="0" eaLnBrk="1" latinLnBrk="0" hangingPunct="1">
                        <a:buClr>
                          <a:srgbClr val="969696"/>
                        </a:buClr>
                        <a:buSzPct val="70000"/>
                        <a:buFont typeface="Wingdings" panose="05000000000000000000" pitchFamily="2" charset="2"/>
                        <a:buChar char="l"/>
                      </a:pPr>
                      <a:r>
                        <a:rPr lang="ja-JP" altLang="en-US" sz="1100" i="1" kern="0" dirty="0">
                          <a:solidFill>
                            <a:schemeClr val="tx1"/>
                          </a:solidFill>
                          <a:latin typeface="Meiryo UI" panose="020B0604030504040204" pitchFamily="50" charset="-128"/>
                          <a:ea typeface="Meiryo UI" panose="020B0604030504040204" pitchFamily="50" charset="-128"/>
                        </a:rPr>
                        <a:t>本事業計画の具体的内容のサマリーを記載してください</a:t>
                      </a:r>
                      <a:endParaRPr lang="en-US" altLang="ja-JP" sz="1100" i="1" kern="0" dirty="0">
                        <a:solidFill>
                          <a:schemeClr val="tx1"/>
                        </a:solidFill>
                        <a:latin typeface="Meiryo UI" panose="020B0604030504040204" pitchFamily="50" charset="-128"/>
                        <a:ea typeface="Meiryo UI" panose="020B0604030504040204" pitchFamily="50" charset="-128"/>
                      </a:endParaRPr>
                    </a:p>
                    <a:p>
                      <a:pPr marL="165894" lvl="0" indent="-165894" algn="l" defTabSz="914400" rtl="0" eaLnBrk="1" latinLnBrk="0" hangingPunct="1">
                        <a:buClr>
                          <a:srgbClr val="5A5A5A"/>
                        </a:buClr>
                        <a:buSzPct val="100000"/>
                        <a:buFont typeface="Wingdings" panose="05000000000000000000" pitchFamily="2" charset="2"/>
                        <a:buChar char="n"/>
                      </a:pPr>
                      <a:endParaRPr kumimoji="1" lang="ja-JP" altLang="en-US" sz="1100" i="1" dirty="0">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80975" lvl="0" indent="-180975" algn="l" defTabSz="914400" rtl="0" eaLnBrk="1" latinLnBrk="0" hangingPunct="1">
                        <a:buClr>
                          <a:srgbClr val="5A5A5A"/>
                        </a:buClr>
                        <a:buSzPct val="100000"/>
                        <a:buFont typeface="Wingdings" panose="05000000000000000000" pitchFamily="2" charset="2"/>
                        <a:buChar char="n"/>
                      </a:pPr>
                      <a:endParaRPr kumimoji="1" lang="ja-JP" altLang="en-US" sz="1100" i="1" dirty="0">
                        <a:solidFill>
                          <a:srgbClr val="0070C0"/>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lnL w="3188" cap="flat" cmpd="sng" algn="ctr">
                      <a:solidFill>
                        <a:srgbClr val="5A5A5A"/>
                      </a:solidFill>
                      <a:prstDash val="solid"/>
                      <a:round/>
                      <a:headEnd type="none" w="med" len="med"/>
                      <a:tailEnd type="none" w="med" len="med"/>
                    </a:lnL>
                    <a:lnR w="0" cap="flat" cmpd="sng" algn="ctr">
                      <a:solidFill>
                        <a:schemeClr val="lt1">
                          <a:alpha val="0"/>
                        </a:schemeClr>
                      </a:solidFill>
                      <a:prstDash val="solid"/>
                      <a:round/>
                      <a:headEnd type="none" w="med" len="med"/>
                      <a:tailEnd type="none" w="med" len="med"/>
                    </a:lnR>
                    <a:lnT w="12700"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507932170"/>
                  </a:ext>
                </a:extLst>
              </a:tr>
              <a:tr h="1545597">
                <a:tc>
                  <a:txBody>
                    <a:bodyPr/>
                    <a:lstStyle/>
                    <a:p>
                      <a:pPr marL="165894" lvl="0" indent="-165894" algn="l" defTabSz="914400" rtl="0" eaLnBrk="1" latinLnBrk="0" hangingPunct="1">
                        <a:buClr>
                          <a:srgbClr val="5A5A5A"/>
                        </a:buClr>
                        <a:buSzPct val="100000"/>
                        <a:buFont typeface="Wingdings" panose="05000000000000000000" pitchFamily="2" charset="2"/>
                        <a:buChar char="n"/>
                      </a:pPr>
                      <a:r>
                        <a:rPr lang="ja-JP" altLang="en-US" sz="1300" dirty="0">
                          <a:solidFill>
                            <a:schemeClr val="tx1"/>
                          </a:solidFill>
                          <a:latin typeface="Meiryo UI" panose="020B0604030504040204" pitchFamily="50" charset="-128"/>
                          <a:ea typeface="Meiryo UI" panose="020B0604030504040204" pitchFamily="50" charset="-128"/>
                        </a:rPr>
                        <a:t>本事業の新規性、及び社会課題解決</a:t>
                      </a:r>
                      <a:endParaRPr lang="en-US" altLang="ja-JP" sz="1300" dirty="0">
                        <a:solidFill>
                          <a:schemeClr val="tx1"/>
                        </a:solidFill>
                        <a:latin typeface="Meiryo UI" panose="020B0604030504040204" pitchFamily="50" charset="-128"/>
                        <a:ea typeface="Meiryo UI" panose="020B0604030504040204" pitchFamily="50" charset="-128"/>
                      </a:endParaRPr>
                    </a:p>
                    <a:p>
                      <a:pPr marL="323056" lvl="1" indent="-155707" algn="l" defTabSz="914400" rtl="0" eaLnBrk="1" latinLnBrk="0" hangingPunct="1">
                        <a:buClr>
                          <a:srgbClr val="969696"/>
                        </a:buClr>
                        <a:buSzPct val="70000"/>
                        <a:buFont typeface="Wingdings" panose="05000000000000000000" pitchFamily="2" charset="2"/>
                        <a:buChar char="l"/>
                      </a:pPr>
                      <a:r>
                        <a:rPr kumimoji="1" lang="ja-JP" altLang="en-US" sz="1100" i="1" kern="0" dirty="0">
                          <a:solidFill>
                            <a:schemeClr val="tx1"/>
                          </a:solidFill>
                          <a:latin typeface="Meiryo UI" panose="020B0604030504040204" pitchFamily="50" charset="-128"/>
                          <a:ea typeface="Meiryo UI" panose="020B0604030504040204" pitchFamily="50" charset="-128"/>
                          <a:cs typeface="+mn-cs"/>
                          <a:sym typeface="Arial" panose="020B0604020202020204" pitchFamily="34" charset="0"/>
                        </a:rPr>
                        <a:t>事業成果及び波及効果のサマリー（本事業終了後に得られる成果の実装に関して、新規性、社会課題解決の見通し、及びその考え方</a:t>
                      </a:r>
                      <a:r>
                        <a:rPr kumimoji="1" lang="ja-JP" altLang="en-US" sz="1100" i="1" kern="0" dirty="0">
                          <a:solidFill>
                            <a:schemeClr val="tx1"/>
                          </a:solidFill>
                          <a:latin typeface="Meiryo UI" panose="020B0604030504040204" pitchFamily="50" charset="-128"/>
                          <a:ea typeface="Meiryo UI" panose="020B0604030504040204" pitchFamily="50" charset="-128"/>
                          <a:cs typeface="+mn-cs"/>
                        </a:rPr>
                        <a:t>を記載してください</a:t>
                      </a:r>
                      <a:endParaRPr kumimoji="1" lang="en-US" altLang="ja-JP" sz="1100" i="1" kern="0" dirty="0">
                        <a:solidFill>
                          <a:schemeClr val="tx1"/>
                        </a:solidFill>
                        <a:latin typeface="Meiryo UI" panose="020B0604030504040204" pitchFamily="50" charset="-128"/>
                        <a:ea typeface="Meiryo UI" panose="020B0604030504040204" pitchFamily="50" charset="-128"/>
                        <a:cs typeface="+mn-cs"/>
                      </a:endParaRPr>
                    </a:p>
                    <a:p>
                      <a:pPr marL="323056" lvl="1" indent="-155707" algn="l" defTabSz="914400" rtl="0" eaLnBrk="1" latinLnBrk="0" hangingPunct="1">
                        <a:buClr>
                          <a:srgbClr val="969696"/>
                        </a:buClr>
                        <a:buSzPct val="70000"/>
                        <a:buFont typeface="Wingdings" panose="05000000000000000000" pitchFamily="2" charset="2"/>
                        <a:buChar char="l"/>
                      </a:pPr>
                      <a:endParaRPr kumimoji="1" lang="ja-JP" altLang="en-US" sz="1100" i="1" dirty="0">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0" lvl="0" indent="0" algn="l" defTabSz="914400" rtl="0" eaLnBrk="1" latinLnBrk="0" hangingPunct="1">
                        <a:buClr>
                          <a:srgbClr val="5A5A5A"/>
                        </a:buClr>
                        <a:buSzPct val="100000"/>
                        <a:buFont typeface="Wingdings" panose="05000000000000000000" pitchFamily="2" charset="2"/>
                        <a:buNone/>
                      </a:pPr>
                      <a:endParaRPr kumimoji="1" lang="ja-JP" altLang="en-US" sz="1100" dirty="0">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lnL w="3188" cap="flat" cmpd="sng" algn="ctr">
                      <a:solidFill>
                        <a:srgbClr val="5A5A5A"/>
                      </a:solidFill>
                      <a:prstDash val="solid"/>
                      <a:round/>
                      <a:headEnd type="none" w="med" len="med"/>
                      <a:tailEnd type="none" w="med" len="med"/>
                    </a:lnL>
                    <a:lnR w="0" cap="flat" cmpd="sng" algn="ctr">
                      <a:solidFill>
                        <a:schemeClr val="lt1">
                          <a:alpha val="0"/>
                        </a:schemeClr>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3653216485"/>
                  </a:ext>
                </a:extLst>
              </a:tr>
              <a:tr h="1545597">
                <a:tc>
                  <a:txBody>
                    <a:bodyPr/>
                    <a:lstStyle/>
                    <a:p>
                      <a:pPr marL="165894" lvl="0" indent="-165894" algn="l" defTabSz="914400" rtl="0" eaLnBrk="1" latinLnBrk="0" hangingPunct="1">
                        <a:buClr>
                          <a:srgbClr val="5A5A5A"/>
                        </a:buClr>
                        <a:buSzPct val="100000"/>
                        <a:buFont typeface="Wingdings" panose="05000000000000000000" pitchFamily="2" charset="2"/>
                        <a:buChar char="n"/>
                      </a:pPr>
                      <a:r>
                        <a:rPr lang="ja-JP" altLang="en-US" sz="1300" dirty="0">
                          <a:solidFill>
                            <a:schemeClr val="tx1"/>
                          </a:solidFill>
                          <a:latin typeface="Meiryo UI" panose="020B0604030504040204" pitchFamily="50" charset="-128"/>
                          <a:ea typeface="Meiryo UI" panose="020B0604030504040204" pitchFamily="50" charset="-128"/>
                        </a:rPr>
                        <a:t>本事業の実現可能性・合理性</a:t>
                      </a:r>
                      <a:endParaRPr lang="en-US" altLang="ja-JP" sz="1300" dirty="0">
                        <a:solidFill>
                          <a:schemeClr val="tx1"/>
                        </a:solidFill>
                        <a:latin typeface="Meiryo UI" panose="020B0604030504040204" pitchFamily="50" charset="-128"/>
                        <a:ea typeface="Meiryo UI" panose="020B0604030504040204" pitchFamily="50" charset="-128"/>
                      </a:endParaRPr>
                    </a:p>
                    <a:p>
                      <a:pPr marL="323056" lvl="1" indent="-155707" algn="l" defTabSz="914400" rtl="0" eaLnBrk="1" latinLnBrk="0" hangingPunct="1">
                        <a:buClr>
                          <a:srgbClr val="969696"/>
                        </a:buClr>
                        <a:buSzPct val="70000"/>
                        <a:buFont typeface="Wingdings" panose="05000000000000000000" pitchFamily="2" charset="2"/>
                        <a:buChar char="l"/>
                      </a:pPr>
                      <a:r>
                        <a:rPr lang="ja-JP" altLang="en-US" sz="1100" i="1" kern="0" dirty="0">
                          <a:solidFill>
                            <a:schemeClr val="tx1"/>
                          </a:solidFill>
                          <a:latin typeface="Meiryo UI" panose="020B0604030504040204" pitchFamily="50" charset="-128"/>
                          <a:ea typeface="Meiryo UI" panose="020B0604030504040204" pitchFamily="50" charset="-128"/>
                        </a:rPr>
                        <a:t>本事業計画の実施が実現可能であること、及び応募者が本事業を実施することが合理的であることのサマリーを記載してください</a:t>
                      </a:r>
                      <a:endParaRPr kumimoji="1" lang="ja-JP" altLang="en-US" sz="1100" i="1" kern="0" dirty="0">
                        <a:solidFill>
                          <a:schemeClr val="tx1"/>
                        </a:solidFill>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80975" lvl="0" indent="-180975" algn="l" defTabSz="914400" rtl="0" eaLnBrk="1" latinLnBrk="0" hangingPunct="1">
                        <a:buClr>
                          <a:srgbClr val="5A5A5A"/>
                        </a:buClr>
                        <a:buSzPct val="100000"/>
                        <a:buFont typeface="Wingdings" panose="05000000000000000000" pitchFamily="2" charset="2"/>
                        <a:buChar char="n"/>
                      </a:pPr>
                      <a:endParaRPr kumimoji="1" lang="ja-JP" altLang="en-US" sz="1100" i="1" dirty="0">
                        <a:solidFill>
                          <a:srgbClr val="0070C0"/>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lnL w="3188" cap="flat" cmpd="sng" algn="ctr">
                      <a:solidFill>
                        <a:srgbClr val="5A5A5A"/>
                      </a:solidFill>
                      <a:prstDash val="solid"/>
                      <a:round/>
                      <a:headEnd type="none" w="med" len="med"/>
                      <a:tailEnd type="none" w="med" len="med"/>
                    </a:lnL>
                    <a:lnR w="0" cap="flat" cmpd="sng" algn="ctr">
                      <a:solidFill>
                        <a:schemeClr val="lt1">
                          <a:alpha val="0"/>
                        </a:schemeClr>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3238317701"/>
                  </a:ext>
                </a:extLst>
              </a:tr>
              <a:tr h="1545597">
                <a:tc>
                  <a:txBody>
                    <a:bodyPr/>
                    <a:lstStyle/>
                    <a:p>
                      <a:pPr marL="165894" lvl="0" indent="-165894" algn="l" defTabSz="914400" rtl="0" eaLnBrk="1" latinLnBrk="0" hangingPunct="1">
                        <a:buClr>
                          <a:srgbClr val="5A5A5A"/>
                        </a:buClr>
                        <a:buSzPct val="100000"/>
                        <a:buFont typeface="Wingdings" panose="05000000000000000000" pitchFamily="2" charset="2"/>
                        <a:buChar char="n"/>
                      </a:pPr>
                      <a:r>
                        <a:rPr lang="ja-JP" altLang="en-US" sz="1300" dirty="0">
                          <a:solidFill>
                            <a:schemeClr val="tx1"/>
                          </a:solidFill>
                          <a:latin typeface="Meiryo UI" panose="020B0604030504040204" pitchFamily="50" charset="-128"/>
                          <a:ea typeface="Meiryo UI" panose="020B0604030504040204" pitchFamily="50" charset="-128"/>
                        </a:rPr>
                        <a:t>本事業完了後のビジョン</a:t>
                      </a:r>
                      <a:endParaRPr lang="en-US" altLang="ja-JP" sz="1300" dirty="0">
                        <a:solidFill>
                          <a:schemeClr val="tx1"/>
                        </a:solidFill>
                        <a:latin typeface="Meiryo UI" panose="020B0604030504040204" pitchFamily="50" charset="-128"/>
                        <a:ea typeface="Meiryo UI" panose="020B0604030504040204" pitchFamily="50" charset="-128"/>
                      </a:endParaRPr>
                    </a:p>
                    <a:p>
                      <a:pPr marL="323056" lvl="1" indent="-155707" algn="l" defTabSz="914400" rtl="0" eaLnBrk="1" latinLnBrk="0" hangingPunct="1">
                        <a:buClr>
                          <a:srgbClr val="969696"/>
                        </a:buClr>
                        <a:buSzPct val="70000"/>
                        <a:buFont typeface="Wingdings" panose="05000000000000000000" pitchFamily="2" charset="2"/>
                        <a:buChar char="l"/>
                      </a:pPr>
                      <a:r>
                        <a:rPr kumimoji="1" lang="ja-JP" altLang="en-US" sz="1100" i="1" kern="0" dirty="0">
                          <a:solidFill>
                            <a:schemeClr val="tx1"/>
                          </a:solidFill>
                          <a:latin typeface="Meiryo UI" panose="020B0604030504040204" pitchFamily="50" charset="-128"/>
                          <a:ea typeface="Meiryo UI" panose="020B0604030504040204" pitchFamily="50" charset="-128"/>
                          <a:cs typeface="+mn-cs"/>
                        </a:rPr>
                        <a:t>本事業の事業期間終了後のビジョンを記載してください</a:t>
                      </a:r>
                      <a:endParaRPr kumimoji="1" lang="ja-JP" altLang="en-US" sz="1100" i="1" kern="0" dirty="0">
                        <a:solidFill>
                          <a:schemeClr val="tx1"/>
                        </a:solidFill>
                        <a:latin typeface="Meiryo UI" panose="020B0604030504040204" pitchFamily="50" charset="-128"/>
                        <a:ea typeface="Meiryo UI" panose="020B0604030504040204" pitchFamily="50" charset="-128"/>
                        <a:cs typeface="+mn-cs"/>
                        <a:sym typeface="Arial" panose="020B0604020202020204" pitchFamily="34" charset="0"/>
                      </a:endParaRPr>
                    </a:p>
                  </a:txBody>
                  <a:tcPr marL="77712" marR="77712" marT="77712" marB="77712">
                    <a:lnL w="0" cap="flat" cmpd="sng" algn="ctr">
                      <a:solidFill>
                        <a:schemeClr val="lt1">
                          <a:alpha val="0"/>
                        </a:schemeClr>
                      </a:solidFill>
                      <a:prstDash val="solid"/>
                      <a:round/>
                      <a:headEnd type="none" w="med" len="med"/>
                      <a:tailEnd type="none" w="med" len="med"/>
                    </a:lnL>
                    <a:lnR w="3188" cap="flat" cmpd="sng" algn="ctr">
                      <a:solidFill>
                        <a:srgbClr val="5A5A5A"/>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tc>
                  <a:txBody>
                    <a:bodyPr/>
                    <a:lstStyle/>
                    <a:p>
                      <a:pPr marL="180975" lvl="0" indent="-180975" algn="l" defTabSz="914400" rtl="0" eaLnBrk="1" latinLnBrk="0" hangingPunct="1">
                        <a:buClr>
                          <a:srgbClr val="5A5A5A"/>
                        </a:buClr>
                        <a:buSzPct val="100000"/>
                        <a:buFont typeface="Wingdings" panose="05000000000000000000" pitchFamily="2" charset="2"/>
                        <a:buChar char="n"/>
                      </a:pPr>
                      <a:endParaRPr kumimoji="1" lang="ja-JP" altLang="en-US" sz="1100" i="1" dirty="0">
                        <a:solidFill>
                          <a:srgbClr val="0070C0"/>
                        </a:solidFill>
                        <a:latin typeface="Meiryo UI" panose="020B0604030504040204" pitchFamily="50" charset="-128"/>
                        <a:ea typeface="Meiryo UI" panose="020B0604030504040204" pitchFamily="50" charset="-128"/>
                        <a:sym typeface="Arial" panose="020B0604020202020204" pitchFamily="34" charset="0"/>
                      </a:endParaRPr>
                    </a:p>
                  </a:txBody>
                  <a:tcPr marL="77712" marR="77712" marT="77712" marB="77712">
                    <a:lnL w="3188" cap="flat" cmpd="sng" algn="ctr">
                      <a:solidFill>
                        <a:srgbClr val="5A5A5A"/>
                      </a:solidFill>
                      <a:prstDash val="solid"/>
                      <a:round/>
                      <a:headEnd type="none" w="med" len="med"/>
                      <a:tailEnd type="none" w="med" len="med"/>
                    </a:lnL>
                    <a:lnR w="0" cap="flat" cmpd="sng" algn="ctr">
                      <a:solidFill>
                        <a:schemeClr val="lt1">
                          <a:alpha val="0"/>
                        </a:schemeClr>
                      </a:solidFill>
                      <a:prstDash val="solid"/>
                      <a:round/>
                      <a:headEnd type="none" w="med" len="med"/>
                      <a:tailEnd type="none" w="med" len="med"/>
                    </a:lnR>
                    <a:lnT w="3175" cap="flat" cmpd="sng" algn="ctr">
                      <a:solidFill>
                        <a:srgbClr val="5A5A5A"/>
                      </a:solidFill>
                      <a:prstDash val="solid"/>
                      <a:round/>
                      <a:headEnd type="none" w="med" len="med"/>
                      <a:tailEnd type="none" w="med" len="med"/>
                    </a:lnT>
                    <a:lnB w="3175" cap="flat" cmpd="sng" algn="ctr">
                      <a:solidFill>
                        <a:srgbClr val="5A5A5A"/>
                      </a:solidFill>
                      <a:prstDash val="solid"/>
                      <a:round/>
                      <a:headEnd type="none" w="med" len="med"/>
                      <a:tailEnd type="none" w="med" len="med"/>
                    </a:lnB>
                    <a:noFill/>
                  </a:tcPr>
                </a:tc>
                <a:extLst>
                  <a:ext uri="{0D108BD9-81ED-4DB2-BD59-A6C34878D82A}">
                    <a16:rowId xmlns:a16="http://schemas.microsoft.com/office/drawing/2014/main" val="3251933253"/>
                  </a:ext>
                </a:extLst>
              </a:tr>
            </a:tbl>
          </a:graphicData>
        </a:graphic>
      </p:graphicFrame>
      <p:sp>
        <p:nvSpPr>
          <p:cNvPr id="3" name="スライド番号プレースホルダー 5">
            <a:extLst>
              <a:ext uri="{FF2B5EF4-FFF2-40B4-BE49-F238E27FC236}">
                <a16:creationId xmlns:a16="http://schemas.microsoft.com/office/drawing/2014/main" id="{E463A77F-E346-4457-A324-70467214547C}"/>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2</a:t>
            </a:fld>
            <a:endParaRPr lang="ja-JP" altLang="en-US" dirty="0"/>
          </a:p>
        </p:txBody>
      </p:sp>
    </p:spTree>
    <p:extLst>
      <p:ext uri="{BB962C8B-B14F-4D97-AF65-F5344CB8AC3E}">
        <p14:creationId xmlns:p14="http://schemas.microsoft.com/office/powerpoint/2010/main" val="606996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8269EC66-A63D-7FD1-4459-F9E4E6A22D76}"/>
              </a:ext>
            </a:extLst>
          </p:cNvPr>
          <p:cNvGraphicFramePr>
            <a:graphicFrameLocks noGrp="1"/>
          </p:cNvGraphicFramePr>
          <p:nvPr>
            <p:extLst>
              <p:ext uri="{D42A27DB-BD31-4B8C-83A1-F6EECF244321}">
                <p14:modId xmlns:p14="http://schemas.microsoft.com/office/powerpoint/2010/main" val="2007326957"/>
              </p:ext>
            </p:extLst>
          </p:nvPr>
        </p:nvGraphicFramePr>
        <p:xfrm>
          <a:off x="524786" y="1021767"/>
          <a:ext cx="9644932" cy="4441404"/>
        </p:xfrm>
        <a:graphic>
          <a:graphicData uri="http://schemas.openxmlformats.org/drawingml/2006/table">
            <a:tbl>
              <a:tblPr firstRow="1" bandRow="1">
                <a:tableStyleId>{2D5ABB26-0587-4C30-8999-92F81FD0307C}</a:tableStyleId>
              </a:tblPr>
              <a:tblGrid>
                <a:gridCol w="508395">
                  <a:extLst>
                    <a:ext uri="{9D8B030D-6E8A-4147-A177-3AD203B41FA5}">
                      <a16:colId xmlns:a16="http://schemas.microsoft.com/office/drawing/2014/main" val="4196669943"/>
                    </a:ext>
                  </a:extLst>
                </a:gridCol>
                <a:gridCol w="8202996">
                  <a:extLst>
                    <a:ext uri="{9D8B030D-6E8A-4147-A177-3AD203B41FA5}">
                      <a16:colId xmlns:a16="http://schemas.microsoft.com/office/drawing/2014/main" val="1091126711"/>
                    </a:ext>
                  </a:extLst>
                </a:gridCol>
                <a:gridCol w="933541">
                  <a:extLst>
                    <a:ext uri="{9D8B030D-6E8A-4147-A177-3AD203B41FA5}">
                      <a16:colId xmlns:a16="http://schemas.microsoft.com/office/drawing/2014/main" val="394210924"/>
                    </a:ext>
                  </a:extLst>
                </a:gridCol>
              </a:tblGrid>
              <a:tr h="679274">
                <a:tc>
                  <a:txBody>
                    <a:bodyPr/>
                    <a:lstStyle/>
                    <a:p>
                      <a:pPr algn="ctr"/>
                      <a:r>
                        <a:rPr kumimoji="1" lang="en-US" altLang="ja-JP" sz="1600" b="1" dirty="0">
                          <a:solidFill>
                            <a:schemeClr val="bg1"/>
                          </a:solidFill>
                          <a:latin typeface="Meiryo UI" panose="020B0604030504040204" pitchFamily="50" charset="-128"/>
                          <a:ea typeface="Meiryo UI" panose="020B0604030504040204" pitchFamily="50" charset="-128"/>
                        </a:rPr>
                        <a:t>1.</a:t>
                      </a:r>
                    </a:p>
                  </a:txBody>
                  <a:tcPr marL="65317" marR="65317" marT="65317" marB="65317" anchor="ctr">
                    <a:lnL w="127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marR="0" lvl="0" indent="0" algn="l" defTabSz="91439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tx1"/>
                          </a:solidFill>
                          <a:latin typeface="Meiryo UI" panose="020B0604030504040204" pitchFamily="50" charset="-128"/>
                          <a:ea typeface="Meiryo UI" panose="020B0604030504040204" pitchFamily="50" charset="-128"/>
                        </a:rPr>
                        <a:t>　事業計画の具体的な内容</a:t>
                      </a:r>
                    </a:p>
                  </a:txBody>
                  <a:tcPr marL="65317" marR="65317" marT="65317" marB="65317" anchor="ctr">
                    <a:lnL w="76200" cap="flat" cmpd="sng" algn="ctr">
                      <a:noFill/>
                      <a:prstDash val="solid"/>
                      <a:round/>
                      <a:headEnd type="none" w="med" len="med"/>
                      <a:tailEnd type="none" w="med" len="med"/>
                    </a:lnL>
                    <a:lnR>
                      <a:noFill/>
                    </a:lnR>
                    <a:lnT w="12700" cap="flat" cmpd="sng" algn="ctr">
                      <a:solidFill>
                        <a:schemeClr val="bg1">
                          <a:lumMod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en-US" altLang="ja-JP" sz="1600" b="0" dirty="0">
                          <a:solidFill>
                            <a:schemeClr val="tx1"/>
                          </a:solidFill>
                          <a:latin typeface="Meiryo UI"/>
                          <a:ea typeface="Meiryo UI"/>
                        </a:rPr>
                        <a:t>P.X</a:t>
                      </a:r>
                      <a:endParaRPr kumimoji="1" lang="ja-JP" altLang="en-US" sz="1600" b="0" dirty="0">
                        <a:solidFill>
                          <a:schemeClr val="tx1"/>
                        </a:solidFill>
                        <a:latin typeface="Meiryo UI"/>
                        <a:ea typeface="Meiryo UI"/>
                      </a:endParaRPr>
                    </a:p>
                  </a:txBody>
                  <a:tcPr marL="65317" marR="65317" marT="65317" marB="65317" anchor="ctr">
                    <a:lnL>
                      <a:noFill/>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515235059"/>
                  </a:ext>
                </a:extLst>
              </a:tr>
              <a:tr h="679274">
                <a:tc>
                  <a:txBody>
                    <a:bodyPr/>
                    <a:lstStyle/>
                    <a:p>
                      <a:pPr algn="ctr"/>
                      <a:endParaRPr kumimoji="1" lang="en-US" altLang="ja-JP" sz="1200" b="1" dirty="0">
                        <a:solidFill>
                          <a:schemeClr val="tx1"/>
                        </a:solidFill>
                        <a:latin typeface="Meiryo UI" panose="020B0604030504040204" pitchFamily="50" charset="-128"/>
                        <a:ea typeface="Meiryo UI" panose="020B0604030504040204" pitchFamily="50" charset="-128"/>
                      </a:endParaRPr>
                    </a:p>
                  </a:txBody>
                  <a:tcPr marL="65317" marR="65317" marT="65317" marB="65317" anchor="ctr">
                    <a:lnL w="127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71463" marR="0" lvl="0" indent="0" algn="l" defTabSz="914390" rtl="0" eaLnBrk="1" fontAlgn="auto" latinLnBrk="0" hangingPunct="1">
                        <a:lnSpc>
                          <a:spcPct val="100000"/>
                        </a:lnSpc>
                        <a:spcBef>
                          <a:spcPts val="0"/>
                        </a:spcBef>
                        <a:spcAft>
                          <a:spcPts val="0"/>
                        </a:spcAft>
                        <a:buClrTx/>
                        <a:buSzTx/>
                        <a:buFontTx/>
                        <a:buNone/>
                        <a:tabLst/>
                        <a:defRPr/>
                      </a:pPr>
                      <a:r>
                        <a:rPr kumimoji="0" lang="en-US" altLang="ja-JP"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1-1.</a:t>
                      </a:r>
                      <a:r>
                        <a:rPr kumimoji="0" lang="ja-JP" altLang="en-US"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　事業の具体的計画</a:t>
                      </a:r>
                      <a:endParaRPr kumimoji="0" lang="en-US" altLang="ja-JP"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endParaRPr>
                    </a:p>
                    <a:p>
                      <a:pPr marL="271463" marR="0" lvl="0" indent="0" algn="l" defTabSz="91439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eiryo UI" panose="020B0604030504040204" pitchFamily="50" charset="-128"/>
                          <a:ea typeface="Meiryo UI" panose="020B0604030504040204" pitchFamily="50" charset="-128"/>
                        </a:rPr>
                        <a:t>1-2.</a:t>
                      </a:r>
                      <a:r>
                        <a:rPr kumimoji="1" lang="ja-JP" altLang="en-US" sz="1200" b="0" dirty="0">
                          <a:solidFill>
                            <a:schemeClr val="tx1"/>
                          </a:solidFill>
                          <a:latin typeface="Meiryo UI" panose="020B0604030504040204" pitchFamily="50" charset="-128"/>
                          <a:ea typeface="Meiryo UI" panose="020B0604030504040204" pitchFamily="50" charset="-128"/>
                        </a:rPr>
                        <a:t>　</a:t>
                      </a:r>
                      <a:r>
                        <a:rPr kumimoji="1" lang="zh-TW" altLang="en-US" sz="1200" b="0" dirty="0">
                          <a:solidFill>
                            <a:schemeClr val="tx1"/>
                          </a:solidFill>
                          <a:latin typeface="Meiryo UI" panose="020B0604030504040204" pitchFamily="50" charset="-128"/>
                          <a:ea typeface="Meiryo UI" panose="020B0604030504040204" pitchFamily="50" charset="-128"/>
                        </a:rPr>
                        <a:t>新規性、社会課題解決</a:t>
                      </a:r>
                      <a:endParaRPr kumimoji="1" lang="en-US" altLang="zh-TW" sz="1200" b="0" dirty="0">
                        <a:solidFill>
                          <a:schemeClr val="tx1"/>
                        </a:solidFill>
                        <a:latin typeface="Meiryo UI" panose="020B0604030504040204" pitchFamily="50" charset="-128"/>
                        <a:ea typeface="Meiryo UI" panose="020B0604030504040204" pitchFamily="50" charset="-128"/>
                      </a:endParaRPr>
                    </a:p>
                    <a:p>
                      <a:pPr marL="271463" marR="0" lvl="0" indent="0" algn="l" defTabSz="914390" rtl="0" eaLnBrk="1" fontAlgn="auto" latinLnBrk="0" hangingPunct="1">
                        <a:lnSpc>
                          <a:spcPct val="100000"/>
                        </a:lnSpc>
                        <a:spcBef>
                          <a:spcPts val="0"/>
                        </a:spcBef>
                        <a:spcAft>
                          <a:spcPts val="0"/>
                        </a:spcAft>
                        <a:buClrTx/>
                        <a:buSzTx/>
                        <a:buFontTx/>
                        <a:buNone/>
                        <a:tabLst/>
                        <a:defRPr/>
                      </a:pPr>
                      <a:r>
                        <a:rPr kumimoji="0" lang="en-US" altLang="ja-JP"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1-3.</a:t>
                      </a:r>
                      <a:r>
                        <a:rPr kumimoji="0" lang="ja-JP" altLang="en-US"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　事業計画の実現可能性・合理性</a:t>
                      </a:r>
                      <a:endParaRPr kumimoji="0" lang="en-US" altLang="ja-JP"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endParaRPr>
                    </a:p>
                    <a:p>
                      <a:pPr marL="271463" marR="0" lvl="0" indent="0" algn="l" defTabSz="914390" rtl="0" eaLnBrk="1" fontAlgn="auto" latinLnBrk="0" hangingPunct="1">
                        <a:lnSpc>
                          <a:spcPct val="100000"/>
                        </a:lnSpc>
                        <a:spcBef>
                          <a:spcPts val="0"/>
                        </a:spcBef>
                        <a:spcAft>
                          <a:spcPts val="0"/>
                        </a:spcAft>
                        <a:buClrTx/>
                        <a:buSzTx/>
                        <a:buFontTx/>
                        <a:buNone/>
                        <a:tabLst/>
                        <a:defRPr/>
                      </a:pPr>
                      <a:r>
                        <a:rPr kumimoji="1" lang="en-US" altLang="ja-JP"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1</a:t>
                      </a:r>
                      <a:r>
                        <a:rPr kumimoji="0" lang="en-US" altLang="ja-JP"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-4.</a:t>
                      </a:r>
                      <a:r>
                        <a:rPr kumimoji="0" lang="ja-JP" altLang="en-US"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　事業完了後のビジョン</a:t>
                      </a:r>
                      <a:endParaRPr kumimoji="0" lang="en-US" altLang="ja-JP"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endParaRPr>
                    </a:p>
                    <a:p>
                      <a:pPr marL="271463" marR="0" lvl="0" indent="0" algn="l" defTabSz="914390" rtl="0" eaLnBrk="1" fontAlgn="auto" latinLnBrk="0" hangingPunct="1">
                        <a:lnSpc>
                          <a:spcPct val="100000"/>
                        </a:lnSpc>
                        <a:spcBef>
                          <a:spcPts val="0"/>
                        </a:spcBef>
                        <a:spcAft>
                          <a:spcPts val="0"/>
                        </a:spcAft>
                        <a:buClrTx/>
                        <a:buSzTx/>
                        <a:buFontTx/>
                        <a:buNone/>
                        <a:tabLst/>
                        <a:defRPr/>
                      </a:pPr>
                      <a:r>
                        <a:rPr kumimoji="0" lang="en-US" altLang="ja-JP"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1-5.</a:t>
                      </a:r>
                      <a:r>
                        <a:rPr kumimoji="0" lang="ja-JP" altLang="en-US"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　その他の要件に係る確認事項</a:t>
                      </a: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marL="65317" marR="65317" marT="65317" marB="65317" anchor="ctr">
                    <a:lnL w="762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65317" marR="65317" marT="65317" marB="65317"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847784"/>
                  </a:ext>
                </a:extLst>
              </a:tr>
              <a:tr h="679274">
                <a:tc>
                  <a:txBody>
                    <a:bodyPr/>
                    <a:lstStyle/>
                    <a:p>
                      <a:pPr marL="0" algn="ctr" defTabSz="986912" rtl="0" eaLnBrk="1" latinLnBrk="0" hangingPunct="1"/>
                      <a:r>
                        <a:rPr kumimoji="1" lang="en-US" altLang="ja-JP" sz="1600" b="1" kern="1200" dirty="0">
                          <a:solidFill>
                            <a:schemeClr val="bg1"/>
                          </a:solidFill>
                          <a:latin typeface="Meiryo UI" panose="020B0604030504040204" pitchFamily="50" charset="-128"/>
                          <a:ea typeface="Meiryo UI" panose="020B0604030504040204" pitchFamily="50" charset="-128"/>
                          <a:cs typeface="+mn-cs"/>
                        </a:rPr>
                        <a:t>2.</a:t>
                      </a:r>
                      <a:endParaRPr kumimoji="1" lang="ja-JP" altLang="en-US" sz="1600" b="1" kern="1200" dirty="0">
                        <a:solidFill>
                          <a:schemeClr val="bg1"/>
                        </a:solidFill>
                        <a:latin typeface="Meiryo UI" panose="020B0604030504040204" pitchFamily="50" charset="-128"/>
                        <a:ea typeface="Meiryo UI" panose="020B0604030504040204" pitchFamily="50" charset="-128"/>
                        <a:cs typeface="+mn-cs"/>
                      </a:endParaRPr>
                    </a:p>
                  </a:txBody>
                  <a:tcPr marL="65317" marR="65317" marT="65317" marB="65317" anchor="ctr">
                    <a:lnL w="127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marR="0" lvl="0" indent="0" algn="l" defTabSz="986912" rtl="0" eaLnBrk="1" fontAlgn="auto" latinLnBrk="0" hangingPunct="1">
                        <a:lnSpc>
                          <a:spcPct val="100000"/>
                        </a:lnSpc>
                        <a:spcBef>
                          <a:spcPts val="0"/>
                        </a:spcBef>
                        <a:spcAft>
                          <a:spcPts val="0"/>
                        </a:spcAft>
                        <a:buClrTx/>
                        <a:buSzTx/>
                        <a:buFontTx/>
                        <a:buNone/>
                        <a:tabLst/>
                        <a:defRPr/>
                      </a:pPr>
                      <a:r>
                        <a:rPr kumimoji="1" lang="ja-JP" altLang="en-US" sz="1600" b="1" kern="1200" dirty="0">
                          <a:solidFill>
                            <a:schemeClr val="tx1"/>
                          </a:solidFill>
                          <a:latin typeface="Meiryo UI" panose="020B0604030504040204" pitchFamily="50" charset="-128"/>
                          <a:ea typeface="Meiryo UI" panose="020B0604030504040204" pitchFamily="50" charset="-128"/>
                          <a:cs typeface="+mn-cs"/>
                        </a:rPr>
                        <a:t>　事業実績、事業遂行能力</a:t>
                      </a:r>
                      <a:endParaRPr kumimoji="1" lang="zh-TW" altLang="en-US" sz="1600" b="1" dirty="0">
                        <a:solidFill>
                          <a:schemeClr val="tx1"/>
                        </a:solidFill>
                        <a:latin typeface="Meiryo UI" panose="020B0604030504040204" pitchFamily="50" charset="-128"/>
                        <a:ea typeface="Meiryo UI" panose="020B0604030504040204" pitchFamily="50" charset="-128"/>
                      </a:endParaRPr>
                    </a:p>
                  </a:txBody>
                  <a:tcPr marL="65317" marR="65317" marT="65317" marB="65317" anchor="ctr">
                    <a:lnL w="762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en-US" altLang="ja-JP" sz="1600" b="0" dirty="0">
                          <a:solidFill>
                            <a:schemeClr val="tx1"/>
                          </a:solidFill>
                          <a:latin typeface="Meiryo UI"/>
                          <a:ea typeface="Meiryo UI"/>
                        </a:rPr>
                        <a:t>P.X</a:t>
                      </a:r>
                    </a:p>
                  </a:txBody>
                  <a:tcPr marL="65317" marR="65317" marT="65317" marB="65317"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655442083"/>
                  </a:ext>
                </a:extLst>
              </a:tr>
              <a:tr h="679274">
                <a:tc>
                  <a:txBody>
                    <a:bodyPr/>
                    <a:lstStyle/>
                    <a:p>
                      <a:pPr algn="ctr"/>
                      <a:endParaRPr kumimoji="1" lang="ja-JP" altLang="en-US" sz="1200" b="1" dirty="0">
                        <a:solidFill>
                          <a:schemeClr val="tx1"/>
                        </a:solidFill>
                        <a:latin typeface="Meiryo UI" panose="020B0604030504040204" pitchFamily="50" charset="-128"/>
                        <a:ea typeface="Meiryo UI" panose="020B0604030504040204" pitchFamily="50" charset="-128"/>
                      </a:endParaRPr>
                    </a:p>
                  </a:txBody>
                  <a:tcPr marL="65317" marR="65317" marT="65317" marB="65317" anchor="ctr">
                    <a:lnL w="127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66700" marR="0" lvl="0" indent="0" algn="l" defTabSz="914390" rtl="0" eaLnBrk="1" fontAlgn="auto" latinLnBrk="0" hangingPunct="1">
                        <a:lnSpc>
                          <a:spcPct val="100000"/>
                        </a:lnSpc>
                        <a:spcBef>
                          <a:spcPts val="0"/>
                        </a:spcBef>
                        <a:spcAft>
                          <a:spcPts val="0"/>
                        </a:spcAft>
                        <a:buClrTx/>
                        <a:buSzTx/>
                        <a:buFontTx/>
                        <a:buNone/>
                        <a:tabLst/>
                        <a:defRPr/>
                      </a:pPr>
                      <a:r>
                        <a:rPr kumimoji="0" lang="en-US" altLang="zh-TW"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2-1.</a:t>
                      </a:r>
                      <a:r>
                        <a:rPr kumimoji="0" lang="zh-TW" altLang="en-US"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　開発実績</a:t>
                      </a:r>
                      <a:endParaRPr kumimoji="0" lang="ja-JP" altLang="en-US" sz="1200" b="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endParaRPr>
                    </a:p>
                  </a:txBody>
                  <a:tcPr marL="65317" marR="65317" marT="65317" marB="65317" anchor="ctr">
                    <a:lnL w="762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65317" marR="65317" marT="65317" marB="65317"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02672302"/>
                  </a:ext>
                </a:extLst>
              </a:tr>
              <a:tr h="679274">
                <a:tc>
                  <a:txBody>
                    <a:bodyPr/>
                    <a:lstStyle/>
                    <a:p>
                      <a:pPr marL="0" algn="ctr" defTabSz="986912" rtl="0" eaLnBrk="1" latinLnBrk="0" hangingPunct="1"/>
                      <a:r>
                        <a:rPr kumimoji="1" lang="en-US" altLang="ja-JP" sz="1600" b="1" kern="1200">
                          <a:solidFill>
                            <a:schemeClr val="bg1"/>
                          </a:solidFill>
                          <a:latin typeface="Meiryo UI"/>
                          <a:ea typeface="Meiryo UI"/>
                          <a:cs typeface="+mn-cs"/>
                        </a:rPr>
                        <a:t>3.</a:t>
                      </a:r>
                      <a:endParaRPr kumimoji="1" lang="ja-JP" altLang="en-US" sz="1600" b="1" kern="1200" dirty="0">
                        <a:solidFill>
                          <a:schemeClr val="bg1"/>
                        </a:solidFill>
                        <a:latin typeface="Meiryo UI"/>
                        <a:ea typeface="Meiryo UI"/>
                        <a:cs typeface="+mn-cs"/>
                      </a:endParaRPr>
                    </a:p>
                  </a:txBody>
                  <a:tcPr marL="65317" marR="65317" marT="65317" marB="65317" anchor="ctr">
                    <a:lnL w="127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algn="l" defTabSz="986912" rtl="0" eaLnBrk="1" latinLnBrk="0" hangingPunct="1"/>
                      <a:r>
                        <a:rPr kumimoji="1" lang="ja-JP" altLang="en-US" sz="1600" b="1" kern="1200" dirty="0">
                          <a:solidFill>
                            <a:schemeClr val="tx1"/>
                          </a:solidFill>
                          <a:latin typeface="Meiryo UI" panose="020B0604030504040204" pitchFamily="50" charset="-128"/>
                          <a:ea typeface="Meiryo UI" panose="020B0604030504040204" pitchFamily="50" charset="-128"/>
                          <a:cs typeface="+mn-cs"/>
                        </a:rPr>
                        <a:t>　実施体制</a:t>
                      </a:r>
                    </a:p>
                  </a:txBody>
                  <a:tcPr marL="65317" marR="65317" marT="65317" marB="65317" anchor="ctr">
                    <a:lnL w="762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kumimoji="1" lang="en-US" altLang="ja-JP" sz="1600" b="0" dirty="0">
                          <a:solidFill>
                            <a:schemeClr val="tx1"/>
                          </a:solidFill>
                          <a:latin typeface="Meiryo UI"/>
                          <a:ea typeface="Meiryo UI"/>
                        </a:rPr>
                        <a:t>P.X </a:t>
                      </a:r>
                      <a:endParaRPr kumimoji="1" lang="ja-JP" altLang="en-US" sz="1600" b="0" dirty="0">
                        <a:solidFill>
                          <a:schemeClr val="tx1"/>
                        </a:solidFill>
                        <a:latin typeface="Meiryo UI"/>
                        <a:ea typeface="Meiryo UI"/>
                      </a:endParaRPr>
                    </a:p>
                  </a:txBody>
                  <a:tcPr marL="65317" marR="65317" marT="65317" marB="65317"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705476571"/>
                  </a:ext>
                </a:extLst>
              </a:tr>
              <a:tr h="679274">
                <a:tc>
                  <a:txBody>
                    <a:bodyPr/>
                    <a:lstStyle/>
                    <a:p>
                      <a:pPr marL="0" algn="ctr" defTabSz="986912" rtl="0" eaLnBrk="1" latinLnBrk="0" hangingPunct="1"/>
                      <a:endParaRPr kumimoji="1" lang="ja-JP" altLang="en-US" sz="1200" b="1" kern="1200" dirty="0">
                        <a:solidFill>
                          <a:schemeClr val="tx1"/>
                        </a:solidFill>
                        <a:latin typeface="Meiryo UI" panose="020B0604030504040204" pitchFamily="50" charset="-128"/>
                        <a:ea typeface="Meiryo UI" panose="020B0604030504040204" pitchFamily="50" charset="-128"/>
                        <a:cs typeface="+mn-cs"/>
                      </a:endParaRPr>
                    </a:p>
                  </a:txBody>
                  <a:tcPr marL="65317" marR="65317" marT="65317" marB="65317" anchor="ctr">
                    <a:lnL w="127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66700" marR="0" lvl="0" indent="0" algn="l" defTabSz="91439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eiryo UI" panose="020B0604030504040204" pitchFamily="50" charset="-128"/>
                          <a:ea typeface="Meiryo UI" panose="020B0604030504040204" pitchFamily="50" charset="-128"/>
                        </a:rPr>
                        <a:t>3-1.</a:t>
                      </a:r>
                      <a:r>
                        <a:rPr kumimoji="1" lang="ja-JP" altLang="en-US" sz="1200" b="0" dirty="0">
                          <a:solidFill>
                            <a:schemeClr val="tx1"/>
                          </a:solidFill>
                          <a:latin typeface="Meiryo UI" panose="020B0604030504040204" pitchFamily="50" charset="-128"/>
                          <a:ea typeface="Meiryo UI" panose="020B0604030504040204" pitchFamily="50" charset="-128"/>
                        </a:rPr>
                        <a:t>　実施体制</a:t>
                      </a: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266700" marR="0" lvl="0" indent="0" algn="l" defTabSz="91439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eiryo UI" panose="020B0604030504040204" pitchFamily="50" charset="-128"/>
                          <a:ea typeface="Meiryo UI" panose="020B0604030504040204" pitchFamily="50" charset="-128"/>
                        </a:rPr>
                        <a:t>3-2.</a:t>
                      </a:r>
                      <a:r>
                        <a:rPr kumimoji="1" lang="ja-JP" altLang="en-US" sz="1200" b="0" dirty="0">
                          <a:solidFill>
                            <a:schemeClr val="tx1"/>
                          </a:solidFill>
                          <a:latin typeface="Meiryo UI" panose="020B0604030504040204" pitchFamily="50" charset="-128"/>
                          <a:ea typeface="Meiryo UI" panose="020B0604030504040204" pitchFamily="50" charset="-128"/>
                        </a:rPr>
                        <a:t>　業務従事メンバー</a:t>
                      </a: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266700" marR="0" lvl="0" indent="0" algn="l" defTabSz="91439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eiryo UI" panose="020B0604030504040204" pitchFamily="50" charset="-128"/>
                          <a:ea typeface="Meiryo UI" panose="020B0604030504040204" pitchFamily="50" charset="-128"/>
                        </a:rPr>
                        <a:t>3-3</a:t>
                      </a:r>
                      <a:r>
                        <a:rPr kumimoji="1" lang="en-US" altLang="ja-JP" sz="1200" b="0">
                          <a:solidFill>
                            <a:schemeClr val="tx1"/>
                          </a:solidFill>
                          <a:latin typeface="Meiryo UI" panose="020B0604030504040204" pitchFamily="50" charset="-128"/>
                          <a:ea typeface="Meiryo UI" panose="020B0604030504040204" pitchFamily="50" charset="-128"/>
                        </a:rPr>
                        <a:t>.</a:t>
                      </a:r>
                      <a:r>
                        <a:rPr kumimoji="1" lang="ja-JP" altLang="en-US" sz="1200" b="0">
                          <a:solidFill>
                            <a:schemeClr val="tx1"/>
                          </a:solidFill>
                          <a:latin typeface="Meiryo UI" panose="020B0604030504040204" pitchFamily="50" charset="-128"/>
                          <a:ea typeface="Meiryo UI" panose="020B0604030504040204" pitchFamily="50" charset="-128"/>
                        </a:rPr>
                        <a:t>　</a:t>
                      </a:r>
                      <a:r>
                        <a:rPr lang="ja-JP" altLang="en-US" sz="1200">
                          <a:latin typeface="Meiryo UI" panose="020B0604030504040204" pitchFamily="50" charset="-128"/>
                          <a:ea typeface="Meiryo UI" panose="020B0604030504040204" pitchFamily="50" charset="-128"/>
                        </a:rPr>
                        <a:t>実施体制図</a:t>
                      </a: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marL="65317" marR="65317" marT="65317" marB="65317" anchor="ctr">
                    <a:lnL w="762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65317" marR="65317" marT="65317" marB="65317"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30563213"/>
                  </a:ext>
                </a:extLst>
              </a:tr>
            </a:tbl>
          </a:graphicData>
        </a:graphic>
      </p:graphicFrame>
      <p:sp>
        <p:nvSpPr>
          <p:cNvPr id="11" name="タイトル 10">
            <a:extLst>
              <a:ext uri="{FF2B5EF4-FFF2-40B4-BE49-F238E27FC236}">
                <a16:creationId xmlns:a16="http://schemas.microsoft.com/office/drawing/2014/main" id="{0B327678-22E3-D0A4-3176-C7AB9D153556}"/>
              </a:ext>
            </a:extLst>
          </p:cNvPr>
          <p:cNvSpPr>
            <a:spLocks noGrp="1"/>
          </p:cNvSpPr>
          <p:nvPr>
            <p:ph type="title"/>
          </p:nvPr>
        </p:nvSpPr>
        <p:spPr>
          <a:xfrm>
            <a:off x="743885" y="149564"/>
            <a:ext cx="6206380" cy="398630"/>
          </a:xfrm>
        </p:spPr>
        <p:txBody>
          <a:bodyPr/>
          <a:lstStyle/>
          <a:p>
            <a:pPr algn="l"/>
            <a:r>
              <a:rPr lang="ja-JP" altLang="en-US" dirty="0"/>
              <a:t>実施計画書　目次</a:t>
            </a:r>
          </a:p>
        </p:txBody>
      </p:sp>
      <p:sp>
        <p:nvSpPr>
          <p:cNvPr id="2" name="スライド番号プレースホルダー 5">
            <a:extLst>
              <a:ext uri="{FF2B5EF4-FFF2-40B4-BE49-F238E27FC236}">
                <a16:creationId xmlns:a16="http://schemas.microsoft.com/office/drawing/2014/main" id="{1FDA5F6B-AA4C-5EDB-1716-A15368334D8A}"/>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3</a:t>
            </a:fld>
            <a:endParaRPr lang="ja-JP" altLang="en-US" dirty="0"/>
          </a:p>
        </p:txBody>
      </p:sp>
    </p:spTree>
    <p:extLst>
      <p:ext uri="{BB962C8B-B14F-4D97-AF65-F5344CB8AC3E}">
        <p14:creationId xmlns:p14="http://schemas.microsoft.com/office/powerpoint/2010/main" val="208514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DB4F0A8-2196-43DC-A5F2-1DD7FC3FD47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4" name="think-cell data - do not delete" hidden="1">
                        <a:extLst>
                          <a:ext uri="{FF2B5EF4-FFF2-40B4-BE49-F238E27FC236}">
                            <a16:creationId xmlns:a16="http://schemas.microsoft.com/office/drawing/2014/main" id="{5DB4F0A8-2196-43DC-A5F2-1DD7FC3FD47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9219" name="Rectangle 2"/>
          <p:cNvSpPr>
            <a:spLocks noGrp="1" noChangeArrowheads="1"/>
          </p:cNvSpPr>
          <p:nvPr>
            <p:ph type="title"/>
          </p:nvPr>
        </p:nvSpPr>
        <p:spPr>
          <a:xfrm>
            <a:off x="438638" y="793395"/>
            <a:ext cx="9780267" cy="332270"/>
          </a:xfrm>
        </p:spPr>
        <p:txBody>
          <a:bodyPr vert="horz" wrap="square">
            <a:spAutoFit/>
          </a:bodyPr>
          <a:lstStyle/>
          <a:p>
            <a:pPr eaLnBrk="1" hangingPunct="1"/>
            <a:r>
              <a:rPr lang="en-US" altLang="ja-JP" dirty="0">
                <a:latin typeface="Meiryo UI" panose="020B0604030504040204" pitchFamily="50" charset="-128"/>
                <a:ea typeface="Meiryo UI" panose="020B0604030504040204" pitchFamily="50" charset="-128"/>
              </a:rPr>
              <a:t>1-1A</a:t>
            </a:r>
            <a:r>
              <a:rPr lang="ja-JP" altLang="en-US" dirty="0">
                <a:latin typeface="Meiryo UI" panose="020B0604030504040204" pitchFamily="50" charset="-128"/>
                <a:ea typeface="Meiryo UI" panose="020B0604030504040204" pitchFamily="50" charset="-128"/>
              </a:rPr>
              <a:t>：自動運転移動サービス用車両開発事業の具体的計画</a:t>
            </a:r>
            <a:endParaRPr lang="en-US" altLang="ja-JP" dirty="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5">
            <a:extLst>
              <a:ext uri="{FF2B5EF4-FFF2-40B4-BE49-F238E27FC236}">
                <a16:creationId xmlns:a16="http://schemas.microsoft.com/office/drawing/2014/main" id="{E463A77F-E346-4457-A324-70467214547C}"/>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4</a:t>
            </a:fld>
            <a:endParaRPr lang="ja-JP" altLang="en-US" dirty="0"/>
          </a:p>
        </p:txBody>
      </p:sp>
      <p:sp>
        <p:nvSpPr>
          <p:cNvPr id="7" name="Rectangle 2">
            <a:extLst>
              <a:ext uri="{FF2B5EF4-FFF2-40B4-BE49-F238E27FC236}">
                <a16:creationId xmlns:a16="http://schemas.microsoft.com/office/drawing/2014/main" id="{5306F058-93EA-7FF4-A899-4885629F7045}"/>
              </a:ext>
            </a:extLst>
          </p:cNvPr>
          <p:cNvSpPr txBox="1">
            <a:spLocks noChangeArrowheads="1"/>
          </p:cNvSpPr>
          <p:nvPr/>
        </p:nvSpPr>
        <p:spPr>
          <a:xfrm>
            <a:off x="5067300" y="132377"/>
            <a:ext cx="5484234" cy="246221"/>
          </a:xfrm>
          <a:prstGeom prst="rect">
            <a:avLst/>
          </a:prstGeom>
          <a:noFill/>
          <a:ln w="9525">
            <a:noFill/>
            <a:miter lim="800000"/>
            <a:headEnd/>
            <a:tailEnd/>
          </a:ln>
        </p:spPr>
        <p:txBody>
          <a:bodyPr vert="horz" wrap="square" lIns="0" tIns="0" rIns="0" bIns="0" numCol="1" rtlCol="0" anchor="ctr" anchorCtr="0" compatLnSpc="1">
            <a:prstTxWarp prst="textNoShape">
              <a:avLst/>
            </a:prstTxWarp>
            <a:spAutoFit/>
          </a:bodyPr>
          <a:lstStyle>
            <a:lvl1pPr algn="l" defTabSz="914400" rtl="0" eaLnBrk="1" latinLnBrk="0" hangingPunct="1">
              <a:spcBef>
                <a:spcPct val="0"/>
              </a:spcBef>
              <a:buNone/>
              <a:defRPr kumimoji="1" lang="ja-JP" altLang="en-US" sz="2159" b="1" kern="1200" dirty="0">
                <a:solidFill>
                  <a:schemeClr val="tx2"/>
                </a:solidFill>
                <a:latin typeface="+mj-lt"/>
                <a:ea typeface="+mj-ea"/>
                <a:cs typeface="+mj-cs"/>
              </a:defRPr>
            </a:lvl1pPr>
          </a:lstStyle>
          <a:p>
            <a:r>
              <a:rPr lang="en-US" altLang="ja-JP" sz="1600" dirty="0">
                <a:solidFill>
                  <a:schemeClr val="bg1">
                    <a:lumMod val="50000"/>
                  </a:schemeClr>
                </a:solidFill>
                <a:latin typeface="Meiryo UI" panose="020B0604030504040204" pitchFamily="50" charset="-128"/>
                <a:ea typeface="Meiryo UI" panose="020B0604030504040204" pitchFamily="50" charset="-128"/>
              </a:rPr>
              <a:t>※</a:t>
            </a:r>
            <a:r>
              <a:rPr lang="ja-JP" altLang="en-US" sz="1600" dirty="0">
                <a:solidFill>
                  <a:schemeClr val="bg1">
                    <a:lumMod val="50000"/>
                  </a:schemeClr>
                </a:solidFill>
                <a:latin typeface="Meiryo UI" panose="020B0604030504040204" pitchFamily="50" charset="-128"/>
                <a:ea typeface="Meiryo UI" panose="020B0604030504040204" pitchFamily="50" charset="-128"/>
              </a:rPr>
              <a:t>自動運転移動サービス用車両開発事業への応募者のみ記載</a:t>
            </a:r>
          </a:p>
        </p:txBody>
      </p:sp>
      <p:sp>
        <p:nvSpPr>
          <p:cNvPr id="5" name="Rectangle 3">
            <a:extLst>
              <a:ext uri="{FF2B5EF4-FFF2-40B4-BE49-F238E27FC236}">
                <a16:creationId xmlns:a16="http://schemas.microsoft.com/office/drawing/2014/main" id="{9E63F67F-0181-8E86-C157-EDDAEB302047}"/>
              </a:ext>
            </a:extLst>
          </p:cNvPr>
          <p:cNvSpPr txBox="1">
            <a:spLocks noChangeArrowheads="1"/>
          </p:cNvSpPr>
          <p:nvPr/>
        </p:nvSpPr>
        <p:spPr bwMode="auto">
          <a:xfrm>
            <a:off x="419100" y="1226467"/>
            <a:ext cx="9900557" cy="1083117"/>
          </a:xfrm>
          <a:prstGeom prst="rect">
            <a:avLst/>
          </a:prstGeom>
          <a:noFill/>
          <a:ln w="9525">
            <a:solidFill>
              <a:srgbClr val="B2B2B2"/>
            </a:solid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Arial" panose="020B0604020202020204" pitchFamily="34" charset="0"/>
                <a:ea typeface="ＭＳ Ｐゴシック" panose="020B0600070205080204" pitchFamily="50" charset="-128"/>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Arial" panose="020B0604020202020204" pitchFamily="34" charset="0"/>
                <a:ea typeface="ＭＳ Ｐゴシック" panose="020B0600070205080204" pitchFamily="50" charset="-128"/>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Arial" panose="020B0604020202020204" pitchFamily="34" charset="0"/>
                <a:ea typeface="ＭＳ Ｐゴシック" panose="020B0600070205080204" pitchFamily="50" charset="-128"/>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Arial" panose="020B0604020202020204" pitchFamily="34" charset="0"/>
                <a:ea typeface="ＭＳ Ｐゴシック" panose="020B060007020508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spcBef>
                <a:spcPct val="0"/>
              </a:spcBef>
              <a:buClr>
                <a:srgbClr val="5A5A5A"/>
              </a:buClr>
              <a:buSzPct val="100000"/>
              <a:buFont typeface="Wingdings" pitchFamily="2" charset="2"/>
              <a:buNone/>
            </a:pP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具体的に説明を求める事項</a:t>
            </a:r>
            <a:r>
              <a:rPr lang="en-US" altLang="ja-JP" sz="1200" b="1" kern="0" dirty="0">
                <a:solidFill>
                  <a:schemeClr val="tx1"/>
                </a:solidFill>
                <a:latin typeface="Meiryo UI" panose="020B0604030504040204" pitchFamily="50" charset="-128"/>
                <a:ea typeface="Meiryo UI" panose="020B0604030504040204" pitchFamily="50" charset="-128"/>
              </a:rPr>
              <a:t>】</a:t>
            </a:r>
          </a:p>
          <a:p>
            <a:pPr eaLnBrk="1" hangingPunct="1">
              <a:spcBef>
                <a:spcPct val="0"/>
              </a:spcBef>
              <a:buClr>
                <a:srgbClr val="5A5A5A"/>
              </a:buClr>
              <a:buSzPct val="100000"/>
              <a:buFont typeface="Wingdings" panose="05000000000000000000" pitchFamily="2" charset="2"/>
              <a:buChar char="l"/>
            </a:pPr>
            <a:r>
              <a:rPr lang="en-US" altLang="ja-JP" sz="1200" kern="0" dirty="0">
                <a:solidFill>
                  <a:schemeClr val="tx1"/>
                </a:solidFill>
                <a:latin typeface="Meiryo UI" panose="020B0604030504040204" pitchFamily="50" charset="-128"/>
                <a:ea typeface="Meiryo UI" panose="020B0604030504040204" pitchFamily="50" charset="-128"/>
              </a:rPr>
              <a:t>2024</a:t>
            </a:r>
            <a:r>
              <a:rPr lang="ja-JP" altLang="en-US" sz="1200" kern="0" dirty="0">
                <a:solidFill>
                  <a:schemeClr val="tx1"/>
                </a:solidFill>
                <a:latin typeface="Meiryo UI" panose="020B0604030504040204" pitchFamily="50" charset="-128"/>
                <a:ea typeface="Meiryo UI" panose="020B0604030504040204" pitchFamily="50" charset="-128"/>
              </a:rPr>
              <a:t>年度中に一般乗用旅客自動車運送事業に用いられる車両を改造し、</a:t>
            </a:r>
            <a:r>
              <a:rPr lang="en-US" altLang="ja-JP" sz="1200" kern="0" dirty="0">
                <a:solidFill>
                  <a:schemeClr val="tx1"/>
                </a:solidFill>
                <a:latin typeface="Meiryo UI" panose="020B0604030504040204" pitchFamily="50" charset="-128"/>
                <a:ea typeface="Meiryo UI" panose="020B0604030504040204" pitchFamily="50" charset="-128"/>
              </a:rPr>
              <a:t>2024</a:t>
            </a:r>
            <a:r>
              <a:rPr lang="ja-JP" altLang="en-US" sz="1200" kern="0" dirty="0">
                <a:solidFill>
                  <a:schemeClr val="tx1"/>
                </a:solidFill>
                <a:latin typeface="Meiryo UI" panose="020B0604030504040204" pitchFamily="50" charset="-128"/>
                <a:ea typeface="Meiryo UI" panose="020B0604030504040204" pitchFamily="50" charset="-128"/>
              </a:rPr>
              <a:t>年度に自動運転レベル２以上の機能を有する車両にて、一般の利用者等を対象にした移動サービス実証を開始する取組であること</a:t>
            </a:r>
            <a:endParaRPr lang="en-US" altLang="ja-JP" sz="1200" kern="0" dirty="0">
              <a:solidFill>
                <a:schemeClr val="tx1"/>
              </a:solidFill>
              <a:latin typeface="Meiryo UI" panose="020B0604030504040204" pitchFamily="50" charset="-128"/>
              <a:ea typeface="Meiryo UI" panose="020B0604030504040204" pitchFamily="50" charset="-128"/>
            </a:endParaRPr>
          </a:p>
          <a:p>
            <a:pPr eaLnBrk="1" hangingPunct="1">
              <a:spcBef>
                <a:spcPct val="0"/>
              </a:spcBef>
              <a:buClr>
                <a:srgbClr val="5A5A5A"/>
              </a:buClr>
              <a:buSzPct val="100000"/>
              <a:buFont typeface="Wingdings" panose="05000000000000000000" pitchFamily="2" charset="2"/>
              <a:buChar char="l"/>
            </a:pPr>
            <a:r>
              <a:rPr lang="ja-JP" altLang="en-US" sz="1200" kern="0" dirty="0">
                <a:solidFill>
                  <a:schemeClr val="tx1"/>
                </a:solidFill>
                <a:latin typeface="Meiryo UI" panose="020B0604030504040204" pitchFamily="50" charset="-128"/>
                <a:ea typeface="Meiryo UI" panose="020B0604030504040204" pitchFamily="50" charset="-128"/>
              </a:rPr>
              <a:t>日本における今後のロボットタクシー事業の普及を見据え、協調領域を明確にし、データの共有やインフラの活用方法等において、標準となるべき規格が形成されるための先導的な役割を果たす内容を含む取組であること</a:t>
            </a:r>
          </a:p>
        </p:txBody>
      </p:sp>
      <p:sp>
        <p:nvSpPr>
          <p:cNvPr id="2" name="正方形/長方形 1">
            <a:extLst>
              <a:ext uri="{FF2B5EF4-FFF2-40B4-BE49-F238E27FC236}">
                <a16:creationId xmlns:a16="http://schemas.microsoft.com/office/drawing/2014/main" id="{1BD2D90C-CA0F-EC40-C3E1-E04455221367}"/>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1</a:t>
            </a:r>
            <a:r>
              <a:rPr lang="ja-JP" altLang="en-US" sz="1511" dirty="0">
                <a:solidFill>
                  <a:srgbClr val="FFFFFF"/>
                </a:solidFill>
                <a:latin typeface="Meiryo UI" panose="020B0604030504040204" pitchFamily="50" charset="-128"/>
                <a:ea typeface="Meiryo UI" panose="020B0604030504040204" pitchFamily="50" charset="-128"/>
              </a:rPr>
              <a:t>．事業計画の具体的な内容</a:t>
            </a:r>
          </a:p>
        </p:txBody>
      </p:sp>
    </p:spTree>
    <p:extLst>
      <p:ext uri="{BB962C8B-B14F-4D97-AF65-F5344CB8AC3E}">
        <p14:creationId xmlns:p14="http://schemas.microsoft.com/office/powerpoint/2010/main" val="3449364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DB4F0A8-2196-43DC-A5F2-1DD7FC3FD47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4" name="think-cell data - do not delete" hidden="1">
                        <a:extLst>
                          <a:ext uri="{FF2B5EF4-FFF2-40B4-BE49-F238E27FC236}">
                            <a16:creationId xmlns:a16="http://schemas.microsoft.com/office/drawing/2014/main" id="{5DB4F0A8-2196-43DC-A5F2-1DD7FC3FD47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9219" name="Rectangle 2"/>
          <p:cNvSpPr>
            <a:spLocks noGrp="1" noChangeArrowheads="1"/>
          </p:cNvSpPr>
          <p:nvPr>
            <p:ph type="title"/>
          </p:nvPr>
        </p:nvSpPr>
        <p:spPr>
          <a:xfrm>
            <a:off x="438638" y="793395"/>
            <a:ext cx="9780267" cy="332270"/>
          </a:xfrm>
        </p:spPr>
        <p:txBody>
          <a:bodyPr vert="horz" wrap="square">
            <a:spAutoFit/>
          </a:bodyPr>
          <a:lstStyle/>
          <a:p>
            <a:pPr eaLnBrk="1" hangingPunct="1"/>
            <a:r>
              <a:rPr lang="en-US" altLang="ja-JP" dirty="0">
                <a:latin typeface="Meiryo UI" panose="020B0604030504040204" pitchFamily="50" charset="-128"/>
                <a:ea typeface="Meiryo UI" panose="020B0604030504040204" pitchFamily="50" charset="-128"/>
              </a:rPr>
              <a:t>1-1B</a:t>
            </a:r>
            <a:r>
              <a:rPr lang="ja-JP" altLang="en-US" dirty="0">
                <a:latin typeface="Meiryo UI" panose="020B0604030504040204" pitchFamily="50" charset="-128"/>
                <a:ea typeface="Meiryo UI" panose="020B0604030504040204" pitchFamily="50" charset="-128"/>
              </a:rPr>
              <a:t>：自動運転トラック開発事業の具体的計画</a:t>
            </a:r>
            <a:endParaRPr lang="en-US" altLang="ja-JP" dirty="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5">
            <a:extLst>
              <a:ext uri="{FF2B5EF4-FFF2-40B4-BE49-F238E27FC236}">
                <a16:creationId xmlns:a16="http://schemas.microsoft.com/office/drawing/2014/main" id="{E463A77F-E346-4457-A324-70467214547C}"/>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5</a:t>
            </a:fld>
            <a:endParaRPr lang="ja-JP" altLang="en-US" dirty="0"/>
          </a:p>
        </p:txBody>
      </p:sp>
      <p:sp>
        <p:nvSpPr>
          <p:cNvPr id="7" name="Rectangle 2">
            <a:extLst>
              <a:ext uri="{FF2B5EF4-FFF2-40B4-BE49-F238E27FC236}">
                <a16:creationId xmlns:a16="http://schemas.microsoft.com/office/drawing/2014/main" id="{5306F058-93EA-7FF4-A899-4885629F7045}"/>
              </a:ext>
            </a:extLst>
          </p:cNvPr>
          <p:cNvSpPr txBox="1">
            <a:spLocks noChangeArrowheads="1"/>
          </p:cNvSpPr>
          <p:nvPr/>
        </p:nvSpPr>
        <p:spPr>
          <a:xfrm>
            <a:off x="5067300" y="132377"/>
            <a:ext cx="5484234" cy="246221"/>
          </a:xfrm>
          <a:prstGeom prst="rect">
            <a:avLst/>
          </a:prstGeom>
          <a:noFill/>
          <a:ln w="9525">
            <a:noFill/>
            <a:miter lim="800000"/>
            <a:headEnd/>
            <a:tailEnd/>
          </a:ln>
        </p:spPr>
        <p:txBody>
          <a:bodyPr vert="horz" wrap="square" lIns="0" tIns="0" rIns="0" bIns="0" numCol="1" rtlCol="0" anchor="ctr" anchorCtr="0" compatLnSpc="1">
            <a:prstTxWarp prst="textNoShape">
              <a:avLst/>
            </a:prstTxWarp>
            <a:spAutoFit/>
          </a:bodyPr>
          <a:lstStyle>
            <a:lvl1pPr algn="l" defTabSz="914400" rtl="0" eaLnBrk="1" latinLnBrk="0" hangingPunct="1">
              <a:spcBef>
                <a:spcPct val="0"/>
              </a:spcBef>
              <a:buNone/>
              <a:defRPr kumimoji="1" lang="ja-JP" altLang="en-US" sz="2159" b="1" kern="1200" dirty="0">
                <a:solidFill>
                  <a:schemeClr val="tx2"/>
                </a:solidFill>
                <a:latin typeface="+mj-lt"/>
                <a:ea typeface="+mj-ea"/>
                <a:cs typeface="+mj-cs"/>
              </a:defRPr>
            </a:lvl1pPr>
          </a:lstStyle>
          <a:p>
            <a:r>
              <a:rPr lang="en-US" altLang="ja-JP" sz="1600" dirty="0">
                <a:solidFill>
                  <a:schemeClr val="bg1">
                    <a:lumMod val="50000"/>
                  </a:schemeClr>
                </a:solidFill>
                <a:latin typeface="Meiryo UI" panose="020B0604030504040204" pitchFamily="50" charset="-128"/>
                <a:ea typeface="Meiryo UI" panose="020B0604030504040204" pitchFamily="50" charset="-128"/>
              </a:rPr>
              <a:t>※</a:t>
            </a:r>
            <a:r>
              <a:rPr lang="ja-JP" altLang="en-US" sz="1600" dirty="0">
                <a:solidFill>
                  <a:schemeClr val="bg1">
                    <a:lumMod val="50000"/>
                  </a:schemeClr>
                </a:solidFill>
                <a:latin typeface="Meiryo UI" panose="020B0604030504040204" pitchFamily="50" charset="-128"/>
                <a:ea typeface="Meiryo UI" panose="020B0604030504040204" pitchFamily="50" charset="-128"/>
              </a:rPr>
              <a:t>自動運転トラック開発事業への応募者のみ記載</a:t>
            </a:r>
          </a:p>
        </p:txBody>
      </p:sp>
      <p:sp>
        <p:nvSpPr>
          <p:cNvPr id="8" name="Rectangle 3">
            <a:extLst>
              <a:ext uri="{FF2B5EF4-FFF2-40B4-BE49-F238E27FC236}">
                <a16:creationId xmlns:a16="http://schemas.microsoft.com/office/drawing/2014/main" id="{5EB0327D-7CAB-8A66-FF2B-F191519C8AB5}"/>
              </a:ext>
            </a:extLst>
          </p:cNvPr>
          <p:cNvSpPr txBox="1">
            <a:spLocks noChangeArrowheads="1"/>
          </p:cNvSpPr>
          <p:nvPr/>
        </p:nvSpPr>
        <p:spPr bwMode="auto">
          <a:xfrm>
            <a:off x="419100" y="1226467"/>
            <a:ext cx="9900557" cy="639919"/>
          </a:xfrm>
          <a:prstGeom prst="rect">
            <a:avLst/>
          </a:prstGeom>
          <a:noFill/>
          <a:ln w="9525">
            <a:solidFill>
              <a:srgbClr val="B2B2B2"/>
            </a:solid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Arial" panose="020B0604020202020204" pitchFamily="34" charset="0"/>
                <a:ea typeface="ＭＳ Ｐゴシック" panose="020B0600070205080204" pitchFamily="50" charset="-128"/>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Arial" panose="020B0604020202020204" pitchFamily="34" charset="0"/>
                <a:ea typeface="ＭＳ Ｐゴシック" panose="020B0600070205080204" pitchFamily="50" charset="-128"/>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Arial" panose="020B0604020202020204" pitchFamily="34" charset="0"/>
                <a:ea typeface="ＭＳ Ｐゴシック" panose="020B0600070205080204" pitchFamily="50" charset="-128"/>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Arial" panose="020B0604020202020204" pitchFamily="34" charset="0"/>
                <a:ea typeface="ＭＳ Ｐゴシック" panose="020B060007020508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spcBef>
                <a:spcPct val="0"/>
              </a:spcBef>
              <a:buClr>
                <a:srgbClr val="5A5A5A"/>
              </a:buClr>
              <a:buSzPct val="100000"/>
              <a:buFont typeface="Wingdings" pitchFamily="2" charset="2"/>
              <a:buNone/>
            </a:pP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具体的に説明を求める事項</a:t>
            </a:r>
            <a:r>
              <a:rPr lang="en-US" altLang="ja-JP" sz="1200" b="1" kern="0" dirty="0">
                <a:solidFill>
                  <a:schemeClr val="tx1"/>
                </a:solidFill>
                <a:latin typeface="Meiryo UI" panose="020B0604030504040204" pitchFamily="50" charset="-128"/>
                <a:ea typeface="Meiryo UI" panose="020B0604030504040204" pitchFamily="50" charset="-128"/>
              </a:rPr>
              <a:t>】</a:t>
            </a:r>
          </a:p>
          <a:p>
            <a:pPr marL="0" indent="0" eaLnBrk="1" hangingPunct="1">
              <a:spcBef>
                <a:spcPct val="0"/>
              </a:spcBef>
              <a:buClr>
                <a:srgbClr val="5A5A5A"/>
              </a:buClr>
              <a:buSzPct val="100000"/>
              <a:buNone/>
            </a:pPr>
            <a:r>
              <a:rPr lang="ja-JP" altLang="en-US" sz="1200" kern="0" dirty="0">
                <a:solidFill>
                  <a:schemeClr val="tx1"/>
                </a:solidFill>
                <a:latin typeface="Meiryo UI" panose="020B0604030504040204" pitchFamily="50" charset="-128"/>
                <a:ea typeface="Meiryo UI" panose="020B0604030504040204" pitchFamily="50" charset="-128"/>
              </a:rPr>
              <a:t>自動運転レベル４自動運転物流サービスの早期の社会実装を目的として、大型トラックの車両及び自動運転システムを改造し、自動運転レベル４に相当する機能を備えた車両にて、</a:t>
            </a:r>
            <a:r>
              <a:rPr lang="en-US" altLang="ja-JP" sz="1200" kern="0" dirty="0">
                <a:solidFill>
                  <a:schemeClr val="tx1"/>
                </a:solidFill>
                <a:latin typeface="Meiryo UI" panose="020B0604030504040204" pitchFamily="50" charset="-128"/>
                <a:ea typeface="Meiryo UI" panose="020B0604030504040204" pitchFamily="50" charset="-128"/>
              </a:rPr>
              <a:t>2024</a:t>
            </a:r>
            <a:r>
              <a:rPr lang="ja-JP" altLang="en-US" sz="1200" kern="0" dirty="0">
                <a:solidFill>
                  <a:schemeClr val="tx1"/>
                </a:solidFill>
                <a:latin typeface="Meiryo UI" panose="020B0604030504040204" pitchFamily="50" charset="-128"/>
                <a:ea typeface="Meiryo UI" panose="020B0604030504040204" pitchFamily="50" charset="-128"/>
              </a:rPr>
              <a:t>年度中に設定される自動運転車優先レーンを含む区間の実証走行を行う取組であること</a:t>
            </a:r>
          </a:p>
        </p:txBody>
      </p:sp>
      <p:sp>
        <p:nvSpPr>
          <p:cNvPr id="2" name="正方形/長方形 1">
            <a:extLst>
              <a:ext uri="{FF2B5EF4-FFF2-40B4-BE49-F238E27FC236}">
                <a16:creationId xmlns:a16="http://schemas.microsoft.com/office/drawing/2014/main" id="{7A6BDE42-4F58-DE2C-0CDC-9EFE7B2D5B3B}"/>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1</a:t>
            </a:r>
            <a:r>
              <a:rPr lang="ja-JP" altLang="en-US" sz="1511" dirty="0">
                <a:solidFill>
                  <a:srgbClr val="FFFFFF"/>
                </a:solidFill>
                <a:latin typeface="Meiryo UI" panose="020B0604030504040204" pitchFamily="50" charset="-128"/>
                <a:ea typeface="Meiryo UI" panose="020B0604030504040204" pitchFamily="50" charset="-128"/>
              </a:rPr>
              <a:t>．事業計画の具体的な内容</a:t>
            </a:r>
          </a:p>
        </p:txBody>
      </p:sp>
    </p:spTree>
    <p:extLst>
      <p:ext uri="{BB962C8B-B14F-4D97-AF65-F5344CB8AC3E}">
        <p14:creationId xmlns:p14="http://schemas.microsoft.com/office/powerpoint/2010/main" val="2794257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DB4F0A8-2196-43DC-A5F2-1DD7FC3FD47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4" name="think-cell data - do not delete" hidden="1">
                        <a:extLst>
                          <a:ext uri="{FF2B5EF4-FFF2-40B4-BE49-F238E27FC236}">
                            <a16:creationId xmlns:a16="http://schemas.microsoft.com/office/drawing/2014/main" id="{5DB4F0A8-2196-43DC-A5F2-1DD7FC3FD47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E463A77F-E346-4457-A324-70467214547C}"/>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6</a:t>
            </a:fld>
            <a:endParaRPr lang="ja-JP" altLang="en-US" dirty="0"/>
          </a:p>
        </p:txBody>
      </p:sp>
      <p:sp>
        <p:nvSpPr>
          <p:cNvPr id="5" name="Rectangle 3">
            <a:extLst>
              <a:ext uri="{FF2B5EF4-FFF2-40B4-BE49-F238E27FC236}">
                <a16:creationId xmlns:a16="http://schemas.microsoft.com/office/drawing/2014/main" id="{E928932F-614A-AAA9-2EBB-8EBB38A87F36}"/>
              </a:ext>
            </a:extLst>
          </p:cNvPr>
          <p:cNvSpPr txBox="1">
            <a:spLocks noChangeArrowheads="1"/>
          </p:cNvSpPr>
          <p:nvPr/>
        </p:nvSpPr>
        <p:spPr bwMode="auto">
          <a:xfrm>
            <a:off x="419100" y="1226467"/>
            <a:ext cx="9900557" cy="418320"/>
          </a:xfrm>
          <a:prstGeom prst="rect">
            <a:avLst/>
          </a:prstGeom>
          <a:noFill/>
          <a:ln w="9525">
            <a:solidFill>
              <a:srgbClr val="B2B2B2"/>
            </a:solid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Arial" panose="020B0604020202020204" pitchFamily="34" charset="0"/>
                <a:ea typeface="ＭＳ Ｐゴシック" panose="020B0600070205080204" pitchFamily="50" charset="-128"/>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Arial" panose="020B0604020202020204" pitchFamily="34" charset="0"/>
                <a:ea typeface="ＭＳ Ｐゴシック" panose="020B0600070205080204" pitchFamily="50" charset="-128"/>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Arial" panose="020B0604020202020204" pitchFamily="34" charset="0"/>
                <a:ea typeface="ＭＳ Ｐゴシック" panose="020B0600070205080204" pitchFamily="50" charset="-128"/>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Arial" panose="020B0604020202020204" pitchFamily="34" charset="0"/>
                <a:ea typeface="ＭＳ Ｐゴシック" panose="020B060007020508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spcBef>
                <a:spcPct val="0"/>
              </a:spcBef>
              <a:buClr>
                <a:srgbClr val="5A5A5A"/>
              </a:buClr>
              <a:buSzPct val="100000"/>
              <a:buFont typeface="Wingdings" pitchFamily="2" charset="2"/>
              <a:buNone/>
            </a:pP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具体的に説明を求める事項</a:t>
            </a:r>
            <a:r>
              <a:rPr lang="en-US" altLang="ja-JP" sz="1200" b="1" kern="0" dirty="0">
                <a:solidFill>
                  <a:schemeClr val="tx1"/>
                </a:solidFill>
                <a:latin typeface="Meiryo UI" panose="020B0604030504040204" pitchFamily="50" charset="-128"/>
                <a:ea typeface="Meiryo UI" panose="020B0604030504040204" pitchFamily="50" charset="-128"/>
              </a:rPr>
              <a:t>】</a:t>
            </a:r>
          </a:p>
          <a:p>
            <a:pPr marL="0" indent="0" eaLnBrk="1" hangingPunct="1">
              <a:spcBef>
                <a:spcPct val="0"/>
              </a:spcBef>
              <a:buClr>
                <a:srgbClr val="5A5A5A"/>
              </a:buClr>
              <a:buSzPct val="100000"/>
              <a:buFont typeface="Wingdings" pitchFamily="2" charset="2"/>
              <a:buNone/>
            </a:pPr>
            <a:r>
              <a:rPr lang="ja-JP" altLang="en-US" sz="1200" kern="0" dirty="0">
                <a:solidFill>
                  <a:schemeClr val="tx1"/>
                </a:solidFill>
                <a:latin typeface="Meiryo UI" panose="020B0604030504040204" pitchFamily="50" charset="-128"/>
                <a:ea typeface="Meiryo UI" panose="020B0604030504040204" pitchFamily="50" charset="-128"/>
              </a:rPr>
              <a:t>本事業において実施する事業が、我が国の自動運転車両開発において新規性及び社会課題の解決を見込めること</a:t>
            </a:r>
          </a:p>
        </p:txBody>
      </p:sp>
      <p:sp>
        <p:nvSpPr>
          <p:cNvPr id="6" name="Rectangle 2">
            <a:extLst>
              <a:ext uri="{FF2B5EF4-FFF2-40B4-BE49-F238E27FC236}">
                <a16:creationId xmlns:a16="http://schemas.microsoft.com/office/drawing/2014/main" id="{D2EF4E39-6EBB-6DB0-343C-1AB954E0629F}"/>
              </a:ext>
            </a:extLst>
          </p:cNvPr>
          <p:cNvSpPr txBox="1">
            <a:spLocks noChangeArrowheads="1"/>
          </p:cNvSpPr>
          <p:nvPr/>
        </p:nvSpPr>
        <p:spPr>
          <a:xfrm>
            <a:off x="438638" y="793395"/>
            <a:ext cx="9780267" cy="332270"/>
          </a:xfrm>
          <a:prstGeom prst="rect">
            <a:avLst/>
          </a:prstGeom>
          <a:noFill/>
          <a:ln w="9525">
            <a:noFill/>
            <a:miter lim="800000"/>
            <a:headEnd/>
            <a:tailEnd/>
          </a:ln>
        </p:spPr>
        <p:txBody>
          <a:bodyPr vert="horz" wrap="square" lIns="0" tIns="0" rIns="0" bIns="0" numCol="1" rtlCol="0" anchor="ctr" anchorCtr="0" compatLnSpc="1">
            <a:prstTxWarp prst="textNoShape">
              <a:avLst/>
            </a:prstTxWarp>
            <a:spAutoFit/>
          </a:bodyPr>
          <a:lstStyle>
            <a:lvl1pPr algn="l" defTabSz="914400" rtl="0" eaLnBrk="1" latinLnBrk="0" hangingPunct="1">
              <a:spcBef>
                <a:spcPct val="0"/>
              </a:spcBef>
              <a:buNone/>
              <a:defRPr kumimoji="1" lang="ja-JP" altLang="en-US" sz="2159" b="1" kern="1200" dirty="0">
                <a:solidFill>
                  <a:schemeClr val="tx2"/>
                </a:solidFill>
                <a:latin typeface="+mj-lt"/>
                <a:ea typeface="+mj-ea"/>
                <a:cs typeface="+mj-cs"/>
              </a:defRPr>
            </a:lvl1pPr>
          </a:lstStyle>
          <a:p>
            <a:r>
              <a:rPr lang="en-US" altLang="ja-JP" dirty="0">
                <a:latin typeface="Meiryo UI" panose="020B0604030504040204" pitchFamily="50" charset="-128"/>
                <a:ea typeface="Meiryo UI" panose="020B0604030504040204" pitchFamily="50" charset="-128"/>
              </a:rPr>
              <a:t>1-2</a:t>
            </a:r>
            <a:r>
              <a:rPr lang="ja-JP" altLang="en-US" dirty="0">
                <a:latin typeface="Meiryo UI" panose="020B0604030504040204" pitchFamily="50" charset="-128"/>
                <a:ea typeface="Meiryo UI" panose="020B0604030504040204" pitchFamily="50" charset="-128"/>
              </a:rPr>
              <a:t>：新規性、社会課題解決</a:t>
            </a:r>
            <a:endParaRPr lang="ja-JP" altLang="en-US"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2207CF5-9F4F-9EF3-F355-95EEA315E8A3}"/>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1</a:t>
            </a:r>
            <a:r>
              <a:rPr lang="ja-JP" altLang="en-US" sz="1511" dirty="0">
                <a:solidFill>
                  <a:srgbClr val="FFFFFF"/>
                </a:solidFill>
                <a:latin typeface="Meiryo UI" panose="020B0604030504040204" pitchFamily="50" charset="-128"/>
                <a:ea typeface="Meiryo UI" panose="020B0604030504040204" pitchFamily="50" charset="-128"/>
              </a:rPr>
              <a:t>．事業計画の具体的な内容</a:t>
            </a:r>
          </a:p>
        </p:txBody>
      </p:sp>
    </p:spTree>
    <p:extLst>
      <p:ext uri="{BB962C8B-B14F-4D97-AF65-F5344CB8AC3E}">
        <p14:creationId xmlns:p14="http://schemas.microsoft.com/office/powerpoint/2010/main" val="3910948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DB4F0A8-2196-43DC-A5F2-1DD7FC3FD47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4" name="think-cell data - do not delete" hidden="1">
                        <a:extLst>
                          <a:ext uri="{FF2B5EF4-FFF2-40B4-BE49-F238E27FC236}">
                            <a16:creationId xmlns:a16="http://schemas.microsoft.com/office/drawing/2014/main" id="{5DB4F0A8-2196-43DC-A5F2-1DD7FC3FD47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9219" name="Rectangle 2"/>
          <p:cNvSpPr>
            <a:spLocks noGrp="1" noChangeArrowheads="1"/>
          </p:cNvSpPr>
          <p:nvPr>
            <p:ph type="title"/>
          </p:nvPr>
        </p:nvSpPr>
        <p:spPr>
          <a:xfrm>
            <a:off x="438638" y="793395"/>
            <a:ext cx="9780267" cy="332270"/>
          </a:xfrm>
        </p:spPr>
        <p:txBody>
          <a:bodyPr vert="horz" wrap="square">
            <a:spAutoFit/>
          </a:bodyPr>
          <a:lstStyle/>
          <a:p>
            <a:pPr eaLnBrk="1" hangingPunct="1"/>
            <a:r>
              <a:rPr lang="en-US" altLang="ja-JP" dirty="0">
                <a:latin typeface="Meiryo UI" panose="020B0604030504040204" pitchFamily="50" charset="-128"/>
                <a:ea typeface="Meiryo UI" panose="020B0604030504040204" pitchFamily="50" charset="-128"/>
              </a:rPr>
              <a:t>1-3</a:t>
            </a:r>
            <a:r>
              <a:rPr lang="ja-JP" altLang="en-US" dirty="0">
                <a:latin typeface="Meiryo UI" panose="020B0604030504040204" pitchFamily="50" charset="-128"/>
                <a:ea typeface="Meiryo UI" panose="020B0604030504040204" pitchFamily="50" charset="-128"/>
              </a:rPr>
              <a:t>：事業計画の実現可能性・合理性</a:t>
            </a:r>
            <a:endParaRPr lang="en-US" altLang="ja-JP" dirty="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5">
            <a:extLst>
              <a:ext uri="{FF2B5EF4-FFF2-40B4-BE49-F238E27FC236}">
                <a16:creationId xmlns:a16="http://schemas.microsoft.com/office/drawing/2014/main" id="{E463A77F-E346-4457-A324-70467214547C}"/>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7</a:t>
            </a:fld>
            <a:endParaRPr lang="ja-JP" altLang="en-US" dirty="0"/>
          </a:p>
        </p:txBody>
      </p:sp>
      <p:sp>
        <p:nvSpPr>
          <p:cNvPr id="7" name="Rectangle 3">
            <a:extLst>
              <a:ext uri="{FF2B5EF4-FFF2-40B4-BE49-F238E27FC236}">
                <a16:creationId xmlns:a16="http://schemas.microsoft.com/office/drawing/2014/main" id="{CE6D646B-F3FB-4220-D203-3CA7ACF2E6D3}"/>
              </a:ext>
            </a:extLst>
          </p:cNvPr>
          <p:cNvSpPr txBox="1">
            <a:spLocks noChangeArrowheads="1"/>
          </p:cNvSpPr>
          <p:nvPr/>
        </p:nvSpPr>
        <p:spPr bwMode="auto">
          <a:xfrm>
            <a:off x="419100" y="1226467"/>
            <a:ext cx="9900557" cy="639919"/>
          </a:xfrm>
          <a:prstGeom prst="rect">
            <a:avLst/>
          </a:prstGeom>
          <a:noFill/>
          <a:ln w="9525">
            <a:solidFill>
              <a:srgbClr val="B2B2B2"/>
            </a:solid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Arial" panose="020B0604020202020204" pitchFamily="34" charset="0"/>
                <a:ea typeface="ＭＳ Ｐゴシック" panose="020B0600070205080204" pitchFamily="50" charset="-128"/>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Arial" panose="020B0604020202020204" pitchFamily="34" charset="0"/>
                <a:ea typeface="ＭＳ Ｐゴシック" panose="020B0600070205080204" pitchFamily="50" charset="-128"/>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Arial" panose="020B0604020202020204" pitchFamily="34" charset="0"/>
                <a:ea typeface="ＭＳ Ｐゴシック" panose="020B0600070205080204" pitchFamily="50" charset="-128"/>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Arial" panose="020B0604020202020204" pitchFamily="34" charset="0"/>
                <a:ea typeface="ＭＳ Ｐゴシック" panose="020B060007020508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spcBef>
                <a:spcPct val="0"/>
              </a:spcBef>
              <a:buClr>
                <a:srgbClr val="5A5A5A"/>
              </a:buClr>
              <a:buSzPct val="100000"/>
              <a:buFont typeface="Wingdings" pitchFamily="2" charset="2"/>
              <a:buNone/>
            </a:pP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具体的に説明を求める事項</a:t>
            </a: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　　</a:t>
            </a:r>
            <a:endParaRPr lang="en-US" altLang="ja-JP" sz="1200" b="1" kern="0" dirty="0">
              <a:solidFill>
                <a:schemeClr val="tx1"/>
              </a:solidFill>
              <a:latin typeface="Meiryo UI" panose="020B0604030504040204" pitchFamily="50" charset="-128"/>
              <a:ea typeface="Meiryo UI" panose="020B0604030504040204" pitchFamily="50" charset="-128"/>
            </a:endParaRPr>
          </a:p>
          <a:p>
            <a:pPr eaLnBrk="1" hangingPunct="1">
              <a:spcBef>
                <a:spcPct val="0"/>
              </a:spcBef>
              <a:buClr>
                <a:srgbClr val="5A5A5A"/>
              </a:buClr>
              <a:buSzPct val="100000"/>
              <a:buFont typeface="Wingdings" panose="05000000000000000000" pitchFamily="2" charset="2"/>
              <a:buChar char="l"/>
            </a:pPr>
            <a:r>
              <a:rPr lang="ja-JP" altLang="en-US" sz="1200" kern="0" dirty="0">
                <a:solidFill>
                  <a:schemeClr val="tx1"/>
                </a:solidFill>
                <a:latin typeface="Meiryo UI" panose="020B0604030504040204" pitchFamily="50" charset="-128"/>
                <a:ea typeface="Meiryo UI" panose="020B0604030504040204" pitchFamily="50" charset="-128"/>
              </a:rPr>
              <a:t>本事業計画書に係る事業の計画が実現可能かつ合理的であること</a:t>
            </a:r>
            <a:endParaRPr lang="en-US" altLang="ja-JP" sz="1200" kern="0" dirty="0">
              <a:solidFill>
                <a:schemeClr val="tx1"/>
              </a:solidFill>
              <a:latin typeface="Meiryo UI" panose="020B0604030504040204" pitchFamily="50" charset="-128"/>
              <a:ea typeface="Meiryo UI" panose="020B0604030504040204" pitchFamily="50" charset="-128"/>
            </a:endParaRPr>
          </a:p>
          <a:p>
            <a:pPr eaLnBrk="1" hangingPunct="1">
              <a:spcBef>
                <a:spcPct val="0"/>
              </a:spcBef>
              <a:buClr>
                <a:srgbClr val="5A5A5A"/>
              </a:buClr>
              <a:buSzPct val="100000"/>
              <a:buFont typeface="Wingdings" panose="05000000000000000000" pitchFamily="2" charset="2"/>
              <a:buChar char="l"/>
            </a:pPr>
            <a:r>
              <a:rPr lang="ja-JP" altLang="en-US" sz="1200" kern="0" dirty="0">
                <a:solidFill>
                  <a:schemeClr val="tx1"/>
                </a:solidFill>
                <a:latin typeface="Meiryo UI" panose="020B0604030504040204" pitchFamily="50" charset="-128"/>
                <a:ea typeface="Meiryo UI" panose="020B0604030504040204" pitchFamily="50" charset="-128"/>
              </a:rPr>
              <a:t>様式</a:t>
            </a:r>
            <a:r>
              <a:rPr lang="en-US" altLang="ja-JP" sz="1200" kern="0" dirty="0">
                <a:solidFill>
                  <a:schemeClr val="tx1"/>
                </a:solidFill>
                <a:latin typeface="Meiryo UI" panose="020B0604030504040204" pitchFamily="50" charset="-128"/>
                <a:ea typeface="Meiryo UI" panose="020B0604030504040204" pitchFamily="50" charset="-128"/>
              </a:rPr>
              <a:t>C </a:t>
            </a:r>
            <a:r>
              <a:rPr lang="ja-JP" altLang="en-US" sz="1200" kern="0" dirty="0">
                <a:solidFill>
                  <a:schemeClr val="tx1"/>
                </a:solidFill>
                <a:latin typeface="Meiryo UI" panose="020B0604030504040204" pitchFamily="50" charset="-128"/>
                <a:ea typeface="Meiryo UI" panose="020B0604030504040204" pitchFamily="50" charset="-128"/>
              </a:rPr>
              <a:t>「事業スケジュール」と合わせて説明すること</a:t>
            </a:r>
          </a:p>
        </p:txBody>
      </p:sp>
      <p:sp>
        <p:nvSpPr>
          <p:cNvPr id="2" name="正方形/長方形 1">
            <a:extLst>
              <a:ext uri="{FF2B5EF4-FFF2-40B4-BE49-F238E27FC236}">
                <a16:creationId xmlns:a16="http://schemas.microsoft.com/office/drawing/2014/main" id="{B83D168C-9192-3F8A-E7FD-D15A07119E60}"/>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1</a:t>
            </a:r>
            <a:r>
              <a:rPr lang="ja-JP" altLang="en-US" sz="1511" dirty="0">
                <a:solidFill>
                  <a:srgbClr val="FFFFFF"/>
                </a:solidFill>
                <a:latin typeface="Meiryo UI" panose="020B0604030504040204" pitchFamily="50" charset="-128"/>
                <a:ea typeface="Meiryo UI" panose="020B0604030504040204" pitchFamily="50" charset="-128"/>
              </a:rPr>
              <a:t>．事業計画の具体的な内容</a:t>
            </a:r>
          </a:p>
        </p:txBody>
      </p:sp>
    </p:spTree>
    <p:extLst>
      <p:ext uri="{BB962C8B-B14F-4D97-AF65-F5344CB8AC3E}">
        <p14:creationId xmlns:p14="http://schemas.microsoft.com/office/powerpoint/2010/main" val="3107056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DB4F0A8-2196-43DC-A5F2-1DD7FC3FD47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4" name="think-cell data - do not delete" hidden="1">
                        <a:extLst>
                          <a:ext uri="{FF2B5EF4-FFF2-40B4-BE49-F238E27FC236}">
                            <a16:creationId xmlns:a16="http://schemas.microsoft.com/office/drawing/2014/main" id="{5DB4F0A8-2196-43DC-A5F2-1DD7FC3FD47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9219" name="Rectangle 2"/>
          <p:cNvSpPr>
            <a:spLocks noGrp="1" noChangeArrowheads="1"/>
          </p:cNvSpPr>
          <p:nvPr>
            <p:ph type="title"/>
          </p:nvPr>
        </p:nvSpPr>
        <p:spPr>
          <a:xfrm>
            <a:off x="438638" y="793395"/>
            <a:ext cx="9780267" cy="332270"/>
          </a:xfrm>
        </p:spPr>
        <p:txBody>
          <a:bodyPr vert="horz" wrap="square">
            <a:spAutoFit/>
          </a:bodyPr>
          <a:lstStyle/>
          <a:p>
            <a:pPr eaLnBrk="1" hangingPunct="1"/>
            <a:r>
              <a:rPr lang="en-US" altLang="ja-JP" dirty="0">
                <a:latin typeface="Meiryo UI" panose="020B0604030504040204" pitchFamily="50" charset="-128"/>
                <a:ea typeface="Meiryo UI" panose="020B0604030504040204" pitchFamily="50" charset="-128"/>
              </a:rPr>
              <a:t>1-4</a:t>
            </a:r>
            <a:r>
              <a:rPr lang="ja-JP" altLang="en-US" dirty="0">
                <a:latin typeface="Meiryo UI" panose="020B0604030504040204" pitchFamily="50" charset="-128"/>
                <a:ea typeface="Meiryo UI" panose="020B0604030504040204" pitchFamily="50" charset="-128"/>
              </a:rPr>
              <a:t>：事業完了後のビジョン</a:t>
            </a:r>
            <a:endParaRPr lang="en-US" altLang="ja-JP" dirty="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5">
            <a:extLst>
              <a:ext uri="{FF2B5EF4-FFF2-40B4-BE49-F238E27FC236}">
                <a16:creationId xmlns:a16="http://schemas.microsoft.com/office/drawing/2014/main" id="{E463A77F-E346-4457-A324-70467214547C}"/>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8</a:t>
            </a:fld>
            <a:endParaRPr lang="ja-JP" altLang="en-US" dirty="0"/>
          </a:p>
        </p:txBody>
      </p:sp>
      <p:sp>
        <p:nvSpPr>
          <p:cNvPr id="5" name="Rectangle 3">
            <a:extLst>
              <a:ext uri="{FF2B5EF4-FFF2-40B4-BE49-F238E27FC236}">
                <a16:creationId xmlns:a16="http://schemas.microsoft.com/office/drawing/2014/main" id="{FE8D41AF-023E-E1CC-1627-4145B420A4EF}"/>
              </a:ext>
            </a:extLst>
          </p:cNvPr>
          <p:cNvSpPr txBox="1">
            <a:spLocks noChangeArrowheads="1"/>
          </p:cNvSpPr>
          <p:nvPr/>
        </p:nvSpPr>
        <p:spPr bwMode="auto">
          <a:xfrm>
            <a:off x="419100" y="1226467"/>
            <a:ext cx="9900557" cy="196721"/>
          </a:xfrm>
          <a:prstGeom prst="rect">
            <a:avLst/>
          </a:prstGeom>
          <a:noFill/>
          <a:ln w="9525">
            <a:solidFill>
              <a:srgbClr val="B2B2B2"/>
            </a:solid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Arial" panose="020B0604020202020204" pitchFamily="34" charset="0"/>
                <a:ea typeface="ＭＳ Ｐゴシック" panose="020B0600070205080204" pitchFamily="50" charset="-128"/>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Arial" panose="020B0604020202020204" pitchFamily="34" charset="0"/>
                <a:ea typeface="ＭＳ Ｐゴシック" panose="020B0600070205080204" pitchFamily="50" charset="-128"/>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Arial" panose="020B0604020202020204" pitchFamily="34" charset="0"/>
                <a:ea typeface="ＭＳ Ｐゴシック" panose="020B0600070205080204" pitchFamily="50" charset="-128"/>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Arial" panose="020B0604020202020204" pitchFamily="34" charset="0"/>
                <a:ea typeface="ＭＳ Ｐゴシック" panose="020B060007020508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spcBef>
                <a:spcPct val="0"/>
              </a:spcBef>
              <a:buClr>
                <a:srgbClr val="5A5A5A"/>
              </a:buClr>
              <a:buSzPct val="100000"/>
              <a:buFont typeface="Wingdings" pitchFamily="2" charset="2"/>
              <a:buNone/>
            </a:pP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具体的に説明を求める事項</a:t>
            </a:r>
            <a:r>
              <a:rPr lang="en-US" altLang="ja-JP" sz="1200" b="1" kern="0" dirty="0">
                <a:solidFill>
                  <a:schemeClr val="tx1"/>
                </a:solidFill>
                <a:latin typeface="Meiryo UI" panose="020B0604030504040204" pitchFamily="50" charset="-128"/>
                <a:ea typeface="Meiryo UI" panose="020B0604030504040204" pitchFamily="50" charset="-128"/>
              </a:rPr>
              <a:t>】</a:t>
            </a:r>
            <a:r>
              <a:rPr lang="ja-JP" altLang="en-US" sz="1200" b="1" kern="0" dirty="0">
                <a:solidFill>
                  <a:schemeClr val="tx1"/>
                </a:solidFill>
                <a:latin typeface="Meiryo UI" panose="020B0604030504040204" pitchFamily="50" charset="-128"/>
                <a:ea typeface="Meiryo UI" panose="020B0604030504040204" pitchFamily="50" charset="-128"/>
              </a:rPr>
              <a:t>　　</a:t>
            </a:r>
            <a:r>
              <a:rPr lang="ja-JP" altLang="en-US" sz="1200" kern="0" dirty="0">
                <a:solidFill>
                  <a:schemeClr val="tx1"/>
                </a:solidFill>
                <a:latin typeface="Meiryo UI" panose="020B0604030504040204" pitchFamily="50" charset="-128"/>
                <a:ea typeface="Meiryo UI" panose="020B0604030504040204" pitchFamily="50" charset="-128"/>
              </a:rPr>
              <a:t>事業完了後のビジョン</a:t>
            </a:r>
          </a:p>
        </p:txBody>
      </p:sp>
      <p:sp>
        <p:nvSpPr>
          <p:cNvPr id="2" name="正方形/長方形 1">
            <a:extLst>
              <a:ext uri="{FF2B5EF4-FFF2-40B4-BE49-F238E27FC236}">
                <a16:creationId xmlns:a16="http://schemas.microsoft.com/office/drawing/2014/main" id="{7866026D-05E5-5339-D7C2-927C0C3BDCC6}"/>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1</a:t>
            </a:r>
            <a:r>
              <a:rPr lang="ja-JP" altLang="en-US" sz="1511" dirty="0">
                <a:solidFill>
                  <a:srgbClr val="FFFFFF"/>
                </a:solidFill>
                <a:latin typeface="Meiryo UI" panose="020B0604030504040204" pitchFamily="50" charset="-128"/>
                <a:ea typeface="Meiryo UI" panose="020B0604030504040204" pitchFamily="50" charset="-128"/>
              </a:rPr>
              <a:t>．事業計画の具体的な内容</a:t>
            </a:r>
          </a:p>
        </p:txBody>
      </p:sp>
    </p:spTree>
    <p:extLst>
      <p:ext uri="{BB962C8B-B14F-4D97-AF65-F5344CB8AC3E}">
        <p14:creationId xmlns:p14="http://schemas.microsoft.com/office/powerpoint/2010/main" val="3235216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DB4F0A8-2196-43DC-A5F2-1DD7FC3FD472}"/>
              </a:ext>
            </a:extLst>
          </p:cNvPr>
          <p:cNvGraphicFramePr>
            <a:graphicFrameLocks noChangeAspect="1"/>
          </p:cNvGraphicFramePr>
          <p:nvPr>
            <p:custDataLst>
              <p:tags r:id="rId1"/>
            </p:custDataLst>
          </p:nvPr>
        </p:nvGraphicFramePr>
        <p:xfrm>
          <a:off x="1714" y="80539"/>
          <a:ext cx="1714" cy="1714"/>
        </p:xfrm>
        <a:graphic>
          <a:graphicData uri="http://schemas.openxmlformats.org/presentationml/2006/ole">
            <mc:AlternateContent xmlns:mc="http://schemas.openxmlformats.org/markup-compatibility/2006">
              <mc:Choice xmlns:v="urn:schemas-microsoft-com:vml" Requires="v">
                <p:oleObj name="think-cell スライド" r:id="rId4" imgW="353" imgH="353" progId="TCLayout.ActiveDocument.1">
                  <p:embed/>
                </p:oleObj>
              </mc:Choice>
              <mc:Fallback>
                <p:oleObj name="think-cell スライド" r:id="rId4" imgW="353" imgH="353" progId="TCLayout.ActiveDocument.1">
                  <p:embed/>
                  <p:pic>
                    <p:nvPicPr>
                      <p:cNvPr id="4" name="think-cell data - do not delete" hidden="1">
                        <a:extLst>
                          <a:ext uri="{FF2B5EF4-FFF2-40B4-BE49-F238E27FC236}">
                            <a16:creationId xmlns:a16="http://schemas.microsoft.com/office/drawing/2014/main" id="{5DB4F0A8-2196-43DC-A5F2-1DD7FC3FD472}"/>
                          </a:ext>
                        </a:extLst>
                      </p:cNvPr>
                      <p:cNvPicPr/>
                      <p:nvPr/>
                    </p:nvPicPr>
                    <p:blipFill>
                      <a:blip r:embed="rId5"/>
                      <a:stretch>
                        <a:fillRect/>
                      </a:stretch>
                    </p:blipFill>
                    <p:spPr>
                      <a:xfrm>
                        <a:off x="1714" y="80539"/>
                        <a:ext cx="1714" cy="1714"/>
                      </a:xfrm>
                      <a:prstGeom prst="rect">
                        <a:avLst/>
                      </a:prstGeom>
                    </p:spPr>
                  </p:pic>
                </p:oleObj>
              </mc:Fallback>
            </mc:AlternateContent>
          </a:graphicData>
        </a:graphic>
      </p:graphicFrame>
      <p:sp>
        <p:nvSpPr>
          <p:cNvPr id="9219" name="Rectangle 2"/>
          <p:cNvSpPr>
            <a:spLocks noGrp="1" noChangeArrowheads="1"/>
          </p:cNvSpPr>
          <p:nvPr>
            <p:ph type="title"/>
          </p:nvPr>
        </p:nvSpPr>
        <p:spPr>
          <a:xfrm>
            <a:off x="438638" y="793395"/>
            <a:ext cx="9780267" cy="332270"/>
          </a:xfrm>
        </p:spPr>
        <p:txBody>
          <a:bodyPr vert="horz" wrap="square">
            <a:spAutoFit/>
          </a:bodyPr>
          <a:lstStyle/>
          <a:p>
            <a:pPr eaLnBrk="1" hangingPunct="1"/>
            <a:r>
              <a:rPr lang="en-US" altLang="ja-JP" dirty="0">
                <a:latin typeface="Meiryo UI" panose="020B0604030504040204" pitchFamily="50" charset="-128"/>
                <a:ea typeface="Meiryo UI" panose="020B0604030504040204" pitchFamily="50" charset="-128"/>
              </a:rPr>
              <a:t>1-5</a:t>
            </a:r>
            <a:r>
              <a:rPr lang="ja-JP" altLang="en-US" dirty="0">
                <a:latin typeface="Meiryo UI" panose="020B0604030504040204" pitchFamily="50" charset="-128"/>
                <a:ea typeface="Meiryo UI" panose="020B0604030504040204" pitchFamily="50" charset="-128"/>
              </a:rPr>
              <a:t>：その他の要件に係る確認事項</a:t>
            </a:r>
            <a:endParaRPr lang="en-US" altLang="ja-JP" dirty="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5">
            <a:extLst>
              <a:ext uri="{FF2B5EF4-FFF2-40B4-BE49-F238E27FC236}">
                <a16:creationId xmlns:a16="http://schemas.microsoft.com/office/drawing/2014/main" id="{E463A77F-E346-4457-A324-70467214547C}"/>
              </a:ext>
            </a:extLst>
          </p:cNvPr>
          <p:cNvSpPr txBox="1">
            <a:spLocks/>
          </p:cNvSpPr>
          <p:nvPr/>
        </p:nvSpPr>
        <p:spPr>
          <a:xfrm>
            <a:off x="8190128" y="7165283"/>
            <a:ext cx="2494756" cy="402483"/>
          </a:xfrm>
          <a:prstGeom prst="rect">
            <a:avLst/>
          </a:prstGeom>
        </p:spPr>
        <p:txBody>
          <a:bodyPr vert="horz" lIns="91440" tIns="45720" rIns="91440" bIns="45720" rtlCol="0" anchor="ctr"/>
          <a:lstStyle>
            <a:defPPr>
              <a:defRPr lang="ja-JP"/>
            </a:defPPr>
            <a:lvl1pPr marL="0" algn="r" defTabSz="995507" rtl="0" eaLnBrk="1" latinLnBrk="0" hangingPunct="1">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497754" algn="l" defTabSz="995507" rtl="0" eaLnBrk="1" latinLnBrk="0" hangingPunct="1">
              <a:defRPr kumimoji="1" sz="1960" kern="1200">
                <a:solidFill>
                  <a:schemeClr val="tx1"/>
                </a:solidFill>
                <a:latin typeface="+mn-lt"/>
                <a:ea typeface="+mn-ea"/>
                <a:cs typeface="+mn-cs"/>
              </a:defRPr>
            </a:lvl2pPr>
            <a:lvl3pPr marL="995507" algn="l" defTabSz="995507" rtl="0" eaLnBrk="1" latinLnBrk="0" hangingPunct="1">
              <a:defRPr kumimoji="1" sz="1960" kern="1200">
                <a:solidFill>
                  <a:schemeClr val="tx1"/>
                </a:solidFill>
                <a:latin typeface="+mn-lt"/>
                <a:ea typeface="+mn-ea"/>
                <a:cs typeface="+mn-cs"/>
              </a:defRPr>
            </a:lvl3pPr>
            <a:lvl4pPr marL="1493261" algn="l" defTabSz="995507" rtl="0" eaLnBrk="1" latinLnBrk="0" hangingPunct="1">
              <a:defRPr kumimoji="1" sz="1960" kern="1200">
                <a:solidFill>
                  <a:schemeClr val="tx1"/>
                </a:solidFill>
                <a:latin typeface="+mn-lt"/>
                <a:ea typeface="+mn-ea"/>
                <a:cs typeface="+mn-cs"/>
              </a:defRPr>
            </a:lvl4pPr>
            <a:lvl5pPr marL="1991015" algn="l" defTabSz="995507" rtl="0" eaLnBrk="1" latinLnBrk="0" hangingPunct="1">
              <a:defRPr kumimoji="1" sz="1960" kern="1200">
                <a:solidFill>
                  <a:schemeClr val="tx1"/>
                </a:solidFill>
                <a:latin typeface="+mn-lt"/>
                <a:ea typeface="+mn-ea"/>
                <a:cs typeface="+mn-cs"/>
              </a:defRPr>
            </a:lvl5pPr>
            <a:lvl6pPr marL="2488768" algn="l" defTabSz="995507" rtl="0" eaLnBrk="1" latinLnBrk="0" hangingPunct="1">
              <a:defRPr kumimoji="1" sz="1960" kern="1200">
                <a:solidFill>
                  <a:schemeClr val="tx1"/>
                </a:solidFill>
                <a:latin typeface="+mn-lt"/>
                <a:ea typeface="+mn-ea"/>
                <a:cs typeface="+mn-cs"/>
              </a:defRPr>
            </a:lvl6pPr>
            <a:lvl7pPr marL="2986522" algn="l" defTabSz="995507" rtl="0" eaLnBrk="1" latinLnBrk="0" hangingPunct="1">
              <a:defRPr kumimoji="1" sz="1960" kern="1200">
                <a:solidFill>
                  <a:schemeClr val="tx1"/>
                </a:solidFill>
                <a:latin typeface="+mn-lt"/>
                <a:ea typeface="+mn-ea"/>
                <a:cs typeface="+mn-cs"/>
              </a:defRPr>
            </a:lvl7pPr>
            <a:lvl8pPr marL="3484275" algn="l" defTabSz="995507" rtl="0" eaLnBrk="1" latinLnBrk="0" hangingPunct="1">
              <a:defRPr kumimoji="1" sz="1960" kern="1200">
                <a:solidFill>
                  <a:schemeClr val="tx1"/>
                </a:solidFill>
                <a:latin typeface="+mn-lt"/>
                <a:ea typeface="+mn-ea"/>
                <a:cs typeface="+mn-cs"/>
              </a:defRPr>
            </a:lvl8pPr>
            <a:lvl9pPr marL="3982029" algn="l" defTabSz="995507" rtl="0" eaLnBrk="1" latinLnBrk="0" hangingPunct="1">
              <a:defRPr kumimoji="1" sz="1960" kern="1200">
                <a:solidFill>
                  <a:schemeClr val="tx1"/>
                </a:solidFill>
                <a:latin typeface="+mn-lt"/>
                <a:ea typeface="+mn-ea"/>
                <a:cs typeface="+mn-cs"/>
              </a:defRPr>
            </a:lvl9pPr>
          </a:lstStyle>
          <a:p>
            <a:fld id="{D9550142-B990-490A-A107-ED7302A7FD52}" type="slidenum">
              <a:rPr lang="ja-JP" altLang="en-US" smtClean="0"/>
              <a:pPr/>
              <a:t>9</a:t>
            </a:fld>
            <a:endParaRPr lang="ja-JP" altLang="en-US" dirty="0"/>
          </a:p>
        </p:txBody>
      </p:sp>
      <p:sp>
        <p:nvSpPr>
          <p:cNvPr id="5" name="テキスト ボックス 4">
            <a:extLst>
              <a:ext uri="{FF2B5EF4-FFF2-40B4-BE49-F238E27FC236}">
                <a16:creationId xmlns:a16="http://schemas.microsoft.com/office/drawing/2014/main" id="{27527B46-5212-6F2A-A1F0-AF4F45AACCF8}"/>
              </a:ext>
            </a:extLst>
          </p:cNvPr>
          <p:cNvSpPr txBox="1"/>
          <p:nvPr/>
        </p:nvSpPr>
        <p:spPr>
          <a:xfrm>
            <a:off x="476093" y="1352121"/>
            <a:ext cx="9742812" cy="5211363"/>
          </a:xfrm>
          <a:prstGeom prst="rect">
            <a:avLst/>
          </a:prstGeom>
          <a:noFill/>
        </p:spPr>
        <p:txBody>
          <a:bodyPr wrap="square" rtlCol="0">
            <a:spAutoFit/>
          </a:bodyPr>
          <a:lstStyle/>
          <a:p>
            <a:pPr defTabSz="986912">
              <a:lnSpc>
                <a:spcPct val="150000"/>
              </a:lnSpc>
            </a:pPr>
            <a:r>
              <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記載事項を確認のうえ、□にチェックを付してください。</a:t>
            </a:r>
            <a:endParaRPr lang="en-US" altLang="ja-JP"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86912">
              <a:lnSpc>
                <a:spcPct val="150000"/>
              </a:lnSpc>
            </a:pPr>
            <a:endParaRPr lang="en-US" altLang="ja-JP"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285750" indent="-285750" defTabSz="986912">
              <a:lnSpc>
                <a:spcPct val="150000"/>
              </a:lnSpc>
              <a:buFont typeface="Wingdings" panose="05000000000000000000" pitchFamily="2" charset="2"/>
              <a:buChar char="l"/>
            </a:pPr>
            <a:r>
              <a:rPr lang="ja-JP" altLang="ja-JP" sz="1600" dirty="0">
                <a:solidFill>
                  <a:prstClr val="black"/>
                </a:solidFill>
                <a:latin typeface="Meiryo UI" panose="020B0604030504040204" pitchFamily="50" charset="-128"/>
                <a:ea typeface="Meiryo UI" panose="020B0604030504040204" pitchFamily="50" charset="-128"/>
              </a:rPr>
              <a:t>事業終了後においても、事業で得られた成果について、経済産業省が実施するモビリティＤＸ促進のための無人自動運転開発・実証事業に還元するものとし、事業終了後の実施状況に係る情報提供について経済産業省から求めがあったときは、積極的に協力するものとする。</a:t>
            </a:r>
            <a:endParaRPr lang="en-US" altLang="ja-JP" sz="1600" dirty="0">
              <a:solidFill>
                <a:prstClr val="black"/>
              </a:solidFill>
              <a:latin typeface="Meiryo UI" panose="020B0604030504040204" pitchFamily="50" charset="-128"/>
              <a:ea typeface="Meiryo UI" panose="020B0604030504040204" pitchFamily="50" charset="-128"/>
            </a:endParaRPr>
          </a:p>
          <a:p>
            <a:pPr defTabSz="986912">
              <a:lnSpc>
                <a:spcPct val="150000"/>
              </a:lnSpc>
            </a:pPr>
            <a:endParaRPr lang="en-US" altLang="ja-JP"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86912">
              <a:lnSpc>
                <a:spcPct val="150000"/>
              </a:lnSpc>
            </a:pP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確認しました</a:t>
            </a:r>
            <a:endParaRPr lang="en-US" altLang="ja-JP" sz="1600" b="1"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defTabSz="986912">
              <a:lnSpc>
                <a:spcPct val="150000"/>
              </a:lnSpc>
            </a:pPr>
            <a:endParaRPr lang="en-US" altLang="ja-JP"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86912">
              <a:lnSpc>
                <a:spcPct val="150000"/>
              </a:lnSpc>
            </a:pPr>
            <a:endParaRPr lang="en-US" altLang="ja-JP"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285750" indent="-285750" defTabSz="986912">
              <a:lnSpc>
                <a:spcPct val="150000"/>
              </a:lnSpc>
              <a:buFont typeface="Wingdings" panose="05000000000000000000" pitchFamily="2" charset="2"/>
              <a:buChar char="l"/>
            </a:pPr>
            <a:r>
              <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補助対象経費に、国からの補助金等（補助金等に係る予算の執行の適正化に関する法律第２条第１項に規定する補助金等をいう。）の対象経費を含む事業ではないこと（法令等の規定により、補助対象経費に充当することが認められているものを除く。）</a:t>
            </a:r>
            <a:endParaRPr lang="en-US" altLang="ja-JP"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285750" indent="-285750" defTabSz="986912">
              <a:lnSpc>
                <a:spcPct val="150000"/>
              </a:lnSpc>
              <a:buFont typeface="Wingdings" panose="05000000000000000000" pitchFamily="2" charset="2"/>
              <a:buChar char="l"/>
            </a:pPr>
            <a:endParaRPr lang="en-US" altLang="ja-JP"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defTabSz="986912">
              <a:lnSpc>
                <a:spcPct val="150000"/>
              </a:lnSpc>
            </a:pPr>
            <a:r>
              <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　確認しました</a:t>
            </a:r>
            <a:endParaRPr lang="en-US" altLang="ja-JP"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a:extLst>
              <a:ext uri="{FF2B5EF4-FFF2-40B4-BE49-F238E27FC236}">
                <a16:creationId xmlns:a16="http://schemas.microsoft.com/office/drawing/2014/main" id="{B143FE8E-8563-5BC5-1C58-543D8A39D328}"/>
              </a:ext>
            </a:extLst>
          </p:cNvPr>
          <p:cNvSpPr/>
          <p:nvPr/>
        </p:nvSpPr>
        <p:spPr bwMode="auto">
          <a:xfrm>
            <a:off x="452345" y="132377"/>
            <a:ext cx="2764383" cy="493468"/>
          </a:xfrm>
          <a:prstGeom prst="rect">
            <a:avLst/>
          </a:prstGeom>
          <a:solidFill>
            <a:srgbClr val="5A5A5A"/>
          </a:solidFill>
          <a:ln w="12700" cap="flat" cmpd="sng" algn="ctr">
            <a:solidFill>
              <a:srgbClr val="5A5A5A"/>
            </a:solidFill>
            <a:prstDash val="solid"/>
            <a:round/>
            <a:headEnd type="none" w="med" len="med"/>
            <a:tailEnd type="none" w="med" len="med"/>
          </a:ln>
          <a:effectLst/>
        </p:spPr>
        <p:txBody>
          <a:bodyPr vert="horz" wrap="none" lIns="19428" tIns="19428" rIns="19428" bIns="19428" numCol="1" rtlCol="0" anchor="ctr" anchorCtr="0" compatLnSpc="1">
            <a:prstTxWarp prst="textNoShape">
              <a:avLst/>
            </a:prstTxWarp>
          </a:bodyPr>
          <a:lstStyle/>
          <a:p>
            <a:pPr defTabSz="986912" fontAlgn="base">
              <a:lnSpc>
                <a:spcPct val="120000"/>
              </a:lnSpc>
              <a:spcBef>
                <a:spcPct val="50000"/>
              </a:spcBef>
              <a:spcAft>
                <a:spcPct val="0"/>
              </a:spcAft>
              <a:buClr>
                <a:schemeClr val="bg1"/>
              </a:buClr>
            </a:pPr>
            <a:r>
              <a:rPr lang="ja-JP" altLang="en-US" sz="1511" dirty="0">
                <a:solidFill>
                  <a:srgbClr val="FFFFFF"/>
                </a:solidFill>
                <a:latin typeface="Meiryo UI" panose="020B0604030504040204" pitchFamily="50" charset="-128"/>
                <a:ea typeface="Meiryo UI" panose="020B0604030504040204" pitchFamily="50" charset="-128"/>
              </a:rPr>
              <a:t>　</a:t>
            </a:r>
            <a:r>
              <a:rPr lang="en-US" altLang="ja-JP" sz="1511" dirty="0">
                <a:solidFill>
                  <a:srgbClr val="FFFFFF"/>
                </a:solidFill>
                <a:latin typeface="Meiryo UI" panose="020B0604030504040204" pitchFamily="50" charset="-128"/>
                <a:ea typeface="Meiryo UI" panose="020B0604030504040204" pitchFamily="50" charset="-128"/>
              </a:rPr>
              <a:t>1</a:t>
            </a:r>
            <a:r>
              <a:rPr lang="ja-JP" altLang="en-US" sz="1511" dirty="0">
                <a:solidFill>
                  <a:srgbClr val="FFFFFF"/>
                </a:solidFill>
                <a:latin typeface="Meiryo UI" panose="020B0604030504040204" pitchFamily="50" charset="-128"/>
                <a:ea typeface="Meiryo UI" panose="020B0604030504040204" pitchFamily="50" charset="-128"/>
              </a:rPr>
              <a:t>．事業計画の具体的な内容</a:t>
            </a:r>
          </a:p>
        </p:txBody>
      </p:sp>
    </p:spTree>
    <p:extLst>
      <p:ext uri="{BB962C8B-B14F-4D97-AF65-F5344CB8AC3E}">
        <p14:creationId xmlns:p14="http://schemas.microsoft.com/office/powerpoint/2010/main" val="28067652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2.xml><?xml version="1.0" encoding="utf-8"?>
<a:theme xmlns:a="http://schemas.openxmlformats.org/drawingml/2006/main" name="2_【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IYO">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3.xml><?xml version="1.0" encoding="utf-8"?>
<a:theme xmlns:a="http://schemas.openxmlformats.org/drawingml/2006/main" name="1_【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4.xml><?xml version="1.0" encoding="utf-8"?>
<a:theme xmlns:a="http://schemas.openxmlformats.org/drawingml/2006/main" name="3_【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IYO">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E34748D3CFD1AD408FE5190AFD368FBA" ma:contentTypeVersion="11" ma:contentTypeDescription="新しいドキュメントを作成します。" ma:contentTypeScope="" ma:versionID="152bdeb8dd58d36a03baf1493124518e">
  <xsd:schema xmlns:xsd="http://www.w3.org/2001/XMLSchema" xmlns:xs="http://www.w3.org/2001/XMLSchema" xmlns:p="http://schemas.microsoft.com/office/2006/metadata/properties" xmlns:ns2="41b20437-f6b1-489b-841e-dcd0d80ae749" xmlns:ns3="f0806a8c-d0c0-4fda-b14b-2875c7338e0b" targetNamespace="http://schemas.microsoft.com/office/2006/metadata/properties" ma:root="true" ma:fieldsID="511d88803c98000b8843c48ab585a270" ns2:_="" ns3:_="">
    <xsd:import namespace="41b20437-f6b1-489b-841e-dcd0d80ae749"/>
    <xsd:import namespace="f0806a8c-d0c0-4fda-b14b-2875c7338e0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b20437-f6b1-489b-841e-dcd0d80ae74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ecc07328-3708-455b-b2f3-7a2a0a8af08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0806a8c-d0c0-4fda-b14b-2875c7338e0b"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b7db0dd1-9dc7-426f-bfa6-0d7147b7c530}" ma:internalName="TaxCatchAll" ma:showField="CatchAllData" ma:web="f0806a8c-d0c0-4fda-b14b-2875c7338e0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41b20437-f6b1-489b-841e-dcd0d80ae749">
      <Terms xmlns="http://schemas.microsoft.com/office/infopath/2007/PartnerControls"/>
    </lcf76f155ced4ddcb4097134ff3c332f>
    <TaxCatchAll xmlns="f0806a8c-d0c0-4fda-b14b-2875c7338e0b" xsi:nil="true"/>
  </documentManagement>
</p:properties>
</file>

<file path=customXml/itemProps1.xml><?xml version="1.0" encoding="utf-8"?>
<ds:datastoreItem xmlns:ds="http://schemas.openxmlformats.org/officeDocument/2006/customXml" ds:itemID="{A23F6208-6315-40FF-95B9-D0935F73699E}">
  <ds:schemaRefs>
    <ds:schemaRef ds:uri="http://schemas.microsoft.com/sharepoint/v3/contenttype/forms"/>
  </ds:schemaRefs>
</ds:datastoreItem>
</file>

<file path=customXml/itemProps2.xml><?xml version="1.0" encoding="utf-8"?>
<ds:datastoreItem xmlns:ds="http://schemas.openxmlformats.org/officeDocument/2006/customXml" ds:itemID="{D1829A40-3DD6-4736-8F20-4882510BE38C}"/>
</file>

<file path=customXml/itemProps3.xml><?xml version="1.0" encoding="utf-8"?>
<ds:datastoreItem xmlns:ds="http://schemas.openxmlformats.org/officeDocument/2006/customXml" ds:itemID="{30C066EE-7060-4B2E-ACC3-935D9AE01FFC}">
  <ds:schemaRefs>
    <ds:schemaRef ds:uri="http://schemas.openxmlformats.org/package/2006/metadata/core-properties"/>
    <ds:schemaRef ds:uri="http://purl.org/dc/terms/"/>
    <ds:schemaRef ds:uri="http://purl.org/dc/dcmitype/"/>
    <ds:schemaRef ds:uri="http://schemas.microsoft.com/office/infopath/2007/PartnerControls"/>
    <ds:schemaRef ds:uri="http://purl.org/dc/elements/1.1/"/>
    <ds:schemaRef ds:uri="http://schemas.microsoft.com/office/2006/documentManagement/types"/>
    <ds:schemaRef ds:uri="90a32544-8a67-465f-9ec9-ba19327d2b36"/>
    <ds:schemaRef ds:uri="4cb7a756-d67b-4aa8-b7cb-d2a951ed4302"/>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1673</Words>
  <Application>Microsoft Office PowerPoint</Application>
  <PresentationFormat>ユーザー設定</PresentationFormat>
  <Paragraphs>205</Paragraphs>
  <Slides>13</Slides>
  <Notes>11</Notes>
  <HiddenSlides>0</HiddenSlides>
  <MMClips>0</MMClips>
  <ScaleCrop>false</ScaleCrop>
  <HeadingPairs>
    <vt:vector size="8" baseType="variant">
      <vt:variant>
        <vt:lpstr>使用されているフォント</vt:lpstr>
      </vt:variant>
      <vt:variant>
        <vt:i4>7</vt:i4>
      </vt:variant>
      <vt:variant>
        <vt:lpstr>テーマ</vt:lpstr>
      </vt:variant>
      <vt:variant>
        <vt:i4>4</vt:i4>
      </vt:variant>
      <vt:variant>
        <vt:lpstr>埋め込まれた OLE サーバー</vt:lpstr>
      </vt:variant>
      <vt:variant>
        <vt:i4>1</vt:i4>
      </vt:variant>
      <vt:variant>
        <vt:lpstr>スライド タイトル</vt:lpstr>
      </vt:variant>
      <vt:variant>
        <vt:i4>13</vt:i4>
      </vt:variant>
    </vt:vector>
  </HeadingPairs>
  <TitlesOfParts>
    <vt:vector size="25" baseType="lpstr">
      <vt:lpstr>Meiryo UI</vt:lpstr>
      <vt:lpstr>Meiryo UI 本文</vt:lpstr>
      <vt:lpstr>ＭＳ Ｐゴシック</vt:lpstr>
      <vt:lpstr>メイリオ</vt:lpstr>
      <vt:lpstr>Arial</vt:lpstr>
      <vt:lpstr>Calibri</vt:lpstr>
      <vt:lpstr>Wingdings</vt:lpstr>
      <vt:lpstr>【機○・記載例なし】</vt:lpstr>
      <vt:lpstr>2_【機○・記載例なし】</vt:lpstr>
      <vt:lpstr>1_【機○・記載例なし】</vt:lpstr>
      <vt:lpstr>3_【機○・記載例なし】</vt:lpstr>
      <vt:lpstr>think-cell スライド</vt:lpstr>
      <vt:lpstr>PowerPoint プレゼンテーション</vt:lpstr>
      <vt:lpstr>プロジェクトサマリー　　※1ページ以内</vt:lpstr>
      <vt:lpstr>実施計画書　目次</vt:lpstr>
      <vt:lpstr>1-1A：自動運転移動サービス用車両開発事業の具体的計画</vt:lpstr>
      <vt:lpstr>1-1B：自動運転トラック開発事業の具体的計画</vt:lpstr>
      <vt:lpstr>PowerPoint プレゼンテーション</vt:lpstr>
      <vt:lpstr>1-3：事業計画の実現可能性・合理性</vt:lpstr>
      <vt:lpstr>1-4：事業完了後のビジョン</vt:lpstr>
      <vt:lpstr>1-5：その他の要件に係る確認事項</vt:lpstr>
      <vt:lpstr>2-1：開発実績</vt:lpstr>
      <vt:lpstr>3-1：実施体制（委託・外注予定先含む）</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
  <cp:revision>1</cp:revision>
  <dcterms:created xsi:type="dcterms:W3CDTF">2024-03-21T13:43:42Z</dcterms:created>
  <dcterms:modified xsi:type="dcterms:W3CDTF">2024-06-10T07:38:27Z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ContentBits">
    <vt:lpwstr>0</vt:lpwstr>
  </property>
  <property fmtid="{D5CDD505-2E9C-101B-9397-08002B2CF9AE}" pid="3" name="MSIP_Label_ea60d57e-af5b-4752-ac57-3e4f28ca11dc_Enabled">
    <vt:lpwstr>true</vt:lpwstr>
  </property>
  <property fmtid="{D5CDD505-2E9C-101B-9397-08002B2CF9AE}" pid="4" name="MSIP_Label_ea60d57e-af5b-4752-ac57-3e4f28ca11dc_Name">
    <vt:lpwstr>ea60d57e-af5b-4752-ac57-3e4f28ca11dc</vt:lpwstr>
  </property>
  <property fmtid="{D5CDD505-2E9C-101B-9397-08002B2CF9AE}" pid="5" name="MediaServiceImageTags">
    <vt:lpwstr/>
  </property>
  <property fmtid="{D5CDD505-2E9C-101B-9397-08002B2CF9AE}" pid="6" name="MSIP_Label_ea60d57e-af5b-4752-ac57-3e4f28ca11dc_SetDate">
    <vt:lpwstr>2024-03-21T13:43:26Z</vt:lpwstr>
  </property>
  <property fmtid="{D5CDD505-2E9C-101B-9397-08002B2CF9AE}" pid="7" name="ContentTypeId">
    <vt:lpwstr>0x0101007DEC0D0751265C4D88288F1E4E02086A</vt:lpwstr>
  </property>
  <property fmtid="{D5CDD505-2E9C-101B-9397-08002B2CF9AE}" pid="8" name="MSIP_Label_ea60d57e-af5b-4752-ac57-3e4f28ca11dc_ActionId">
    <vt:lpwstr>c9d73f3e-4c5d-4a7e-8f6e-2af8a8cb13a0</vt:lpwstr>
  </property>
  <property fmtid="{D5CDD505-2E9C-101B-9397-08002B2CF9AE}" pid="9" name="MSIP_Label_ea60d57e-af5b-4752-ac57-3e4f28ca11dc_SiteId">
    <vt:lpwstr>36da45f1-dd2c-4d1f-af13-5abe46b99921</vt:lpwstr>
  </property>
  <property fmtid="{D5CDD505-2E9C-101B-9397-08002B2CF9AE}" pid="10" name="MSIP_Label_ea60d57e-af5b-4752-ac57-3e4f28ca11dc_Method">
    <vt:lpwstr>Standard</vt:lpwstr>
  </property>
</Properties>
</file>