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Override1.xml" ContentType="application/vnd.openxmlformats-officedocument.themeOverrid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792" r:id="rId2"/>
  </p:sldMasterIdLst>
  <p:notesMasterIdLst>
    <p:notesMasterId r:id="rId4"/>
  </p:notesMasterIdLst>
  <p:handoutMasterIdLst>
    <p:handoutMasterId r:id="rId5"/>
  </p:handoutMasterIdLst>
  <p:sldIdLst>
    <p:sldId id="268" r:id="rId3"/>
  </p:sldIdLst>
  <p:sldSz cx="6858000" cy="9906000" type="A4"/>
  <p:notesSz cx="6807200" cy="9939338"/>
  <p:custDataLst>
    <p:tags r:id="rId6"/>
  </p:custDataLst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76">
          <p15:clr>
            <a:srgbClr val="A4A3A4"/>
          </p15:clr>
        </p15:guide>
        <p15:guide id="2" pos="291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77" d="100"/>
          <a:sy n="77" d="100"/>
        </p:scale>
        <p:origin x="3846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>
        <p:scale>
          <a:sx n="10" d="100"/>
          <a:sy n="10" d="100"/>
        </p:scale>
        <p:origin x="-102" y="-26"/>
      </p:cViewPr>
      <p:guideLst>
        <p:guide orient="horz" pos="2176"/>
        <p:guide pos="291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90" name="Rectangle 2">
            <a:extLst>
              <a:ext uri="{FF2B5EF4-FFF2-40B4-BE49-F238E27FC236}">
                <a16:creationId xmlns:a16="http://schemas.microsoft.com/office/drawing/2014/main" id="{DC0C8991-7060-4A63-8DC3-5336A4DF030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2238" tIns="46120" rIns="92238" bIns="46120" numCol="1" anchor="t" anchorCtr="0" compatLnSpc="1">
            <a:prstTxWarp prst="textNoShape">
              <a:avLst/>
            </a:prstTxWarp>
          </a:bodyPr>
          <a:lstStyle>
            <a:lvl1pPr eaLnBrk="1" hangingPunct="1">
              <a:buSzPct val="100000"/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91" name="Rectangle 3">
            <a:extLst>
              <a:ext uri="{FF2B5EF4-FFF2-40B4-BE49-F238E27FC236}">
                <a16:creationId xmlns:a16="http://schemas.microsoft.com/office/drawing/2014/main" id="{7369F586-0035-4ACA-9723-B14975B173DA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27350" cy="4603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2238" tIns="46120" rIns="92238" bIns="461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buSzPct val="100000"/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92" name="Rectangle 4">
            <a:extLst>
              <a:ext uri="{FF2B5EF4-FFF2-40B4-BE49-F238E27FC236}">
                <a16:creationId xmlns:a16="http://schemas.microsoft.com/office/drawing/2014/main" id="{A687026F-3ED7-49C9-80B1-BF3670575297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2238" tIns="46120" rIns="92238" bIns="46120" numCol="1" anchor="b" anchorCtr="0" compatLnSpc="1">
            <a:prstTxWarp prst="textNoShape">
              <a:avLst/>
            </a:prstTxWarp>
          </a:bodyPr>
          <a:lstStyle>
            <a:lvl1pPr eaLnBrk="1" hangingPunct="1">
              <a:buSzPct val="100000"/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193" name="Rectangle 5">
            <a:extLst>
              <a:ext uri="{FF2B5EF4-FFF2-40B4-BE49-F238E27FC236}">
                <a16:creationId xmlns:a16="http://schemas.microsoft.com/office/drawing/2014/main" id="{C13641A9-9A94-4BF1-8EF0-5318A70F991D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42450"/>
            <a:ext cx="2927350" cy="4603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2238" tIns="46120" rIns="92238" bIns="46120" numCol="1" anchor="b" anchorCtr="0" compatLnSpc="1">
            <a:prstTxWarp prst="textNoShape">
              <a:avLst/>
            </a:prstTxWarp>
          </a:bodyPr>
          <a:lstStyle>
            <a:lvl1pPr algn="r" defTabSz="920754" eaLnBrk="1" hangingPunct="1">
              <a:buSzPct val="100000"/>
              <a:defRPr sz="1200"/>
            </a:lvl1pPr>
          </a:lstStyle>
          <a:p>
            <a:pPr>
              <a:defRPr/>
            </a:pPr>
            <a:fld id="{BA6BE044-772C-4947-BE54-C0F6EA5CB464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8" name="ヘッダー プレースホルダー 1">
            <a:extLst>
              <a:ext uri="{FF2B5EF4-FFF2-40B4-BE49-F238E27FC236}">
                <a16:creationId xmlns:a16="http://schemas.microsoft.com/office/drawing/2014/main" id="{97563B93-939E-43EE-A180-64C2C97CE36E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1163" cy="496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70" tIns="45735" rIns="91470" bIns="45735" numCol="1" anchor="t" anchorCtr="0" compatLnSpc="1">
            <a:prstTxWarp prst="textNoShape">
              <a:avLst/>
            </a:prstTxWarp>
          </a:bodyPr>
          <a:lstStyle>
            <a:lvl1pPr eaLnBrk="1" hangingPunct="1">
              <a:buSzPct val="100000"/>
              <a:defRPr kumimoji="1" sz="120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159" name="日付プレースホルダー 2">
            <a:extLst>
              <a:ext uri="{FF2B5EF4-FFF2-40B4-BE49-F238E27FC236}">
                <a16:creationId xmlns:a16="http://schemas.microsoft.com/office/drawing/2014/main" id="{E821EC5B-05A6-423D-B465-4D2820537A41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56038" y="0"/>
            <a:ext cx="2949575" cy="496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70" tIns="45735" rIns="91470" bIns="45735" numCol="1" anchor="t" anchorCtr="0" compatLnSpc="1">
            <a:prstTxWarp prst="textNoShape">
              <a:avLst/>
            </a:prstTxWarp>
          </a:bodyPr>
          <a:lstStyle>
            <a:lvl1pPr algn="r" eaLnBrk="1" hangingPunct="1">
              <a:buSzPct val="100000"/>
              <a:defRPr kumimoji="1" sz="1200"/>
            </a:lvl1pPr>
          </a:lstStyle>
          <a:p>
            <a:pPr>
              <a:defRPr/>
            </a:pPr>
            <a:fld id="{7394514B-E4EF-42A1-A7FD-1CA8277DBF8B}" type="datetime1">
              <a:rPr lang="ja-JP" altLang="en-US"/>
              <a:pPr>
                <a:defRPr/>
              </a:pPr>
              <a:t>2025/5/16</a:t>
            </a:fld>
            <a:endParaRPr lang="ja-JP" altLang="en-US"/>
          </a:p>
        </p:txBody>
      </p:sp>
      <p:sp>
        <p:nvSpPr>
          <p:cNvPr id="4100" name="スライド イメージ プレースホルダー 3">
            <a:extLst>
              <a:ext uri="{FF2B5EF4-FFF2-40B4-BE49-F238E27FC236}">
                <a16:creationId xmlns:a16="http://schemas.microsoft.com/office/drawing/2014/main" id="{E14B6D4F-E4A4-4EDB-B645-D6B1D0E853FD}"/>
              </a:ext>
            </a:extLst>
          </p:cNvPr>
          <p:cNvSpPr>
            <a:spLocks noGrp="1" noRot="1" noChangeAspect="1" noChangeArrowheads="1"/>
          </p:cNvSpPr>
          <p:nvPr>
            <p:ph type="sldImg" idx="2"/>
          </p:nvPr>
        </p:nvSpPr>
        <p:spPr bwMode="auto">
          <a:xfrm>
            <a:off x="2114550" y="746125"/>
            <a:ext cx="2578100" cy="3725863"/>
          </a:xfrm>
          <a:prstGeom prst="rect">
            <a:avLst/>
          </a:prstGeom>
          <a:noFill/>
          <a:ln w="12700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161" name="ノート プレースホルダー 4">
            <a:extLst>
              <a:ext uri="{FF2B5EF4-FFF2-40B4-BE49-F238E27FC236}">
                <a16:creationId xmlns:a16="http://schemas.microsoft.com/office/drawing/2014/main" id="{3D91D66D-3221-49B9-B30F-D96543748F57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21225"/>
            <a:ext cx="5448300" cy="44719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70" tIns="45735" rIns="91470" bIns="4573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 noProof="0"/>
              <a:t>マスター テキストの書式設定</a:t>
            </a:r>
          </a:p>
          <a:p>
            <a:pPr lvl="1"/>
            <a:r>
              <a:rPr lang="ja-JP" altLang="ru-RU" noProof="0"/>
              <a:t>第 </a:t>
            </a:r>
            <a:r>
              <a:rPr lang="ru-RU" altLang="ja-JP" noProof="0"/>
              <a:t>2 </a:t>
            </a:r>
            <a:r>
              <a:rPr lang="ja-JP" altLang="ru-RU" noProof="0"/>
              <a:t>レベル</a:t>
            </a:r>
          </a:p>
          <a:p>
            <a:pPr lvl="2"/>
            <a:r>
              <a:rPr lang="ja-JP" altLang="ru-RU" noProof="0"/>
              <a:t>第 </a:t>
            </a:r>
            <a:r>
              <a:rPr lang="ru-RU" altLang="ja-JP" noProof="0"/>
              <a:t>3 </a:t>
            </a:r>
            <a:r>
              <a:rPr lang="ja-JP" altLang="ru-RU" noProof="0"/>
              <a:t>レベル</a:t>
            </a:r>
          </a:p>
          <a:p>
            <a:pPr lvl="3"/>
            <a:r>
              <a:rPr lang="ja-JP" altLang="ru-RU" noProof="0"/>
              <a:t>第 </a:t>
            </a:r>
            <a:r>
              <a:rPr lang="ru-RU" altLang="ja-JP" noProof="0"/>
              <a:t>4 </a:t>
            </a:r>
            <a:r>
              <a:rPr lang="ja-JP" altLang="ru-RU" noProof="0"/>
              <a:t>レベル</a:t>
            </a:r>
          </a:p>
          <a:p>
            <a:pPr lvl="4"/>
            <a:r>
              <a:rPr lang="ja-JP" altLang="ru-RU" noProof="0"/>
              <a:t>第 </a:t>
            </a:r>
            <a:r>
              <a:rPr lang="ru-RU" altLang="ja-JP" noProof="0"/>
              <a:t>5 </a:t>
            </a:r>
            <a:r>
              <a:rPr lang="ja-JP" altLang="ru-RU" noProof="0"/>
              <a:t>レベル</a:t>
            </a:r>
          </a:p>
        </p:txBody>
      </p:sp>
      <p:sp>
        <p:nvSpPr>
          <p:cNvPr id="5162" name="フッター プレースホルダー 5">
            <a:extLst>
              <a:ext uri="{FF2B5EF4-FFF2-40B4-BE49-F238E27FC236}">
                <a16:creationId xmlns:a16="http://schemas.microsoft.com/office/drawing/2014/main" id="{0D9D5E8D-8BC1-47C8-ACEE-B6AD5502FE11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51163" cy="49688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70" tIns="45735" rIns="91470" bIns="45735" numCol="1" anchor="b" anchorCtr="0" compatLnSpc="1">
            <a:prstTxWarp prst="textNoShape">
              <a:avLst/>
            </a:prstTxWarp>
          </a:bodyPr>
          <a:lstStyle>
            <a:lvl1pPr eaLnBrk="1" hangingPunct="1">
              <a:buSzPct val="100000"/>
              <a:defRPr kumimoji="1" sz="120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163" name="スライド番号プレースホルダー 6">
            <a:extLst>
              <a:ext uri="{FF2B5EF4-FFF2-40B4-BE49-F238E27FC236}">
                <a16:creationId xmlns:a16="http://schemas.microsoft.com/office/drawing/2014/main" id="{758CBAD7-DB68-49E5-90D3-40D996429362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6038" y="9440863"/>
            <a:ext cx="2949575" cy="49688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70" tIns="45735" rIns="91470" bIns="45735" numCol="1" anchor="b" anchorCtr="0" compatLnSpc="1">
            <a:prstTxWarp prst="textNoShape">
              <a:avLst/>
            </a:prstTxWarp>
          </a:bodyPr>
          <a:lstStyle>
            <a:lvl1pPr algn="r" eaLnBrk="1" hangingPunct="1">
              <a:buSzPct val="100000"/>
              <a:defRPr kumimoji="1" sz="1200"/>
            </a:lvl1pPr>
          </a:lstStyle>
          <a:p>
            <a:pPr>
              <a:defRPr/>
            </a:pPr>
            <a:fld id="{1F6B54B7-EEE4-47C8-BF7D-03C57E78526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themeOverride" Target="../theme/themeOverride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41EFE96-87C2-42CB-9F1E-B70453D2126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C91D4E2-E68C-42A8-AEB7-D75CCB220C7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50DC0D3-2563-420F-9F2F-68A61D2D61D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EF2D01-E221-4771-9309-2BADF8690B8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425722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ABA170D-79C1-4542-9C6A-D9EA5EA1D10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9ECEEBF-7808-4BC8-9F3C-1A8C46FB2BA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56D383E-23DF-41E9-B300-7AFF351F856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F72201-5B28-4C5C-9B63-676476D371F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456208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2254639-E429-4833-A320-E8C7A00EB47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DE75580-62BA-47DD-B11D-14C3582DD17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0AA3E8F-F626-4BDA-9A2A-D31E5C6FEFF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691A4C-A739-4C19-A79B-3E322A13C57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663052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6" name="タイトル 1"/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ru-RU" noProof="0"/>
              <a:t>マスター タイトルの書式設定</a:t>
            </a:r>
          </a:p>
        </p:txBody>
      </p:sp>
      <p:sp>
        <p:nvSpPr>
          <p:cNvPr id="3087" name="サブタイトル 2"/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 typeface="Arial" panose="020B0604020202020204" pitchFamily="34" charset="0"/>
              <a:buNone/>
              <a:defRPr/>
            </a:lvl1pPr>
          </a:lstStyle>
          <a:p>
            <a:pPr lvl="0"/>
            <a:r>
              <a:rPr lang="ja-JP" altLang="ru-RU" noProof="0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B5A0E8C-DB71-41C6-81C1-55033432217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342900" y="9182100"/>
            <a:ext cx="1600200" cy="527050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buSzPct val="100000"/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EC27630-EA3A-4522-896D-1A712EC0DB1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 bwMode="auto">
          <a:xfrm>
            <a:off x="2343150" y="9182100"/>
            <a:ext cx="2171700" cy="527050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1" hangingPunct="1">
              <a:buSzPct val="100000"/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082812B-1F8C-4002-982B-9C3C332D62C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 bwMode="auto">
          <a:xfrm>
            <a:off x="4914900" y="9182100"/>
            <a:ext cx="1600200" cy="527050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buSzPct val="100000"/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DB81167A-E25E-45F6-8310-CC9E038D7414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7842905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5095653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5358388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5052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5453808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74070409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93434049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7672235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5956539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B26670C-8A7E-4212-A7FF-44A03A5B67E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E566091-7D46-47DA-A7A9-A4875FB18A5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58FF813-AF45-4970-B88D-15778CF7AAA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274292-F25C-49A7-AF08-BDB4D8F2ABD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402242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3534957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9502072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7621338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413F352-6836-468E-8D25-64C76EF476D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ECD5A0-7A56-475B-BEA4-1EDF41816C2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D7BC986-6215-4A2B-8A46-6C8D65C2893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A9F291-B1AE-4598-AC3A-D6F31D4E316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86512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5052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3">
            <a:extLst>
              <a:ext uri="{FF2B5EF4-FFF2-40B4-BE49-F238E27FC236}">
                <a16:creationId xmlns:a16="http://schemas.microsoft.com/office/drawing/2014/main" id="{4E67EE01-B0AA-436C-BE47-43D08082E93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4">
            <a:extLst>
              <a:ext uri="{FF2B5EF4-FFF2-40B4-BE49-F238E27FC236}">
                <a16:creationId xmlns:a16="http://schemas.microsoft.com/office/drawing/2014/main" id="{7559F461-C2FA-466B-9ADF-ACF3A81D13D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5">
            <a:extLst>
              <a:ext uri="{FF2B5EF4-FFF2-40B4-BE49-F238E27FC236}">
                <a16:creationId xmlns:a16="http://schemas.microsoft.com/office/drawing/2014/main" id="{C762A394-05D6-478C-BE41-B948FB9F025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98B87B-7B56-484B-AF51-DECF4AC3ED0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5911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3">
            <a:extLst>
              <a:ext uri="{FF2B5EF4-FFF2-40B4-BE49-F238E27FC236}">
                <a16:creationId xmlns:a16="http://schemas.microsoft.com/office/drawing/2014/main" id="{6E1D7A8A-D886-4AFC-B4ED-070D29475A1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フッター プレースホルダー 4">
            <a:extLst>
              <a:ext uri="{FF2B5EF4-FFF2-40B4-BE49-F238E27FC236}">
                <a16:creationId xmlns:a16="http://schemas.microsoft.com/office/drawing/2014/main" id="{5185FFBE-6E26-4A98-BC4E-1E5CDEFFF79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スライド番号プレースホルダー 5">
            <a:extLst>
              <a:ext uri="{FF2B5EF4-FFF2-40B4-BE49-F238E27FC236}">
                <a16:creationId xmlns:a16="http://schemas.microsoft.com/office/drawing/2014/main" id="{F55B740E-80D1-4074-9A40-5D5EC8C353A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94A07D-FB6A-461B-AFDE-0DB0EB74A88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975573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3">
            <a:extLst>
              <a:ext uri="{FF2B5EF4-FFF2-40B4-BE49-F238E27FC236}">
                <a16:creationId xmlns:a16="http://schemas.microsoft.com/office/drawing/2014/main" id="{BEF90534-EFE2-43C4-BC98-5AFCCBBEA29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フッター プレースホルダー 4">
            <a:extLst>
              <a:ext uri="{FF2B5EF4-FFF2-40B4-BE49-F238E27FC236}">
                <a16:creationId xmlns:a16="http://schemas.microsoft.com/office/drawing/2014/main" id="{01C11B33-F98A-49B9-9098-8F4A5747E3C1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スライド番号プレースホルダー 5">
            <a:extLst>
              <a:ext uri="{FF2B5EF4-FFF2-40B4-BE49-F238E27FC236}">
                <a16:creationId xmlns:a16="http://schemas.microsoft.com/office/drawing/2014/main" id="{FED38447-E3E3-4C43-9587-7800E8CA257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26AAA8-C4E0-4548-BEC8-BEE70F0C6AC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994945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3">
            <a:extLst>
              <a:ext uri="{FF2B5EF4-FFF2-40B4-BE49-F238E27FC236}">
                <a16:creationId xmlns:a16="http://schemas.microsoft.com/office/drawing/2014/main" id="{7EDEF384-785B-4673-B501-F0645EDCFFA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フッター プレースホルダー 4">
            <a:extLst>
              <a:ext uri="{FF2B5EF4-FFF2-40B4-BE49-F238E27FC236}">
                <a16:creationId xmlns:a16="http://schemas.microsoft.com/office/drawing/2014/main" id="{10F97F95-1408-4146-9024-08CE75CC7E7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スライド番号プレースホルダー 5">
            <a:extLst>
              <a:ext uri="{FF2B5EF4-FFF2-40B4-BE49-F238E27FC236}">
                <a16:creationId xmlns:a16="http://schemas.microsoft.com/office/drawing/2014/main" id="{7C30B7AC-FF7C-4235-908A-45B651B8A1E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515618-DFA1-4402-B5AE-E9C21FC87DD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48265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>
            <a:extLst>
              <a:ext uri="{FF2B5EF4-FFF2-40B4-BE49-F238E27FC236}">
                <a16:creationId xmlns:a16="http://schemas.microsoft.com/office/drawing/2014/main" id="{58316CAE-E2BC-4391-917E-9D8E157DD6D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4">
            <a:extLst>
              <a:ext uri="{FF2B5EF4-FFF2-40B4-BE49-F238E27FC236}">
                <a16:creationId xmlns:a16="http://schemas.microsoft.com/office/drawing/2014/main" id="{519C1335-655E-4E61-A376-B3B989AB3CF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5">
            <a:extLst>
              <a:ext uri="{FF2B5EF4-FFF2-40B4-BE49-F238E27FC236}">
                <a16:creationId xmlns:a16="http://schemas.microsoft.com/office/drawing/2014/main" id="{43060500-0240-476D-824E-0B8E773031C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D10680-D72B-49D3-9B9C-2FB82FC3012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05276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>
            <a:extLst>
              <a:ext uri="{FF2B5EF4-FFF2-40B4-BE49-F238E27FC236}">
                <a16:creationId xmlns:a16="http://schemas.microsoft.com/office/drawing/2014/main" id="{BF6A4B7C-670C-4B81-B4DD-7172E0C233A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4">
            <a:extLst>
              <a:ext uri="{FF2B5EF4-FFF2-40B4-BE49-F238E27FC236}">
                <a16:creationId xmlns:a16="http://schemas.microsoft.com/office/drawing/2014/main" id="{037F6D88-2779-4677-9E63-2C64A7AA55A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5">
            <a:extLst>
              <a:ext uri="{FF2B5EF4-FFF2-40B4-BE49-F238E27FC236}">
                <a16:creationId xmlns:a16="http://schemas.microsoft.com/office/drawing/2014/main" id="{28E45A04-94E9-414A-9AC8-160241CE3C6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BFC7AC6-A69C-4961-BC68-399EE87D08C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469899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ー 1">
            <a:extLst>
              <a:ext uri="{FF2B5EF4-FFF2-40B4-BE49-F238E27FC236}">
                <a16:creationId xmlns:a16="http://schemas.microsoft.com/office/drawing/2014/main" id="{9F86AB52-D65E-415F-B577-1C29EC2FB52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タイトルの書式設定</a:t>
            </a:r>
          </a:p>
        </p:txBody>
      </p:sp>
      <p:sp>
        <p:nvSpPr>
          <p:cNvPr id="1027" name="テキスト プレースホルダー 2">
            <a:extLst>
              <a:ext uri="{FF2B5EF4-FFF2-40B4-BE49-F238E27FC236}">
                <a16:creationId xmlns:a16="http://schemas.microsoft.com/office/drawing/2014/main" id="{CD001883-0886-49BA-97BE-942A0BF4FA8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0"/>
            <a:ext cx="6172200" cy="6537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テキストの書式設定</a:t>
            </a:r>
          </a:p>
          <a:p>
            <a:pPr lvl="1"/>
            <a:r>
              <a:rPr lang="ja-JP" altLang="ru-RU"/>
              <a:t>第 </a:t>
            </a:r>
            <a:r>
              <a:rPr lang="ru-RU" altLang="ja-JP"/>
              <a:t>2 </a:t>
            </a:r>
            <a:r>
              <a:rPr lang="ja-JP" altLang="ru-RU"/>
              <a:t>レベル</a:t>
            </a:r>
          </a:p>
          <a:p>
            <a:pPr lvl="2"/>
            <a:r>
              <a:rPr lang="ja-JP" altLang="ru-RU"/>
              <a:t>第 </a:t>
            </a:r>
            <a:r>
              <a:rPr lang="ru-RU" altLang="ja-JP"/>
              <a:t>3 </a:t>
            </a:r>
            <a:r>
              <a:rPr lang="ja-JP" altLang="ru-RU"/>
              <a:t>レベル</a:t>
            </a:r>
          </a:p>
          <a:p>
            <a:pPr lvl="3"/>
            <a:r>
              <a:rPr lang="ja-JP" altLang="ru-RU"/>
              <a:t>第 </a:t>
            </a:r>
            <a:r>
              <a:rPr lang="ru-RU" altLang="ja-JP"/>
              <a:t>4 </a:t>
            </a:r>
            <a:r>
              <a:rPr lang="ja-JP" altLang="ru-RU"/>
              <a:t>レベル</a:t>
            </a:r>
          </a:p>
          <a:p>
            <a:pPr lvl="4"/>
            <a:r>
              <a:rPr lang="ja-JP" altLang="ru-RU"/>
              <a:t>第 </a:t>
            </a:r>
            <a:r>
              <a:rPr lang="ru-RU" altLang="ja-JP"/>
              <a:t>5 </a:t>
            </a:r>
            <a:r>
              <a:rPr lang="ja-JP" altLang="ru-RU"/>
              <a:t>レベル</a:t>
            </a:r>
          </a:p>
        </p:txBody>
      </p:sp>
      <p:sp>
        <p:nvSpPr>
          <p:cNvPr id="1029" name="日付プレースホルダー 3">
            <a:extLst>
              <a:ext uri="{FF2B5EF4-FFF2-40B4-BE49-F238E27FC236}">
                <a16:creationId xmlns:a16="http://schemas.microsoft.com/office/drawing/2014/main" id="{DA82B3AD-0D39-4EC5-B3B5-97486BE63D80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182100"/>
            <a:ext cx="1600200" cy="52705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buSzPct val="100000"/>
              <a:defRPr kumimoji="1"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フッター プレースホルダー 4">
            <a:extLst>
              <a:ext uri="{FF2B5EF4-FFF2-40B4-BE49-F238E27FC236}">
                <a16:creationId xmlns:a16="http://schemas.microsoft.com/office/drawing/2014/main" id="{472EE311-577C-4872-8927-DA4484B4261E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182100"/>
            <a:ext cx="2171700" cy="52705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1" hangingPunct="1">
              <a:buSzPct val="100000"/>
              <a:defRPr kumimoji="1"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1" name="スライド番号プレースホルダー 5">
            <a:extLst>
              <a:ext uri="{FF2B5EF4-FFF2-40B4-BE49-F238E27FC236}">
                <a16:creationId xmlns:a16="http://schemas.microsoft.com/office/drawing/2014/main" id="{63098B09-2757-49AB-9EF5-701B6A8F0420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182100"/>
            <a:ext cx="1600200" cy="52705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buSzPct val="100000"/>
              <a:defRPr kumimoji="1"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E51B2A3D-F209-4B14-ADCC-8F81F16B8CA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08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5" r:id="rId8"/>
    <p:sldLayoutId id="2147483916" r:id="rId9"/>
    <p:sldLayoutId id="2147483917" r:id="rId10"/>
    <p:sldLayoutId id="2147483918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タイトル プレースホルダー 1">
            <a:extLst>
              <a:ext uri="{FF2B5EF4-FFF2-40B4-BE49-F238E27FC236}">
                <a16:creationId xmlns:a16="http://schemas.microsoft.com/office/drawing/2014/main" id="{7DC8E0CA-3952-490C-8C88-5C245A7B0A7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タイトルの書式設定</a:t>
            </a:r>
          </a:p>
        </p:txBody>
      </p:sp>
      <p:sp>
        <p:nvSpPr>
          <p:cNvPr id="2051" name="テキスト プレースホルダー 2">
            <a:extLst>
              <a:ext uri="{FF2B5EF4-FFF2-40B4-BE49-F238E27FC236}">
                <a16:creationId xmlns:a16="http://schemas.microsoft.com/office/drawing/2014/main" id="{558FC206-AEA0-4B50-B4F6-0AD07D41F59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0"/>
            <a:ext cx="6172200" cy="6537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テキストの書式設定</a:t>
            </a:r>
          </a:p>
          <a:p>
            <a:pPr lvl="1"/>
            <a:r>
              <a:rPr lang="ja-JP" altLang="ru-RU"/>
              <a:t>第 </a:t>
            </a:r>
            <a:r>
              <a:rPr lang="ru-RU" altLang="ja-JP"/>
              <a:t>2 </a:t>
            </a:r>
            <a:r>
              <a:rPr lang="ja-JP" altLang="ru-RU"/>
              <a:t>レベル</a:t>
            </a:r>
          </a:p>
          <a:p>
            <a:pPr lvl="2"/>
            <a:r>
              <a:rPr lang="ja-JP" altLang="ru-RU"/>
              <a:t>第 </a:t>
            </a:r>
            <a:r>
              <a:rPr lang="ru-RU" altLang="ja-JP"/>
              <a:t>3 </a:t>
            </a:r>
            <a:r>
              <a:rPr lang="ja-JP" altLang="ru-RU"/>
              <a:t>レベル</a:t>
            </a:r>
          </a:p>
          <a:p>
            <a:pPr lvl="3"/>
            <a:r>
              <a:rPr lang="ja-JP" altLang="ru-RU"/>
              <a:t>第 </a:t>
            </a:r>
            <a:r>
              <a:rPr lang="ru-RU" altLang="ja-JP"/>
              <a:t>4 </a:t>
            </a:r>
            <a:r>
              <a:rPr lang="ja-JP" altLang="ru-RU"/>
              <a:t>レベル</a:t>
            </a:r>
          </a:p>
          <a:p>
            <a:pPr lvl="4"/>
            <a:r>
              <a:rPr lang="ja-JP" altLang="ru-RU"/>
              <a:t>第 </a:t>
            </a:r>
            <a:r>
              <a:rPr lang="ru-RU" altLang="ja-JP"/>
              <a:t>5 </a:t>
            </a:r>
            <a:r>
              <a:rPr lang="ja-JP" altLang="ru-RU"/>
              <a:t>レベル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29" r:id="rId1"/>
    <p:sldLayoutId id="2147483919" r:id="rId2"/>
    <p:sldLayoutId id="2147483920" r:id="rId3"/>
    <p:sldLayoutId id="2147483921" r:id="rId4"/>
    <p:sldLayoutId id="2147483922" r:id="rId5"/>
    <p:sldLayoutId id="2147483923" r:id="rId6"/>
    <p:sldLayoutId id="2147483924" r:id="rId7"/>
    <p:sldLayoutId id="2147483925" r:id="rId8"/>
    <p:sldLayoutId id="2147483926" r:id="rId9"/>
    <p:sldLayoutId id="2147483927" r:id="rId10"/>
    <p:sldLayoutId id="2147483928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5">
            <a:extLst>
              <a:ext uri="{FF2B5EF4-FFF2-40B4-BE49-F238E27FC236}">
                <a16:creationId xmlns:a16="http://schemas.microsoft.com/office/drawing/2014/main" id="{32268457-90E0-464C-9553-932BD76914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2725" y="1350963"/>
            <a:ext cx="6408738" cy="1581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ct val="130000"/>
              </a:lnSpc>
              <a:spcBef>
                <a:spcPct val="0"/>
              </a:spcBef>
              <a:buFontTx/>
              <a:buNone/>
            </a:pPr>
            <a:r>
              <a:rPr lang="en-US" altLang="ja-JP" sz="1800" dirty="0">
                <a:latin typeface="Arial" panose="020B0604020202020204" pitchFamily="34" charset="0"/>
              </a:rPr>
              <a:t> 【</a:t>
            </a:r>
            <a:r>
              <a:rPr lang="ja-JP" altLang="en-US" sz="1800" dirty="0">
                <a:latin typeface="Arial" panose="020B0604020202020204" pitchFamily="34" charset="0"/>
              </a:rPr>
              <a:t>調査テーマ</a:t>
            </a:r>
            <a:r>
              <a:rPr lang="en-US" altLang="ja-JP" sz="1800" dirty="0">
                <a:latin typeface="Arial" panose="020B0604020202020204" pitchFamily="34" charset="0"/>
              </a:rPr>
              <a:t>】</a:t>
            </a:r>
          </a:p>
          <a:p>
            <a:pPr eaLnBrk="1" hangingPunct="1">
              <a:lnSpc>
                <a:spcPct val="130000"/>
              </a:lnSpc>
              <a:spcBef>
                <a:spcPct val="0"/>
              </a:spcBef>
              <a:buFontTx/>
              <a:buNone/>
            </a:pPr>
            <a:r>
              <a:rPr lang="ja-JP" altLang="en-US" sz="1600" dirty="0">
                <a:latin typeface="Arial" panose="020B0604020202020204" pitchFamily="34" charset="0"/>
              </a:rPr>
              <a:t>　・・・・・・・・・・・・・・・・・・・・・・・・・・・・・・・・・・・・・・・・・・・・（</a:t>
            </a:r>
            <a:r>
              <a:rPr lang="en-US" altLang="ja-JP" sz="1600" dirty="0">
                <a:latin typeface="+mn-ea"/>
                <a:ea typeface="+mn-ea"/>
              </a:rPr>
              <a:t>40</a:t>
            </a:r>
            <a:r>
              <a:rPr lang="ja-JP" altLang="en-US" sz="1600" dirty="0">
                <a:latin typeface="Arial" panose="020B0604020202020204" pitchFamily="34" charset="0"/>
              </a:rPr>
              <a:t>字以内）</a:t>
            </a:r>
            <a:endParaRPr lang="en-US" altLang="ja-JP" sz="1600" dirty="0">
              <a:latin typeface="Arial" panose="020B0604020202020204" pitchFamily="34" charset="0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概要</a:t>
            </a:r>
            <a:r>
              <a:rPr lang="en-US" altLang="ja-JP" sz="1800" dirty="0"/>
              <a:t>】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/>
              <a:t>　・・・・・・・・・・・・・・・・・・・・・・・・・・・・・・・・・・を実施する。（１００字程度）</a:t>
            </a:r>
          </a:p>
          <a:p>
            <a:pPr eaLnBrk="1" hangingPunct="1">
              <a:lnSpc>
                <a:spcPct val="130000"/>
              </a:lnSpc>
              <a:spcBef>
                <a:spcPct val="0"/>
              </a:spcBef>
              <a:buFontTx/>
              <a:buNone/>
            </a:pPr>
            <a:r>
              <a:rPr lang="en-US" altLang="ja-JP" sz="1600" dirty="0">
                <a:latin typeface="Arial" panose="020B0604020202020204" pitchFamily="34" charset="0"/>
              </a:rPr>
              <a:t> 【</a:t>
            </a:r>
            <a:r>
              <a:rPr lang="ja-JP" altLang="en-US" sz="1600" dirty="0">
                <a:latin typeface="Arial" panose="020B0604020202020204" pitchFamily="34" charset="0"/>
              </a:rPr>
              <a:t>連携体</a:t>
            </a:r>
            <a:r>
              <a:rPr lang="en-US" altLang="ja-JP" sz="1600" dirty="0">
                <a:latin typeface="Arial" panose="020B0604020202020204" pitchFamily="34" charset="0"/>
              </a:rPr>
              <a:t>】</a:t>
            </a:r>
            <a:r>
              <a:rPr lang="ja-JP" altLang="en-US" sz="1600" dirty="0">
                <a:latin typeface="Arial" panose="020B0604020202020204" pitchFamily="34" charset="0"/>
              </a:rPr>
              <a:t>　㈱〇〇、〇〇大学　</a:t>
            </a:r>
          </a:p>
        </p:txBody>
      </p:sp>
      <p:sp>
        <p:nvSpPr>
          <p:cNvPr id="6147" name="Text Box 33">
            <a:extLst>
              <a:ext uri="{FF2B5EF4-FFF2-40B4-BE49-F238E27FC236}">
                <a16:creationId xmlns:a16="http://schemas.microsoft.com/office/drawing/2014/main" id="{D722EDFB-CA9B-4515-9B25-61E996AFA1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8913" y="7705725"/>
            <a:ext cx="2663825" cy="369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>
                <a:latin typeface="Arial" panose="020B0604020202020204" pitchFamily="34" charset="0"/>
              </a:rPr>
              <a:t>３．調査内容</a:t>
            </a:r>
          </a:p>
        </p:txBody>
      </p:sp>
      <p:sp>
        <p:nvSpPr>
          <p:cNvPr id="6148" name="Text Box 35">
            <a:extLst>
              <a:ext uri="{FF2B5EF4-FFF2-40B4-BE49-F238E27FC236}">
                <a16:creationId xmlns:a16="http://schemas.microsoft.com/office/drawing/2014/main" id="{06C6CD66-7ECF-4DFD-AC0D-1FA47FCDBE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2725" y="5360988"/>
            <a:ext cx="2944813" cy="369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>
                <a:latin typeface="Arial" panose="020B0604020202020204" pitchFamily="34" charset="0"/>
              </a:rPr>
              <a:t>２．本調査の基礎となる技術</a:t>
            </a:r>
          </a:p>
        </p:txBody>
      </p:sp>
      <p:sp>
        <p:nvSpPr>
          <p:cNvPr id="6149" name="Text Box 37">
            <a:extLst>
              <a:ext uri="{FF2B5EF4-FFF2-40B4-BE49-F238E27FC236}">
                <a16:creationId xmlns:a16="http://schemas.microsoft.com/office/drawing/2014/main" id="{009EBD72-6306-4036-B6FE-936899C48F7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2725" y="3297238"/>
            <a:ext cx="2636838" cy="369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>
                <a:latin typeface="Arial" panose="020B0604020202020204" pitchFamily="34" charset="0"/>
              </a:rPr>
              <a:t>１．本調査の目的・目標</a:t>
            </a:r>
          </a:p>
        </p:txBody>
      </p:sp>
      <p:sp>
        <p:nvSpPr>
          <p:cNvPr id="6150" name="テキスト ボックス 12">
            <a:extLst>
              <a:ext uri="{FF2B5EF4-FFF2-40B4-BE49-F238E27FC236}">
                <a16:creationId xmlns:a16="http://schemas.microsoft.com/office/drawing/2014/main" id="{9F86D1AC-3348-419A-BC63-BA41052906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7188" y="5746750"/>
            <a:ext cx="6329362" cy="183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en-US" altLang="ja-JP" sz="1600">
                <a:latin typeface="ＭＳ Ｐゴシック" panose="020B0600070205080204" pitchFamily="50" charset="-128"/>
              </a:rPr>
              <a:t>【</a:t>
            </a:r>
            <a:r>
              <a:rPr lang="ja-JP" altLang="en-US" sz="1600">
                <a:latin typeface="ＭＳ Ｐゴシック" panose="020B0600070205080204" pitchFamily="50" charset="-128"/>
              </a:rPr>
              <a:t>企業等</a:t>
            </a:r>
            <a:r>
              <a:rPr lang="en-US" altLang="ja-JP" sz="1600">
                <a:latin typeface="ＭＳ Ｐゴシック" panose="020B0600070205080204" pitchFamily="50" charset="-128"/>
              </a:rPr>
              <a:t>】</a:t>
            </a: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 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　　　　　　・・・・・・・・・・・・・・・・・・・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en-US" altLang="ja-JP" sz="1600">
                <a:latin typeface="ＭＳ Ｐゴシック" panose="020B0600070205080204" pitchFamily="50" charset="-128"/>
              </a:rPr>
              <a:t>【</a:t>
            </a:r>
            <a:r>
              <a:rPr lang="ja-JP" altLang="en-US" sz="1600">
                <a:latin typeface="ＭＳ Ｐゴシック" panose="020B0600070205080204" pitchFamily="50" charset="-128"/>
              </a:rPr>
              <a:t>先端研</a:t>
            </a:r>
            <a:r>
              <a:rPr lang="en-US" altLang="ja-JP" sz="1600">
                <a:latin typeface="ＭＳ Ｐゴシック" panose="020B0600070205080204" pitchFamily="50" charset="-128"/>
              </a:rPr>
              <a:t>】</a:t>
            </a: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　　　　　　・・・・・・・・・・・・・・・・・・・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en-US" altLang="ja-JP" sz="1600">
                <a:latin typeface="ＭＳ Ｐゴシック" panose="020B0600070205080204" pitchFamily="50" charset="-128"/>
              </a:rPr>
              <a:t>【</a:t>
            </a:r>
            <a:r>
              <a:rPr lang="ja-JP" altLang="en-US" sz="1600">
                <a:latin typeface="ＭＳ Ｐゴシック" panose="020B0600070205080204" pitchFamily="50" charset="-128"/>
              </a:rPr>
              <a:t>連携体</a:t>
            </a:r>
            <a:r>
              <a:rPr lang="en-US" altLang="ja-JP" sz="1600">
                <a:latin typeface="ＭＳ Ｐゴシック" panose="020B0600070205080204" pitchFamily="50" charset="-128"/>
              </a:rPr>
              <a:t>】</a:t>
            </a: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 　　　　　 ・・・・・・・・・・・・・・・・・・・</a:t>
            </a:r>
          </a:p>
        </p:txBody>
      </p:sp>
      <p:sp>
        <p:nvSpPr>
          <p:cNvPr id="6151" name="テキスト ボックス 144">
            <a:extLst>
              <a:ext uri="{FF2B5EF4-FFF2-40B4-BE49-F238E27FC236}">
                <a16:creationId xmlns:a16="http://schemas.microsoft.com/office/drawing/2014/main" id="{369C2BE1-2FD3-48C7-BAD3-0AD50666B3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0363" y="8105775"/>
            <a:ext cx="3609975" cy="1354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 ・・・・・・・・・・・・・・・・・・・・・・・・・</a:t>
            </a:r>
            <a:br>
              <a:rPr lang="en-US" altLang="ja-JP" sz="1600">
                <a:latin typeface="ＭＳ Ｐゴシック" panose="020B0600070205080204" pitchFamily="50" charset="-128"/>
              </a:rPr>
            </a:br>
            <a:r>
              <a:rPr lang="en-US" altLang="ja-JP" sz="1600">
                <a:latin typeface="ＭＳ Ｐゴシック" panose="020B0600070205080204" pitchFamily="50" charset="-128"/>
              </a:rPr>
              <a:t> </a:t>
            </a: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・・・・・・・・・・・・・・・・・・・・・・・・・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 ・・・・・・・・・・・・・・・・・・・・・・・・・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 ・・・・・・・・・・・・・・・・・・・・・・・・・</a:t>
            </a:r>
          </a:p>
        </p:txBody>
      </p:sp>
      <p:sp>
        <p:nvSpPr>
          <p:cNvPr id="6152" name="テキスト ボックス 144">
            <a:extLst>
              <a:ext uri="{FF2B5EF4-FFF2-40B4-BE49-F238E27FC236}">
                <a16:creationId xmlns:a16="http://schemas.microsoft.com/office/drawing/2014/main" id="{60B763D4-8B4B-49E6-80CF-6BCC45297B6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57188" y="3692525"/>
            <a:ext cx="2881312" cy="1784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indent="-10795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・・・・・・・・・・・・・・・・・・・・・・・・・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・・・・・・・・・・・・・・・・・・・・・・・・・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・・・・・・・・・・・・・・・・・・・・・・・・・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・・・・・・・・・・・・・・・・・・・・・・・・・</a:t>
            </a:r>
          </a:p>
        </p:txBody>
      </p:sp>
      <p:sp>
        <p:nvSpPr>
          <p:cNvPr id="6153" name="Text Box 52">
            <a:extLst>
              <a:ext uri="{FF2B5EF4-FFF2-40B4-BE49-F238E27FC236}">
                <a16:creationId xmlns:a16="http://schemas.microsoft.com/office/drawing/2014/main" id="{013519E0-E121-4D46-B5A6-CCF6F93EF782}"/>
              </a:ext>
            </a:extLst>
          </p:cNvPr>
          <p:cNvSpPr>
            <a:spLocks noChangeArrowheads="1"/>
          </p:cNvSpPr>
          <p:nvPr/>
        </p:nvSpPr>
        <p:spPr bwMode="auto">
          <a:xfrm>
            <a:off x="-66675" y="133350"/>
            <a:ext cx="919163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>
                <a:latin typeface="ＭＳ 明朝" panose="02020609040205080304" pitchFamily="17" charset="-128"/>
                <a:ea typeface="ＭＳ 明朝" panose="02020609040205080304" pitchFamily="17" charset="-128"/>
              </a:rPr>
              <a:t>別紙４</a:t>
            </a:r>
          </a:p>
        </p:txBody>
      </p:sp>
      <p:sp>
        <p:nvSpPr>
          <p:cNvPr id="6154" name="テキスト ボックス 1">
            <a:extLst>
              <a:ext uri="{FF2B5EF4-FFF2-40B4-BE49-F238E27FC236}">
                <a16:creationId xmlns:a16="http://schemas.microsoft.com/office/drawing/2014/main" id="{2B1CAB19-DD02-4375-AF57-F073ADB3272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022600" y="3297238"/>
            <a:ext cx="3598863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kumimoji="0" lang="en-US" altLang="ja-JP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※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別紙２の「１</a:t>
            </a:r>
            <a:r>
              <a:rPr kumimoji="0" lang="ja-JP" altLang="ja-JP" sz="1000">
                <a:solidFill>
                  <a:srgbClr val="FF0000"/>
                </a:solidFill>
                <a:latin typeface="Arial" panose="020B0604020202020204" pitchFamily="34" charset="0"/>
              </a:rPr>
              <a:t> （</a:t>
            </a:r>
            <a:r>
              <a:rPr kumimoji="0" lang="ja-JP" altLang="en-US" sz="1000">
                <a:solidFill>
                  <a:srgbClr val="FF0000"/>
                </a:solidFill>
                <a:latin typeface="Arial" panose="020B0604020202020204" pitchFamily="34" charset="0"/>
              </a:rPr>
              <a:t>１</a:t>
            </a:r>
            <a:r>
              <a:rPr kumimoji="0" lang="ja-JP" altLang="ja-JP" sz="1000">
                <a:solidFill>
                  <a:srgbClr val="FF0000"/>
                </a:solidFill>
                <a:latin typeface="Arial" panose="020B0604020202020204" pitchFamily="34" charset="0"/>
              </a:rPr>
              <a:t>）</a:t>
            </a:r>
            <a:r>
              <a:rPr kumimoji="0" lang="ja-JP" altLang="en-US" sz="1000">
                <a:solidFill>
                  <a:srgbClr val="FF0000"/>
                </a:solidFill>
                <a:latin typeface="Arial" panose="020B0604020202020204" pitchFamily="34" charset="0"/>
              </a:rPr>
              <a:t>本調査の目的・目標」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より要約してください。</a:t>
            </a:r>
          </a:p>
        </p:txBody>
      </p:sp>
      <p:sp>
        <p:nvSpPr>
          <p:cNvPr id="6155" name="テキスト ボックス 20">
            <a:extLst>
              <a:ext uri="{FF2B5EF4-FFF2-40B4-BE49-F238E27FC236}">
                <a16:creationId xmlns:a16="http://schemas.microsoft.com/office/drawing/2014/main" id="{86D50CF8-E6FE-44B8-8600-63D433A562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44688" y="7718425"/>
            <a:ext cx="4751387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kumimoji="0" lang="en-US" altLang="ja-JP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※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別紙２の「３ 本事業における調査内容」より要約してください。</a:t>
            </a:r>
          </a:p>
        </p:txBody>
      </p:sp>
      <p:sp>
        <p:nvSpPr>
          <p:cNvPr id="6156" name="テキスト ボックス 27">
            <a:extLst>
              <a:ext uri="{FF2B5EF4-FFF2-40B4-BE49-F238E27FC236}">
                <a16:creationId xmlns:a16="http://schemas.microsoft.com/office/drawing/2014/main" id="{BE7E4DE0-E953-4531-BC91-D7D9B2FB24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38500" y="5284788"/>
            <a:ext cx="34417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1600"/>
              </a:lnSpc>
              <a:spcBef>
                <a:spcPct val="0"/>
              </a:spcBef>
              <a:buFontTx/>
              <a:buNone/>
            </a:pPr>
            <a:r>
              <a:rPr kumimoji="0" lang="en-US" altLang="ja-JP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※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別紙２の「２</a:t>
            </a:r>
            <a:r>
              <a:rPr kumimoji="0" lang="ja-JP" altLang="ja-JP" sz="1000">
                <a:solidFill>
                  <a:srgbClr val="FF0000"/>
                </a:solidFill>
                <a:latin typeface="Arial" panose="020B0604020202020204" pitchFamily="34" charset="0"/>
              </a:rPr>
              <a:t> </a:t>
            </a:r>
            <a:r>
              <a:rPr kumimoji="0" lang="ja-JP" altLang="en-US" sz="1000">
                <a:solidFill>
                  <a:srgbClr val="FF0000"/>
                </a:solidFill>
                <a:latin typeface="Arial" panose="020B0604020202020204" pitchFamily="34" charset="0"/>
              </a:rPr>
              <a:t>本調査の基礎となる研究開発技術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」より</a:t>
            </a:r>
          </a:p>
          <a:p>
            <a:pPr eaLnBrk="1" hangingPunct="1">
              <a:lnSpc>
                <a:spcPts val="1600"/>
              </a:lnSpc>
              <a:spcBef>
                <a:spcPct val="0"/>
              </a:spcBef>
              <a:buFontTx/>
              <a:buNone/>
            </a:pP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　 要約してください。</a:t>
            </a:r>
          </a:p>
        </p:txBody>
      </p:sp>
      <p:sp>
        <p:nvSpPr>
          <p:cNvPr id="6157" name="AutoShape 4">
            <a:extLst>
              <a:ext uri="{FF2B5EF4-FFF2-40B4-BE49-F238E27FC236}">
                <a16:creationId xmlns:a16="http://schemas.microsoft.com/office/drawing/2014/main" id="{9A0C82D2-C077-45DD-8FF2-7CC56393805F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3700" y="446088"/>
            <a:ext cx="5799138" cy="790575"/>
          </a:xfrm>
          <a:prstGeom prst="horizontalScroll">
            <a:avLst>
              <a:gd name="adj" fmla="val 12500"/>
            </a:avLst>
          </a:prstGeom>
          <a:solidFill>
            <a:srgbClr val="DBEEF4"/>
          </a:solidFill>
          <a:ln w="9525" algn="ctr">
            <a:solidFill>
              <a:srgbClr val="0F253F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Arial" panose="020B0604020202020204" pitchFamily="34" charset="0"/>
              </a:rPr>
              <a:t>東京大学先端科学技術研究センター  ●●●     ●●  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Arial" panose="020B0604020202020204" pitchFamily="34" charset="0"/>
              </a:rPr>
              <a:t>株式会社 ●●●●●　　　　　　</a:t>
            </a:r>
            <a:r>
              <a:rPr lang="ja-JP" altLang="en-US" sz="1200">
                <a:latin typeface="Arial" panose="020B0604020202020204" pitchFamily="34" charset="0"/>
              </a:rPr>
              <a:t>（代表者名　◯◯◯　　　住所　　◯◯◯　　　　）　</a:t>
            </a:r>
            <a:r>
              <a:rPr lang="ja-JP" altLang="en-US" sz="1400">
                <a:latin typeface="Arial" panose="020B0604020202020204" pitchFamily="34" charset="0"/>
              </a:rPr>
              <a:t>　　　　　</a:t>
            </a:r>
          </a:p>
        </p:txBody>
      </p:sp>
      <p:sp>
        <p:nvSpPr>
          <p:cNvPr id="6158" name="正方形/長方形 22">
            <a:extLst>
              <a:ext uri="{FF2B5EF4-FFF2-40B4-BE49-F238E27FC236}">
                <a16:creationId xmlns:a16="http://schemas.microsoft.com/office/drawing/2014/main" id="{04970FCA-0E8E-408B-935E-0B4569105A1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41738" y="3629025"/>
            <a:ext cx="2735262" cy="1439863"/>
          </a:xfrm>
          <a:prstGeom prst="rect">
            <a:avLst/>
          </a:prstGeom>
          <a:solidFill>
            <a:srgbClr val="DBEEF4"/>
          </a:solidFill>
          <a:ln w="25400" algn="ctr">
            <a:solidFill>
              <a:srgbClr val="385D8A"/>
            </a:solidFill>
            <a:round/>
            <a:headEnd/>
            <a:tailEnd/>
          </a:ln>
        </p:spPr>
        <p:txBody>
          <a:bodyPr anchor="ctr"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800"/>
              <a:t>イメージ図や写真・イラストなど</a:t>
            </a:r>
          </a:p>
        </p:txBody>
      </p:sp>
      <p:sp>
        <p:nvSpPr>
          <p:cNvPr id="6159" name="正方形/長方形 22">
            <a:extLst>
              <a:ext uri="{FF2B5EF4-FFF2-40B4-BE49-F238E27FC236}">
                <a16:creationId xmlns:a16="http://schemas.microsoft.com/office/drawing/2014/main" id="{E50FF2E0-51CD-473F-8C08-7C1A0ADBF4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41738" y="5919788"/>
            <a:ext cx="2735262" cy="1439862"/>
          </a:xfrm>
          <a:prstGeom prst="rect">
            <a:avLst/>
          </a:prstGeom>
          <a:solidFill>
            <a:srgbClr val="DBEEF4"/>
          </a:solidFill>
          <a:ln w="25400" algn="ctr">
            <a:solidFill>
              <a:srgbClr val="385D8A"/>
            </a:solidFill>
            <a:round/>
            <a:headEnd/>
            <a:tailEnd/>
          </a:ln>
        </p:spPr>
        <p:txBody>
          <a:bodyPr anchor="ctr"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800"/>
              <a:t>イメージ図や写真・イラストなど</a:t>
            </a:r>
          </a:p>
        </p:txBody>
      </p:sp>
      <p:sp>
        <p:nvSpPr>
          <p:cNvPr id="6160" name="正方形/長方形 22">
            <a:extLst>
              <a:ext uri="{FF2B5EF4-FFF2-40B4-BE49-F238E27FC236}">
                <a16:creationId xmlns:a16="http://schemas.microsoft.com/office/drawing/2014/main" id="{3B1D1604-188C-43D8-8407-9B7702B7B14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44913" y="8266113"/>
            <a:ext cx="2735262" cy="1439862"/>
          </a:xfrm>
          <a:prstGeom prst="rect">
            <a:avLst/>
          </a:prstGeom>
          <a:solidFill>
            <a:srgbClr val="DBEEF4"/>
          </a:solidFill>
          <a:ln w="25400" algn="ctr">
            <a:solidFill>
              <a:srgbClr val="385D8A"/>
            </a:solidFill>
            <a:round/>
            <a:headEnd/>
            <a:tailEnd/>
          </a:ln>
        </p:spPr>
        <p:txBody>
          <a:bodyPr anchor="ctr"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800"/>
              <a:t>イメージ図や写真・イラストなど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​​テーマ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​​テーマ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 ​​テーマ 1">
    <a:dk1>
      <a:srgbClr val="000000"/>
    </a:dk1>
    <a:lt1>
      <a:srgbClr val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FFFFFF"/>
    </a:accent3>
    <a:accent4>
      <a:srgbClr val="000000"/>
    </a:accent4>
    <a:accent5>
      <a:srgbClr val="B2C1DB"/>
    </a:accent5>
    <a:accent6>
      <a:srgbClr val="AE4845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</TotalTime>
  <Words>569</Words>
  <Application>Microsoft Office PowerPoint</Application>
  <PresentationFormat>A4 210 x 297 mm</PresentationFormat>
  <Paragraphs>31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明朝</vt:lpstr>
      <vt:lpstr>Arial</vt:lpstr>
      <vt:lpstr>Calibri</vt:lpstr>
      <vt:lpstr>Office ​​テーマ</vt:lpstr>
      <vt:lpstr>1_Office ​​テーマ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真樹 宮本</cp:lastModifiedBy>
  <cp:revision>7</cp:revision>
  <cp:lastPrinted>2020-05-07T10:48:09Z</cp:lastPrinted>
  <dcterms:created xsi:type="dcterms:W3CDTF">2007-11-02T08:47:49Z</dcterms:created>
  <dcterms:modified xsi:type="dcterms:W3CDTF">2025-05-16T02:47:27Z</dcterms:modified>
  <cp:category/>
</cp:coreProperties>
</file>