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4">
  <p:sldMasterIdLst>
    <p:sldMasterId id="2147483650" r:id="rId1"/>
  </p:sldMasterIdLst>
  <p:notesMasterIdLst>
    <p:notesMasterId r:id="rId13"/>
  </p:notesMasterIdLst>
  <p:handoutMasterIdLst>
    <p:handoutMasterId r:id="rId14"/>
  </p:handoutMasterIdLst>
  <p:sldIdLst>
    <p:sldId id="466" r:id="rId2"/>
    <p:sldId id="470" r:id="rId3"/>
    <p:sldId id="478" r:id="rId4"/>
    <p:sldId id="479" r:id="rId5"/>
    <p:sldId id="471" r:id="rId6"/>
    <p:sldId id="480" r:id="rId7"/>
    <p:sldId id="474" r:id="rId8"/>
    <p:sldId id="473" r:id="rId9"/>
    <p:sldId id="477" r:id="rId10"/>
    <p:sldId id="476" r:id="rId11"/>
    <p:sldId id="475" r:id="rId12"/>
  </p:sldIdLst>
  <p:sldSz cx="9906000" cy="6858000" type="A4"/>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guide id="3" pos="852"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作成者" initials="A" lastIdx="0" clrIdx="7"/>
  <p:cmAuthor id="8" name="総務省（宮島）" initials="MSOffice" lastIdx="15" clrIdx="8">
    <p:extLst>
      <p:ext uri="{19B8F6BF-5375-455C-9EA6-DF929625EA0E}">
        <p15:presenceInfo xmlns:p15="http://schemas.microsoft.com/office/powerpoint/2012/main" userId="総務省（宮島）" providerId="None"/>
      </p:ext>
    </p:extLst>
  </p:cmAuthor>
  <p:cmAuthor id="9" name="雅彦 朝倉" initials="雅朝" lastIdx="6" clrIdx="9">
    <p:extLst>
      <p:ext uri="{19B8F6BF-5375-455C-9EA6-DF929625EA0E}">
        <p15:presenceInfo xmlns:p15="http://schemas.microsoft.com/office/powerpoint/2012/main" userId="265db5b9ec9c07e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8F5F8"/>
    <a:srgbClr val="C65853"/>
    <a:srgbClr val="E0301E"/>
    <a:srgbClr val="F9D5D2"/>
    <a:srgbClr val="ECC7C6"/>
    <a:srgbClr val="A8241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D073F8-1565-44D7-B386-08B59EADF2EE}">
  <a:tblStyle styleId="{69D073F8-1565-44D7-B386-08B59EADF2EE}" styleName="PwC Table">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noFill/>
            </a:ln>
          </a:bottom>
        </a:tcBdr>
      </a:tcStyle>
    </a:band1H>
    <a:band2H>
      <a:tcStyle>
        <a:tcBdr>
          <a:bottom>
            <a:ln w="38100" cmpd="sng">
              <a:noFill/>
            </a:ln>
          </a:bottom>
        </a:tcBdr>
      </a:tcStyle>
    </a:band2H>
    <a:firstCol>
      <a:tcTxStyle i="on">
        <a:fontRef idx="major">
          <a:prstClr val="black"/>
        </a:fontRef>
        <a:schemeClr val="dk1"/>
      </a:tcTxStyle>
      <a:tcStyle>
        <a:tcBdr/>
        <a:fill>
          <a:noFill/>
        </a:fill>
      </a:tcStyle>
    </a:firstCol>
    <a:firstRow>
      <a:tcTxStyle b="on">
        <a:fontRef idx="major">
          <a:prstClr val="black"/>
        </a:fontRef>
        <a:schemeClr val="dk2"/>
      </a:tcTxStyle>
      <a:tcStyle>
        <a:tcBdr>
          <a:bottom>
            <a:ln w="38100" cmpd="sng">
              <a:noFill/>
            </a:ln>
          </a:bottom>
        </a:tcBdr>
        <a:fill>
          <a:no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54" autoAdjust="0"/>
    <p:restoredTop sz="94718" autoAdjust="0"/>
  </p:normalViewPr>
  <p:slideViewPr>
    <p:cSldViewPr>
      <p:cViewPr varScale="1">
        <p:scale>
          <a:sx n="63" d="100"/>
          <a:sy n="63" d="100"/>
        </p:scale>
        <p:origin x="1220" y="56"/>
      </p:cViewPr>
      <p:guideLst>
        <p:guide orient="horz" pos="2160"/>
        <p:guide pos="3120"/>
        <p:guide pos="8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3125" y="86"/>
      </p:cViewPr>
      <p:guideLst>
        <p:guide orient="horz" pos="3109"/>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雅彦 朝倉" userId="265db5b9ec9c07ee" providerId="LiveId" clId="{F48D4BA7-6FF7-4DC6-8BF6-3602765C6507}"/>
    <pc:docChg chg="custSel modSld">
      <pc:chgData name="雅彦 朝倉" userId="265db5b9ec9c07ee" providerId="LiveId" clId="{F48D4BA7-6FF7-4DC6-8BF6-3602765C6507}" dt="2024-05-07T04:15:53.056" v="11" actId="1036"/>
      <pc:docMkLst>
        <pc:docMk/>
      </pc:docMkLst>
      <pc:sldChg chg="addSp delSp modSp mod delCm">
        <pc:chgData name="雅彦 朝倉" userId="265db5b9ec9c07ee" providerId="LiveId" clId="{F48D4BA7-6FF7-4DC6-8BF6-3602765C6507}" dt="2024-05-07T04:15:53.056" v="11" actId="1036"/>
        <pc:sldMkLst>
          <pc:docMk/>
          <pc:sldMk cId="2218870479" sldId="478"/>
        </pc:sldMkLst>
        <pc:picChg chg="del">
          <ac:chgData name="雅彦 朝倉" userId="265db5b9ec9c07ee" providerId="LiveId" clId="{F48D4BA7-6FF7-4DC6-8BF6-3602765C6507}" dt="2024-05-07T04:14:19.626" v="0" actId="478"/>
          <ac:picMkLst>
            <pc:docMk/>
            <pc:sldMk cId="2218870479" sldId="478"/>
            <ac:picMk id="5" creationId="{61E7FEBB-78BC-B67F-5006-75FF26172A2B}"/>
          </ac:picMkLst>
        </pc:picChg>
        <pc:picChg chg="add mod">
          <ac:chgData name="雅彦 朝倉" userId="265db5b9ec9c07ee" providerId="LiveId" clId="{F48D4BA7-6FF7-4DC6-8BF6-3602765C6507}" dt="2024-05-07T04:15:53.056" v="11" actId="1036"/>
          <ac:picMkLst>
            <pc:docMk/>
            <pc:sldMk cId="2218870479" sldId="478"/>
            <ac:picMk id="6" creationId="{E659C1EE-8189-7692-014E-EF848B2A423A}"/>
          </ac:picMkLst>
        </pc:picChg>
        <pc:picChg chg="mod">
          <ac:chgData name="雅彦 朝倉" userId="265db5b9ec9c07ee" providerId="LiveId" clId="{F48D4BA7-6FF7-4DC6-8BF6-3602765C6507}" dt="2024-05-07T04:15:47.502" v="10" actId="1038"/>
          <ac:picMkLst>
            <pc:docMk/>
            <pc:sldMk cId="2218870479" sldId="478"/>
            <ac:picMk id="8" creationId="{E231BBE3-885B-76F6-1E11-2A18FBD3F544}"/>
          </ac:picMkLst>
        </pc:picChg>
        <pc:picChg chg="mod">
          <ac:chgData name="雅彦 朝倉" userId="265db5b9ec9c07ee" providerId="LiveId" clId="{F48D4BA7-6FF7-4DC6-8BF6-3602765C6507}" dt="2024-05-07T04:15:47.502" v="10" actId="1038"/>
          <ac:picMkLst>
            <pc:docMk/>
            <pc:sldMk cId="2218870479" sldId="478"/>
            <ac:picMk id="9" creationId="{958DB9BC-D558-E0DF-A6AD-1BEAA8A6DE3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6"/>
            <a:ext cx="2918831" cy="493316"/>
          </a:xfrm>
          <a:prstGeom prst="rect">
            <a:avLst/>
          </a:prstGeom>
        </p:spPr>
        <p:txBody>
          <a:bodyPr vert="horz" lIns="90582" tIns="45290" rIns="90582" bIns="45290" rtlCol="0"/>
          <a:lstStyle>
            <a:lvl1pPr algn="l">
              <a:defRPr sz="1200"/>
            </a:lvl1pPr>
          </a:lstStyle>
          <a:p>
            <a:endParaRPr lang="ja-JP" altLang="en-US" dirty="0">
              <a:latin typeface="Arial" pitchFamily="34" charset="0"/>
              <a:ea typeface="ＭＳ Ｐ明朝" pitchFamily="18" charset="-128"/>
              <a:cs typeface="Arial" pitchFamily="34" charset="0"/>
            </a:endParaRPr>
          </a:p>
        </p:txBody>
      </p:sp>
      <p:sp>
        <p:nvSpPr>
          <p:cNvPr id="3" name="Date Placeholder 2"/>
          <p:cNvSpPr>
            <a:spLocks noGrp="1"/>
          </p:cNvSpPr>
          <p:nvPr>
            <p:ph type="dt" sz="quarter" idx="1"/>
          </p:nvPr>
        </p:nvSpPr>
        <p:spPr>
          <a:xfrm>
            <a:off x="3815376" y="6"/>
            <a:ext cx="2918831" cy="493316"/>
          </a:xfrm>
          <a:prstGeom prst="rect">
            <a:avLst/>
          </a:prstGeom>
        </p:spPr>
        <p:txBody>
          <a:bodyPr vert="horz" lIns="90582" tIns="45290" rIns="90582" bIns="45290" rtlCol="0"/>
          <a:lstStyle>
            <a:lvl1pPr algn="r">
              <a:defRPr sz="1200"/>
            </a:lvl1pPr>
          </a:lstStyle>
          <a:p>
            <a:fld id="{35F05CFF-548C-4E04-B325-CF1209D66BDC}" type="datetimeFigureOut">
              <a:rPr lang="en-US" altLang="ja-JP" smtClean="0">
                <a:latin typeface="Arial" pitchFamily="34" charset="0"/>
                <a:ea typeface="ＭＳ Ｐ明朝" pitchFamily="18" charset="-128"/>
                <a:cs typeface="Arial" pitchFamily="34" charset="0"/>
              </a:rPr>
              <a:pPr/>
              <a:t>5/7/2024</a:t>
            </a:fld>
            <a:endParaRPr lang="ja-JP" altLang="en-US" dirty="0">
              <a:latin typeface="Arial" pitchFamily="34" charset="0"/>
              <a:ea typeface="ＭＳ Ｐ明朝" pitchFamily="18" charset="-128"/>
              <a:cs typeface="Arial" pitchFamily="34" charset="0"/>
            </a:endParaRPr>
          </a:p>
        </p:txBody>
      </p:sp>
      <p:sp>
        <p:nvSpPr>
          <p:cNvPr id="4" name="Footer Placeholder 3"/>
          <p:cNvSpPr>
            <a:spLocks noGrp="1"/>
          </p:cNvSpPr>
          <p:nvPr>
            <p:ph type="ftr" sz="quarter" idx="2"/>
          </p:nvPr>
        </p:nvSpPr>
        <p:spPr>
          <a:xfrm>
            <a:off x="2" y="9371292"/>
            <a:ext cx="2918831" cy="493316"/>
          </a:xfrm>
          <a:prstGeom prst="rect">
            <a:avLst/>
          </a:prstGeom>
        </p:spPr>
        <p:txBody>
          <a:bodyPr vert="horz" lIns="90582" tIns="45290" rIns="90582" bIns="45290" rtlCol="0" anchor="b"/>
          <a:lstStyle>
            <a:lvl1pPr algn="l">
              <a:defRPr sz="1200"/>
            </a:lvl1pPr>
          </a:lstStyle>
          <a:p>
            <a:endParaRPr lang="ja-JP" altLang="en-US" dirty="0">
              <a:latin typeface="Arial" pitchFamily="34" charset="0"/>
              <a:ea typeface="ＭＳ Ｐ明朝" pitchFamily="18" charset="-128"/>
              <a:cs typeface="Arial" pitchFamily="34" charset="0"/>
            </a:endParaRPr>
          </a:p>
        </p:txBody>
      </p:sp>
      <p:sp>
        <p:nvSpPr>
          <p:cNvPr id="5" name="Slide Number Placeholder 4"/>
          <p:cNvSpPr>
            <a:spLocks noGrp="1"/>
          </p:cNvSpPr>
          <p:nvPr>
            <p:ph type="sldNum" sz="quarter" idx="3"/>
          </p:nvPr>
        </p:nvSpPr>
        <p:spPr>
          <a:xfrm>
            <a:off x="3815376" y="9371292"/>
            <a:ext cx="2918831" cy="493316"/>
          </a:xfrm>
          <a:prstGeom prst="rect">
            <a:avLst/>
          </a:prstGeom>
        </p:spPr>
        <p:txBody>
          <a:bodyPr vert="horz" lIns="90582" tIns="45290" rIns="90582" bIns="45290" rtlCol="0" anchor="b"/>
          <a:lstStyle>
            <a:lvl1pPr algn="r">
              <a:defRPr sz="1200"/>
            </a:lvl1pPr>
          </a:lstStyle>
          <a:p>
            <a:fld id="{4EE90EF7-3E10-491C-87C2-59674BB3AAF6}" type="slidenum">
              <a:rPr lang="en-US" altLang="ja-JP" smtClean="0">
                <a:latin typeface="Arial" pitchFamily="34" charset="0"/>
                <a:ea typeface="ＭＳ Ｐ明朝" pitchFamily="18" charset="-128"/>
                <a:cs typeface="Arial" pitchFamily="34" charset="0"/>
              </a:rPr>
              <a:pPr/>
              <a:t>‹#›</a:t>
            </a:fld>
            <a:endParaRPr lang="ja-JP" altLang="en-US" dirty="0">
              <a:latin typeface="Arial" pitchFamily="34" charset="0"/>
              <a:ea typeface="ＭＳ Ｐ明朝" pitchFamily="18" charset="-128"/>
              <a:cs typeface="Arial" pitchFamily="34" charset="0"/>
            </a:endParaRPr>
          </a:p>
        </p:txBody>
      </p:sp>
    </p:spTree>
    <p:extLst>
      <p:ext uri="{BB962C8B-B14F-4D97-AF65-F5344CB8AC3E}">
        <p14:creationId xmlns:p14="http://schemas.microsoft.com/office/powerpoint/2010/main" val="233759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6"/>
            <a:ext cx="2918831" cy="493316"/>
          </a:xfrm>
          <a:prstGeom prst="rect">
            <a:avLst/>
          </a:prstGeom>
        </p:spPr>
        <p:txBody>
          <a:bodyPr vert="horz" lIns="90582" tIns="45290" rIns="90582" bIns="45290" rtlCol="0"/>
          <a:lstStyle>
            <a:lvl1pPr algn="l">
              <a:defRPr sz="1200">
                <a:latin typeface="Arial" pitchFamily="34" charset="0"/>
                <a:ea typeface="ＭＳ Ｐ明朝" pitchFamily="18" charset="-128"/>
                <a:cs typeface="Arial" pitchFamily="34" charset="0"/>
              </a:defRPr>
            </a:lvl1pPr>
          </a:lstStyle>
          <a:p>
            <a:endParaRPr lang="ja-JP" altLang="en-US" dirty="0"/>
          </a:p>
        </p:txBody>
      </p:sp>
      <p:sp>
        <p:nvSpPr>
          <p:cNvPr id="3" name="Date Placeholder 2"/>
          <p:cNvSpPr>
            <a:spLocks noGrp="1"/>
          </p:cNvSpPr>
          <p:nvPr>
            <p:ph type="dt" idx="1"/>
          </p:nvPr>
        </p:nvSpPr>
        <p:spPr>
          <a:xfrm>
            <a:off x="3815376" y="6"/>
            <a:ext cx="2918831" cy="493316"/>
          </a:xfrm>
          <a:prstGeom prst="rect">
            <a:avLst/>
          </a:prstGeom>
        </p:spPr>
        <p:txBody>
          <a:bodyPr vert="horz" lIns="90582" tIns="45290" rIns="90582" bIns="45290" rtlCol="0"/>
          <a:lstStyle>
            <a:lvl1pPr algn="r">
              <a:defRPr sz="1200">
                <a:latin typeface="Arial" pitchFamily="34" charset="0"/>
                <a:ea typeface="ＭＳ Ｐ明朝" pitchFamily="18" charset="-128"/>
                <a:cs typeface="Arial" pitchFamily="34" charset="0"/>
              </a:defRPr>
            </a:lvl1pPr>
          </a:lstStyle>
          <a:p>
            <a:fld id="{5EFB8DA3-BCA9-4B7D-B50D-14F47506B614}" type="datetimeFigureOut">
              <a:rPr lang="en-US" altLang="ja-JP" smtClean="0"/>
              <a:pPr/>
              <a:t>5/7/2024</a:t>
            </a:fld>
            <a:endParaRPr lang="ja-JP" altLang="en-US" dirty="0"/>
          </a:p>
        </p:txBody>
      </p:sp>
      <p:sp>
        <p:nvSpPr>
          <p:cNvPr id="4" name="Slide Image Placeholder 3"/>
          <p:cNvSpPr>
            <a:spLocks noGrp="1" noRot="1" noChangeAspect="1"/>
          </p:cNvSpPr>
          <p:nvPr>
            <p:ph type="sldImg" idx="2"/>
          </p:nvPr>
        </p:nvSpPr>
        <p:spPr>
          <a:xfrm>
            <a:off x="700088" y="741363"/>
            <a:ext cx="5335587" cy="3695700"/>
          </a:xfrm>
          <a:prstGeom prst="rect">
            <a:avLst/>
          </a:prstGeom>
          <a:noFill/>
          <a:ln w="12700">
            <a:solidFill>
              <a:prstClr val="black"/>
            </a:solidFill>
          </a:ln>
        </p:spPr>
        <p:txBody>
          <a:bodyPr vert="horz" lIns="90582" tIns="45290" rIns="90582" bIns="45290" rtlCol="0" anchor="ctr"/>
          <a:lstStyle/>
          <a:p>
            <a:endParaRPr lang="en-GB"/>
          </a:p>
        </p:txBody>
      </p:sp>
      <p:sp>
        <p:nvSpPr>
          <p:cNvPr id="5" name="Notes Placeholder 4"/>
          <p:cNvSpPr>
            <a:spLocks noGrp="1"/>
          </p:cNvSpPr>
          <p:nvPr>
            <p:ph type="body" sz="quarter" idx="3"/>
          </p:nvPr>
        </p:nvSpPr>
        <p:spPr>
          <a:xfrm>
            <a:off x="673577" y="4686504"/>
            <a:ext cx="5388610" cy="4439840"/>
          </a:xfrm>
          <a:prstGeom prst="rect">
            <a:avLst/>
          </a:prstGeom>
        </p:spPr>
        <p:txBody>
          <a:bodyPr vert="horz" lIns="90582" tIns="45290" rIns="90582" bIns="45290" rtlCol="0">
            <a:normAutofit/>
          </a:bodyPr>
          <a:lstStyle/>
          <a:p>
            <a:pPr lvl="0"/>
            <a:r>
              <a:rPr lang="en-US" altLang="ja-JP" dirty="0"/>
              <a:t>Click to edit Master text styles</a:t>
            </a:r>
          </a:p>
          <a:p>
            <a:pPr lvl="1"/>
            <a:r>
              <a:rPr lang="en-US" altLang="ja-JP" dirty="0"/>
              <a:t>Second level</a:t>
            </a:r>
          </a:p>
          <a:p>
            <a:pPr lvl="2"/>
            <a:r>
              <a:rPr lang="en-US" altLang="ja-JP" dirty="0"/>
              <a:t>Third level</a:t>
            </a:r>
          </a:p>
          <a:p>
            <a:pPr lvl="3"/>
            <a:r>
              <a:rPr lang="en-US" altLang="ja-JP" dirty="0"/>
              <a:t>Fourth level</a:t>
            </a:r>
          </a:p>
          <a:p>
            <a:pPr lvl="4"/>
            <a:r>
              <a:rPr lang="en-US" altLang="ja-JP" dirty="0"/>
              <a:t>Fifth level</a:t>
            </a:r>
            <a:endParaRPr lang="ja-JP" altLang="en-US" dirty="0"/>
          </a:p>
        </p:txBody>
      </p:sp>
      <p:sp>
        <p:nvSpPr>
          <p:cNvPr id="6" name="Footer Placeholder 5"/>
          <p:cNvSpPr>
            <a:spLocks noGrp="1"/>
          </p:cNvSpPr>
          <p:nvPr>
            <p:ph type="ftr" sz="quarter" idx="4"/>
          </p:nvPr>
        </p:nvSpPr>
        <p:spPr>
          <a:xfrm>
            <a:off x="2" y="9371292"/>
            <a:ext cx="2918831" cy="493316"/>
          </a:xfrm>
          <a:prstGeom prst="rect">
            <a:avLst/>
          </a:prstGeom>
        </p:spPr>
        <p:txBody>
          <a:bodyPr vert="horz" lIns="90582" tIns="45290" rIns="90582" bIns="45290" rtlCol="0" anchor="b"/>
          <a:lstStyle>
            <a:lvl1pPr algn="l">
              <a:defRPr sz="1200">
                <a:latin typeface="Arial" pitchFamily="34" charset="0"/>
                <a:ea typeface="ＭＳ Ｐ明朝" pitchFamily="18" charset="-128"/>
                <a:cs typeface="Arial" pitchFamily="34" charset="0"/>
              </a:defRPr>
            </a:lvl1pPr>
          </a:lstStyle>
          <a:p>
            <a:endParaRPr lang="ja-JP" altLang="en-US" dirty="0"/>
          </a:p>
        </p:txBody>
      </p:sp>
      <p:sp>
        <p:nvSpPr>
          <p:cNvPr id="7" name="Slide Number Placeholder 6"/>
          <p:cNvSpPr>
            <a:spLocks noGrp="1"/>
          </p:cNvSpPr>
          <p:nvPr>
            <p:ph type="sldNum" sz="quarter" idx="5"/>
          </p:nvPr>
        </p:nvSpPr>
        <p:spPr>
          <a:xfrm>
            <a:off x="3815376" y="9371292"/>
            <a:ext cx="2918831" cy="493316"/>
          </a:xfrm>
          <a:prstGeom prst="rect">
            <a:avLst/>
          </a:prstGeom>
        </p:spPr>
        <p:txBody>
          <a:bodyPr vert="horz" lIns="90582" tIns="45290" rIns="90582" bIns="45290" rtlCol="0" anchor="b"/>
          <a:lstStyle>
            <a:lvl1pPr algn="r">
              <a:defRPr sz="1200">
                <a:latin typeface="Arial" pitchFamily="34" charset="0"/>
                <a:ea typeface="ＭＳ Ｐ明朝" pitchFamily="18" charset="-128"/>
                <a:cs typeface="Arial" pitchFamily="34" charset="0"/>
              </a:defRPr>
            </a:lvl1pPr>
          </a:lstStyle>
          <a:p>
            <a:fld id="{F07B8F03-BC93-4120-96CA-A36DF640BE24}" type="slidenum">
              <a:rPr lang="en-US" altLang="ja-JP" smtClean="0"/>
              <a:pPr/>
              <a:t>‹#›</a:t>
            </a:fld>
            <a:endParaRPr lang="ja-JP" altLang="en-US" dirty="0"/>
          </a:p>
        </p:txBody>
      </p:sp>
    </p:spTree>
    <p:extLst>
      <p:ext uri="{BB962C8B-B14F-4D97-AF65-F5344CB8AC3E}">
        <p14:creationId xmlns:p14="http://schemas.microsoft.com/office/powerpoint/2010/main" val="242598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ＭＳ Ｐ明朝" pitchFamily="18" charset="-128"/>
        <a:cs typeface="Arial" pitchFamily="34" charset="0"/>
      </a:defRPr>
    </a:lvl1pPr>
    <a:lvl2pPr marL="457200" algn="l" defTabSz="914400" rtl="0" eaLnBrk="1" latinLnBrk="0" hangingPunct="1">
      <a:defRPr sz="1200" kern="1200">
        <a:solidFill>
          <a:schemeClr val="tx1"/>
        </a:solidFill>
        <a:latin typeface="Arial" pitchFamily="34" charset="0"/>
        <a:ea typeface="ＭＳ Ｐ明朝" pitchFamily="18" charset="-128"/>
        <a:cs typeface="Arial" pitchFamily="34" charset="0"/>
      </a:defRPr>
    </a:lvl2pPr>
    <a:lvl3pPr marL="914400" algn="l" defTabSz="914400" rtl="0" eaLnBrk="1" latinLnBrk="0" hangingPunct="1">
      <a:defRPr sz="1200" kern="1200">
        <a:solidFill>
          <a:schemeClr val="tx1"/>
        </a:solidFill>
        <a:latin typeface="Arial" pitchFamily="34" charset="0"/>
        <a:ea typeface="ＭＳ Ｐ明朝" pitchFamily="18" charset="-128"/>
        <a:cs typeface="Arial" pitchFamily="34" charset="0"/>
      </a:defRPr>
    </a:lvl3pPr>
    <a:lvl4pPr marL="1371600" algn="l" defTabSz="914400" rtl="0" eaLnBrk="1" latinLnBrk="0" hangingPunct="1">
      <a:defRPr sz="1200" kern="1200">
        <a:solidFill>
          <a:schemeClr val="tx1"/>
        </a:solidFill>
        <a:latin typeface="Arial" pitchFamily="34" charset="0"/>
        <a:ea typeface="ＭＳ Ｐ明朝" pitchFamily="18" charset="-128"/>
        <a:cs typeface="Arial" pitchFamily="34" charset="0"/>
      </a:defRPr>
    </a:lvl4pPr>
    <a:lvl5pPr marL="1828800" algn="l" defTabSz="914400" rtl="0" eaLnBrk="1" latinLnBrk="0" hangingPunct="1">
      <a:defRPr sz="1200" kern="1200">
        <a:solidFill>
          <a:schemeClr val="tx1"/>
        </a:solidFill>
        <a:latin typeface="Arial" pitchFamily="34" charset="0"/>
        <a:ea typeface="ＭＳ Ｐ明朝" pitchFamily="18" charset="-128"/>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1</a:t>
            </a:fld>
            <a:endParaRPr lang="ja-JP" altLang="en-US" dirty="0"/>
          </a:p>
        </p:txBody>
      </p:sp>
    </p:spTree>
    <p:extLst>
      <p:ext uri="{BB962C8B-B14F-4D97-AF65-F5344CB8AC3E}">
        <p14:creationId xmlns:p14="http://schemas.microsoft.com/office/powerpoint/2010/main" val="3403457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2</a:t>
            </a:fld>
            <a:endParaRPr lang="ja-JP" altLang="en-US" dirty="0"/>
          </a:p>
        </p:txBody>
      </p:sp>
    </p:spTree>
    <p:extLst>
      <p:ext uri="{BB962C8B-B14F-4D97-AF65-F5344CB8AC3E}">
        <p14:creationId xmlns:p14="http://schemas.microsoft.com/office/powerpoint/2010/main" val="3554407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3</a:t>
            </a:fld>
            <a:endParaRPr lang="ja-JP" altLang="en-US" dirty="0"/>
          </a:p>
        </p:txBody>
      </p:sp>
    </p:spTree>
    <p:extLst>
      <p:ext uri="{BB962C8B-B14F-4D97-AF65-F5344CB8AC3E}">
        <p14:creationId xmlns:p14="http://schemas.microsoft.com/office/powerpoint/2010/main" val="3895306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4</a:t>
            </a:fld>
            <a:endParaRPr lang="ja-JP" altLang="en-US" dirty="0"/>
          </a:p>
        </p:txBody>
      </p:sp>
    </p:spTree>
    <p:extLst>
      <p:ext uri="{BB962C8B-B14F-4D97-AF65-F5344CB8AC3E}">
        <p14:creationId xmlns:p14="http://schemas.microsoft.com/office/powerpoint/2010/main" val="1084644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5</a:t>
            </a:fld>
            <a:endParaRPr lang="ja-JP" altLang="en-US" dirty="0"/>
          </a:p>
        </p:txBody>
      </p:sp>
    </p:spTree>
    <p:extLst>
      <p:ext uri="{BB962C8B-B14F-4D97-AF65-F5344CB8AC3E}">
        <p14:creationId xmlns:p14="http://schemas.microsoft.com/office/powerpoint/2010/main" val="4209285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6</a:t>
            </a:fld>
            <a:endParaRPr lang="ja-JP" altLang="en-US" dirty="0"/>
          </a:p>
        </p:txBody>
      </p:sp>
    </p:spTree>
    <p:extLst>
      <p:ext uri="{BB962C8B-B14F-4D97-AF65-F5344CB8AC3E}">
        <p14:creationId xmlns:p14="http://schemas.microsoft.com/office/powerpoint/2010/main" val="447025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7</a:t>
            </a:fld>
            <a:endParaRPr lang="ja-JP" altLang="en-US" dirty="0"/>
          </a:p>
        </p:txBody>
      </p:sp>
    </p:spTree>
    <p:extLst>
      <p:ext uri="{BB962C8B-B14F-4D97-AF65-F5344CB8AC3E}">
        <p14:creationId xmlns:p14="http://schemas.microsoft.com/office/powerpoint/2010/main" val="1639801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8</a:t>
            </a:fld>
            <a:endParaRPr lang="ja-JP" altLang="en-US" dirty="0"/>
          </a:p>
        </p:txBody>
      </p:sp>
    </p:spTree>
    <p:extLst>
      <p:ext uri="{BB962C8B-B14F-4D97-AF65-F5344CB8AC3E}">
        <p14:creationId xmlns:p14="http://schemas.microsoft.com/office/powerpoint/2010/main" val="1391059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9</a:t>
            </a:fld>
            <a:endParaRPr lang="ja-JP" altLang="en-US" dirty="0"/>
          </a:p>
        </p:txBody>
      </p:sp>
    </p:spTree>
    <p:extLst>
      <p:ext uri="{BB962C8B-B14F-4D97-AF65-F5344CB8AC3E}">
        <p14:creationId xmlns:p14="http://schemas.microsoft.com/office/powerpoint/2010/main" val="406626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10</a:t>
            </a:fld>
            <a:endParaRPr lang="ja-JP" altLang="en-US" dirty="0"/>
          </a:p>
        </p:txBody>
      </p:sp>
    </p:spTree>
    <p:extLst>
      <p:ext uri="{BB962C8B-B14F-4D97-AF65-F5344CB8AC3E}">
        <p14:creationId xmlns:p14="http://schemas.microsoft.com/office/powerpoint/2010/main" val="2259003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23888" y="714375"/>
            <a:ext cx="5145087" cy="356393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07B8F03-BC93-4120-96CA-A36DF640BE24}" type="slidenum">
              <a:rPr lang="en-US" altLang="ja-JP" smtClean="0"/>
              <a:pPr/>
              <a:t>11</a:t>
            </a:fld>
            <a:endParaRPr lang="ja-JP" altLang="en-US" dirty="0"/>
          </a:p>
        </p:txBody>
      </p:sp>
    </p:spTree>
    <p:extLst>
      <p:ext uri="{BB962C8B-B14F-4D97-AF65-F5344CB8AC3E}">
        <p14:creationId xmlns:p14="http://schemas.microsoft.com/office/powerpoint/2010/main" val="892271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grpSp>
        <p:nvGrpSpPr>
          <p:cNvPr id="22" name="Group 18"/>
          <p:cNvGrpSpPr>
            <a:grpSpLocks/>
          </p:cNvGrpSpPr>
          <p:nvPr userDrawn="1"/>
        </p:nvGrpSpPr>
        <p:grpSpPr bwMode="auto">
          <a:xfrm>
            <a:off x="1910689" y="-9525"/>
            <a:ext cx="8007350" cy="6175375"/>
            <a:chOff x="19140488" y="13674"/>
            <a:chExt cx="7443798" cy="6145827"/>
          </a:xfrm>
        </p:grpSpPr>
        <p:sp>
          <p:nvSpPr>
            <p:cNvPr id="25" name="Rectangle 17"/>
            <p:cNvSpPr>
              <a:spLocks noChangeArrowheads="1"/>
            </p:cNvSpPr>
            <p:nvPr/>
          </p:nvSpPr>
          <p:spPr bwMode="gray">
            <a:xfrm>
              <a:off x="19140488" y="4189361"/>
              <a:ext cx="2302206" cy="1970140"/>
            </a:xfrm>
            <a:prstGeom prst="rect">
              <a:avLst/>
            </a:prstGeom>
            <a:solidFill>
              <a:srgbClr val="9A1702"/>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6" name="Rectangle 7"/>
            <p:cNvSpPr>
              <a:spLocks noChangeArrowheads="1"/>
            </p:cNvSpPr>
            <p:nvPr/>
          </p:nvSpPr>
          <p:spPr bwMode="gray">
            <a:xfrm>
              <a:off x="25663404" y="4032950"/>
              <a:ext cx="920882" cy="2126551"/>
            </a:xfrm>
            <a:prstGeom prst="rect">
              <a:avLst/>
            </a:prstGeom>
            <a:solidFill>
              <a:srgbClr val="F3BE26"/>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7" name="Rectangle 8"/>
            <p:cNvSpPr>
              <a:spLocks noChangeArrowheads="1"/>
            </p:cNvSpPr>
            <p:nvPr/>
          </p:nvSpPr>
          <p:spPr bwMode="gray">
            <a:xfrm>
              <a:off x="25049482" y="2900159"/>
              <a:ext cx="735427" cy="1289202"/>
            </a:xfrm>
            <a:prstGeom prst="rect">
              <a:avLst/>
            </a:prstGeom>
            <a:solidFill>
              <a:srgbClr val="F3BC87"/>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9" name="Rectangle 9"/>
            <p:cNvSpPr>
              <a:spLocks noChangeArrowheads="1"/>
            </p:cNvSpPr>
            <p:nvPr/>
          </p:nvSpPr>
          <p:spPr bwMode="gray">
            <a:xfrm>
              <a:off x="25049482" y="4032950"/>
              <a:ext cx="735427" cy="2126551"/>
            </a:xfrm>
            <a:prstGeom prst="rect">
              <a:avLst/>
            </a:prstGeom>
            <a:solidFill>
              <a:srgbClr val="E88C14"/>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0" name="Rectangle 11"/>
            <p:cNvSpPr>
              <a:spLocks noChangeArrowheads="1"/>
            </p:cNvSpPr>
            <p:nvPr/>
          </p:nvSpPr>
          <p:spPr bwMode="gray">
            <a:xfrm>
              <a:off x="24665781" y="705672"/>
              <a:ext cx="476429" cy="2264003"/>
            </a:xfrm>
            <a:prstGeom prst="rect">
              <a:avLst/>
            </a:prstGeom>
            <a:solidFill>
              <a:srgbClr val="E669A2"/>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1" name="Rectangle 12"/>
            <p:cNvSpPr>
              <a:spLocks noChangeArrowheads="1"/>
            </p:cNvSpPr>
            <p:nvPr/>
          </p:nvSpPr>
          <p:spPr bwMode="gray">
            <a:xfrm>
              <a:off x="24665781" y="2900159"/>
              <a:ext cx="476429" cy="1289202"/>
            </a:xfrm>
            <a:prstGeom prst="rect">
              <a:avLst/>
            </a:prstGeom>
            <a:solidFill>
              <a:srgbClr val="DB4D56"/>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2" name="Rectangle 13"/>
            <p:cNvSpPr>
              <a:spLocks noChangeArrowheads="1"/>
            </p:cNvSpPr>
            <p:nvPr/>
          </p:nvSpPr>
          <p:spPr bwMode="gray">
            <a:xfrm>
              <a:off x="24665781" y="4032950"/>
              <a:ext cx="476429" cy="2126551"/>
            </a:xfrm>
            <a:prstGeom prst="rect">
              <a:avLst/>
            </a:prstGeom>
            <a:solidFill>
              <a:srgbClr val="D13A0D"/>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41" name="Rectangle 14"/>
            <p:cNvSpPr>
              <a:spLocks noChangeArrowheads="1"/>
            </p:cNvSpPr>
            <p:nvPr/>
          </p:nvSpPr>
          <p:spPr bwMode="gray">
            <a:xfrm>
              <a:off x="19140488" y="669335"/>
              <a:ext cx="5662786" cy="2300340"/>
            </a:xfrm>
            <a:prstGeom prst="rect">
              <a:avLst/>
            </a:prstGeom>
            <a:solidFill>
              <a:srgbClr val="D74021"/>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42" name="Rectangle 15"/>
            <p:cNvSpPr>
              <a:spLocks noChangeArrowheads="1"/>
            </p:cNvSpPr>
            <p:nvPr/>
          </p:nvSpPr>
          <p:spPr bwMode="gray">
            <a:xfrm>
              <a:off x="19140488" y="2900159"/>
              <a:ext cx="5662786" cy="1289202"/>
            </a:xfrm>
            <a:prstGeom prst="rect">
              <a:avLst/>
            </a:prstGeom>
            <a:solidFill>
              <a:srgbClr val="CD2F12"/>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43" name="Freeform 16"/>
            <p:cNvSpPr>
              <a:spLocks/>
            </p:cNvSpPr>
            <p:nvPr/>
          </p:nvSpPr>
          <p:spPr bwMode="gray">
            <a:xfrm>
              <a:off x="19140488" y="4032950"/>
              <a:ext cx="5662786" cy="2126551"/>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44" name="Rectangle 10"/>
            <p:cNvSpPr>
              <a:spLocks noChangeArrowheads="1"/>
            </p:cNvSpPr>
            <p:nvPr/>
          </p:nvSpPr>
          <p:spPr bwMode="gray">
            <a:xfrm>
              <a:off x="19140488" y="13674"/>
              <a:ext cx="5662786" cy="691998"/>
            </a:xfrm>
            <a:prstGeom prst="rect">
              <a:avLst/>
            </a:prstGeom>
            <a:solidFill>
              <a:srgbClr val="EE9C34"/>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grpSp>
      <p:grpSp>
        <p:nvGrpSpPr>
          <p:cNvPr id="45" name="Group 32"/>
          <p:cNvGrpSpPr>
            <a:grpSpLocks/>
          </p:cNvGrpSpPr>
          <p:nvPr userDrawn="1"/>
        </p:nvGrpSpPr>
        <p:grpSpPr bwMode="auto">
          <a:xfrm>
            <a:off x="1049073" y="6170613"/>
            <a:ext cx="990600" cy="533400"/>
            <a:chOff x="518032" y="978681"/>
            <a:chExt cx="4572000" cy="2667393"/>
          </a:xfrm>
        </p:grpSpPr>
        <p:sp>
          <p:nvSpPr>
            <p:cNvPr id="46" name="Rectangle 37"/>
            <p:cNvSpPr>
              <a:spLocks noChangeArrowheads="1"/>
            </p:cNvSpPr>
            <p:nvPr/>
          </p:nvSpPr>
          <p:spPr bwMode="gray">
            <a:xfrm>
              <a:off x="3295650" y="978681"/>
              <a:ext cx="1143000" cy="263229"/>
            </a:xfrm>
            <a:prstGeom prst="rect">
              <a:avLst/>
            </a:prstGeom>
            <a:solidFill>
              <a:srgbClr val="A10000"/>
            </a:solidFill>
            <a:ln w="0">
              <a:noFill/>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47" name="Freeform 7"/>
            <p:cNvSpPr>
              <a:spLocks noEditPoints="1"/>
            </p:cNvSpPr>
            <p:nvPr/>
          </p:nvSpPr>
          <p:spPr bwMode="gray">
            <a:xfrm>
              <a:off x="518032" y="1922794"/>
              <a:ext cx="4572000" cy="1723280"/>
            </a:xfrm>
            <a:custGeom>
              <a:avLst/>
              <a:gdLst>
                <a:gd name="T0" fmla="*/ 581 w 4127"/>
                <a:gd name="T1" fmla="*/ 233 h 1544"/>
                <a:gd name="T2" fmla="*/ 538 w 4127"/>
                <a:gd name="T3" fmla="*/ 949 h 1544"/>
                <a:gd name="T4" fmla="*/ 630 w 4127"/>
                <a:gd name="T5" fmla="*/ 946 h 1544"/>
                <a:gd name="T6" fmla="*/ 793 w 4127"/>
                <a:gd name="T7" fmla="*/ 880 h 1544"/>
                <a:gd name="T8" fmla="*/ 886 w 4127"/>
                <a:gd name="T9" fmla="*/ 728 h 1544"/>
                <a:gd name="T10" fmla="*/ 905 w 4127"/>
                <a:gd name="T11" fmla="*/ 505 h 1544"/>
                <a:gd name="T12" fmla="*/ 850 w 4127"/>
                <a:gd name="T13" fmla="*/ 329 h 1544"/>
                <a:gd name="T14" fmla="*/ 727 w 4127"/>
                <a:gd name="T15" fmla="*/ 241 h 1544"/>
                <a:gd name="T16" fmla="*/ 521 w 4127"/>
                <a:gd name="T17" fmla="*/ 3 h 1544"/>
                <a:gd name="T18" fmla="*/ 643 w 4127"/>
                <a:gd name="T19" fmla="*/ 74 h 1544"/>
                <a:gd name="T20" fmla="*/ 761 w 4127"/>
                <a:gd name="T21" fmla="*/ 24 h 1544"/>
                <a:gd name="T22" fmla="*/ 855 w 4127"/>
                <a:gd name="T23" fmla="*/ 9 h 1544"/>
                <a:gd name="T24" fmla="*/ 1026 w 4127"/>
                <a:gd name="T25" fmla="*/ 40 h 1544"/>
                <a:gd name="T26" fmla="*/ 1180 w 4127"/>
                <a:gd name="T27" fmla="*/ 172 h 1544"/>
                <a:gd name="T28" fmla="*/ 1265 w 4127"/>
                <a:gd name="T29" fmla="*/ 383 h 1544"/>
                <a:gd name="T30" fmla="*/ 1265 w 4127"/>
                <a:gd name="T31" fmla="*/ 641 h 1544"/>
                <a:gd name="T32" fmla="*/ 1175 w 4127"/>
                <a:gd name="T33" fmla="*/ 857 h 1544"/>
                <a:gd name="T34" fmla="*/ 1005 w 4127"/>
                <a:gd name="T35" fmla="*/ 1006 h 1544"/>
                <a:gd name="T36" fmla="*/ 766 w 4127"/>
                <a:gd name="T37" fmla="*/ 1074 h 1544"/>
                <a:gd name="T38" fmla="*/ 601 w 4127"/>
                <a:gd name="T39" fmla="*/ 1074 h 1544"/>
                <a:gd name="T40" fmla="*/ 692 w 4127"/>
                <a:gd name="T41" fmla="*/ 1447 h 1544"/>
                <a:gd name="T42" fmla="*/ 171 w 4127"/>
                <a:gd name="T43" fmla="*/ 1408 h 1544"/>
                <a:gd name="T44" fmla="*/ 413 w 4127"/>
                <a:gd name="T45" fmla="*/ 3 h 1544"/>
                <a:gd name="T46" fmla="*/ 3876 w 4127"/>
                <a:gd name="T47" fmla="*/ 20 h 1544"/>
                <a:gd name="T48" fmla="*/ 4036 w 4127"/>
                <a:gd name="T49" fmla="*/ 100 h 1544"/>
                <a:gd name="T50" fmla="*/ 4113 w 4127"/>
                <a:gd name="T51" fmla="*/ 232 h 1544"/>
                <a:gd name="T52" fmla="*/ 4091 w 4127"/>
                <a:gd name="T53" fmla="*/ 362 h 1544"/>
                <a:gd name="T54" fmla="*/ 3995 w 4127"/>
                <a:gd name="T55" fmla="*/ 436 h 1544"/>
                <a:gd name="T56" fmla="*/ 3859 w 4127"/>
                <a:gd name="T57" fmla="*/ 438 h 1544"/>
                <a:gd name="T58" fmla="*/ 3757 w 4127"/>
                <a:gd name="T59" fmla="*/ 114 h 1544"/>
                <a:gd name="T60" fmla="*/ 3597 w 4127"/>
                <a:gd name="T61" fmla="*/ 187 h 1544"/>
                <a:gd name="T62" fmla="*/ 3508 w 4127"/>
                <a:gd name="T63" fmla="*/ 339 h 1544"/>
                <a:gd name="T64" fmla="*/ 3489 w 4127"/>
                <a:gd name="T65" fmla="*/ 565 h 1544"/>
                <a:gd name="T66" fmla="*/ 3547 w 4127"/>
                <a:gd name="T67" fmla="*/ 753 h 1544"/>
                <a:gd name="T68" fmla="*/ 3668 w 4127"/>
                <a:gd name="T69" fmla="*/ 869 h 1544"/>
                <a:gd name="T70" fmla="*/ 3821 w 4127"/>
                <a:gd name="T71" fmla="*/ 896 h 1544"/>
                <a:gd name="T72" fmla="*/ 3931 w 4127"/>
                <a:gd name="T73" fmla="*/ 872 h 1544"/>
                <a:gd name="T74" fmla="*/ 4079 w 4127"/>
                <a:gd name="T75" fmla="*/ 810 h 1544"/>
                <a:gd name="T76" fmla="*/ 4016 w 4127"/>
                <a:gd name="T77" fmla="*/ 1024 h 1544"/>
                <a:gd name="T78" fmla="*/ 3830 w 4127"/>
                <a:gd name="T79" fmla="*/ 1080 h 1544"/>
                <a:gd name="T80" fmla="*/ 3651 w 4127"/>
                <a:gd name="T81" fmla="*/ 1095 h 1544"/>
                <a:gd name="T82" fmla="*/ 3426 w 4127"/>
                <a:gd name="T83" fmla="*/ 1060 h 1544"/>
                <a:gd name="T84" fmla="*/ 3255 w 4127"/>
                <a:gd name="T85" fmla="*/ 947 h 1544"/>
                <a:gd name="T86" fmla="*/ 3140 w 4127"/>
                <a:gd name="T87" fmla="*/ 772 h 1544"/>
                <a:gd name="T88" fmla="*/ 3101 w 4127"/>
                <a:gd name="T89" fmla="*/ 561 h 1544"/>
                <a:gd name="T90" fmla="*/ 3153 w 4127"/>
                <a:gd name="T91" fmla="*/ 318 h 1544"/>
                <a:gd name="T92" fmla="*/ 3293 w 4127"/>
                <a:gd name="T93" fmla="*/ 135 h 1544"/>
                <a:gd name="T94" fmla="*/ 3508 w 4127"/>
                <a:gd name="T95" fmla="*/ 27 h 1544"/>
                <a:gd name="T96" fmla="*/ 2910 w 4127"/>
                <a:gd name="T97" fmla="*/ 0 h 1544"/>
                <a:gd name="T98" fmla="*/ 3040 w 4127"/>
                <a:gd name="T99" fmla="*/ 52 h 1544"/>
                <a:gd name="T100" fmla="*/ 3093 w 4127"/>
                <a:gd name="T101" fmla="*/ 178 h 1544"/>
                <a:gd name="T102" fmla="*/ 3071 w 4127"/>
                <a:gd name="T103" fmla="*/ 277 h 1544"/>
                <a:gd name="T104" fmla="*/ 3004 w 4127"/>
                <a:gd name="T105" fmla="*/ 393 h 1544"/>
                <a:gd name="T106" fmla="*/ 2876 w 4127"/>
                <a:gd name="T107" fmla="*/ 561 h 1544"/>
                <a:gd name="T108" fmla="*/ 1784 w 4127"/>
                <a:gd name="T109" fmla="*/ 1078 h 1544"/>
                <a:gd name="T110" fmla="*/ 1313 w 4127"/>
                <a:gd name="T111" fmla="*/ 118 h 1544"/>
                <a:gd name="T112" fmla="*/ 2247 w 4127"/>
                <a:gd name="T113" fmla="*/ 25 h 1544"/>
                <a:gd name="T114" fmla="*/ 2759 w 4127"/>
                <a:gd name="T115" fmla="*/ 62 h 1544"/>
                <a:gd name="T116" fmla="*/ 2872 w 4127"/>
                <a:gd name="T117" fmla="*/ 4 h 15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127"/>
                <a:gd name="T178" fmla="*/ 0 h 1544"/>
                <a:gd name="T179" fmla="*/ 4127 w 4127"/>
                <a:gd name="T180" fmla="*/ 1544 h 15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round/>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grpSp>
      <p:sp>
        <p:nvSpPr>
          <p:cNvPr id="48" name="Rectangle 21"/>
          <p:cNvSpPr>
            <a:spLocks noChangeArrowheads="1"/>
          </p:cNvSpPr>
          <p:nvPr userDrawn="1"/>
        </p:nvSpPr>
        <p:spPr bwMode="gray">
          <a:xfrm>
            <a:off x="7318510" y="6294894"/>
            <a:ext cx="2489463" cy="215444"/>
          </a:xfrm>
          <a:prstGeom prst="rect">
            <a:avLst/>
          </a:prstGeom>
          <a:noFill/>
          <a:ln w="9525" algn="ctr">
            <a:noFill/>
            <a:miter lim="800000"/>
            <a:headEnd/>
            <a:tailEnd/>
          </a:ln>
          <a:effectLst/>
        </p:spPr>
        <p:txBody>
          <a:bodyPr wrap="none" lIns="0" tIns="0" rIns="0" bIns="0" anchor="b">
            <a:spAutoFit/>
          </a:bodyPr>
          <a:lstStyle/>
          <a:p>
            <a:pPr algn="r" hangingPunct="1"/>
            <a:r>
              <a:rPr lang="en-US" altLang="ja-JP" sz="1400" dirty="0">
                <a:latin typeface="Arial" charset="0"/>
                <a:ea typeface="ＭＳ Ｐ明朝" pitchFamily="18" charset="-128"/>
              </a:rPr>
              <a:t>Strictly Private and Confidential</a:t>
            </a:r>
          </a:p>
        </p:txBody>
      </p:sp>
      <p:sp>
        <p:nvSpPr>
          <p:cNvPr id="15" name="Title 1"/>
          <p:cNvSpPr>
            <a:spLocks noGrp="1"/>
          </p:cNvSpPr>
          <p:nvPr>
            <p:ph type="ctrTitle" hasCustomPrompt="1"/>
          </p:nvPr>
        </p:nvSpPr>
        <p:spPr bwMode="white">
          <a:xfrm>
            <a:off x="2053432" y="838200"/>
            <a:ext cx="5785379" cy="935038"/>
          </a:xfrm>
        </p:spPr>
        <p:txBody>
          <a:bodyPr anchor="t" anchorCtr="0">
            <a:noAutofit/>
          </a:bodyPr>
          <a:lstStyle>
            <a:lvl1pPr>
              <a:lnSpc>
                <a:spcPct val="90000"/>
              </a:lnSpc>
              <a:defRPr sz="3200" b="1" i="1" baseline="0">
                <a:solidFill>
                  <a:schemeClr val="bg1"/>
                </a:solidFill>
              </a:defRPr>
            </a:lvl1pPr>
          </a:lstStyle>
          <a:p>
            <a:r>
              <a:rPr lang="ja-JP" altLang="en-US" sz="3200" b="1" i="1" dirty="0">
                <a:solidFill>
                  <a:schemeClr val="bg1"/>
                </a:solidFill>
              </a:rPr>
              <a:t>メインタイトルを記載</a:t>
            </a:r>
            <a:endParaRPr lang="ja-JP" altLang="en-US" noProof="0" dirty="0"/>
          </a:p>
        </p:txBody>
      </p:sp>
      <p:sp>
        <p:nvSpPr>
          <p:cNvPr id="18" name="Subtitle 2"/>
          <p:cNvSpPr>
            <a:spLocks noGrp="1"/>
          </p:cNvSpPr>
          <p:nvPr>
            <p:ph type="subTitle" idx="1" hasCustomPrompt="1"/>
          </p:nvPr>
        </p:nvSpPr>
        <p:spPr bwMode="white">
          <a:xfrm>
            <a:off x="2053432" y="1916114"/>
            <a:ext cx="5785379" cy="936624"/>
          </a:xfrm>
        </p:spPr>
        <p:txBody>
          <a:bodyPr anchor="b">
            <a:noAutofit/>
          </a:bodyPr>
          <a:lstStyle>
            <a:lvl1pPr marL="0" marR="0" indent="0" algn="l" defTabSz="914400" rtl="0" eaLnBrk="1" fontAlgn="auto" latinLnBrk="0" hangingPunct="1">
              <a:lnSpc>
                <a:spcPct val="90000"/>
              </a:lnSpc>
              <a:spcBef>
                <a:spcPts val="0"/>
              </a:spcBef>
              <a:spcAft>
                <a:spcPts val="0"/>
              </a:spcAft>
              <a:buClr>
                <a:schemeClr val="tx1"/>
              </a:buClr>
              <a:buSzTx/>
              <a:buFontTx/>
              <a:buNone/>
              <a:tabLst/>
              <a:defRPr sz="3200" baseline="0">
                <a:solidFill>
                  <a:schemeClr val="bg1"/>
                </a:solidFill>
                <a:latin typeface="+mj-ea"/>
                <a:ea typeface="+mj-ea"/>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pPr lvl="0"/>
            <a:r>
              <a:rPr lang="ja-JP" altLang="en-US" noProof="0" dirty="0"/>
              <a:t>サブタイトルを記載</a:t>
            </a:r>
          </a:p>
        </p:txBody>
      </p:sp>
      <p:sp>
        <p:nvSpPr>
          <p:cNvPr id="21" name="Text Placeholder 31"/>
          <p:cNvSpPr>
            <a:spLocks noGrp="1"/>
          </p:cNvSpPr>
          <p:nvPr>
            <p:ph type="body" sz="quarter" idx="10" hasCustomPrompt="1"/>
          </p:nvPr>
        </p:nvSpPr>
        <p:spPr bwMode="white">
          <a:xfrm>
            <a:off x="2053431" y="374904"/>
            <a:ext cx="4447794" cy="146304"/>
          </a:xfrm>
        </p:spPr>
        <p:txBody>
          <a:bodyPr/>
          <a:lstStyle>
            <a:lvl1pPr marL="0" marR="0" indent="0" algn="l" defTabSz="914400" rtl="0" eaLnBrk="1" fontAlgn="auto" latinLnBrk="0" hangingPunct="1">
              <a:lnSpc>
                <a:spcPct val="100000"/>
              </a:lnSpc>
              <a:spcBef>
                <a:spcPts val="0"/>
              </a:spcBef>
              <a:spcAft>
                <a:spcPts val="0"/>
              </a:spcAft>
              <a:buClr>
                <a:schemeClr val="tx1"/>
              </a:buClr>
              <a:buSzTx/>
              <a:buFontTx/>
              <a:buNone/>
              <a:tabLst/>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marL="0" marR="0" lvl="0" indent="0" algn="l" defTabSz="914400" rtl="0" eaLnBrk="1" fontAlgn="auto" latinLnBrk="0" hangingPunct="1">
              <a:lnSpc>
                <a:spcPct val="100000"/>
              </a:lnSpc>
              <a:spcBef>
                <a:spcPts val="0"/>
              </a:spcBef>
              <a:spcAft>
                <a:spcPts val="0"/>
              </a:spcAft>
              <a:buClr>
                <a:schemeClr val="tx1"/>
              </a:buClr>
              <a:buSzTx/>
              <a:buFontTx/>
              <a:buNone/>
              <a:tabLst/>
            </a:pPr>
            <a:r>
              <a:rPr kumimoji="1" lang="en-US" altLang="ja-JP" dirty="0"/>
              <a:t>www.pwc.com/jp</a:t>
            </a:r>
          </a:p>
        </p:txBody>
      </p:sp>
      <p:sp>
        <p:nvSpPr>
          <p:cNvPr id="9" name="テキスト プレースホルダー 8"/>
          <p:cNvSpPr>
            <a:spLocks noGrp="1"/>
          </p:cNvSpPr>
          <p:nvPr>
            <p:ph type="body" sz="quarter" idx="16" hasCustomPrompt="1"/>
          </p:nvPr>
        </p:nvSpPr>
        <p:spPr>
          <a:xfrm>
            <a:off x="2063750" y="2943353"/>
            <a:ext cx="1286744" cy="371513"/>
          </a:xfrm>
        </p:spPr>
        <p:txBody>
          <a:bodyPr wrap="none" lIns="72000" tIns="46800" rIns="72000" bIns="46800" anchor="ctr">
            <a:spAutoFit/>
          </a:bodyPr>
          <a:lstStyle>
            <a:lvl1pPr>
              <a:spcAft>
                <a:spcPts val="0"/>
              </a:spcAft>
              <a:defRPr sz="1800">
                <a:solidFill>
                  <a:schemeClr val="bg1"/>
                </a:solidFill>
                <a:latin typeface="+mj-ea"/>
                <a:ea typeface="+mj-ea"/>
              </a:defRPr>
            </a:lvl1pPr>
          </a:lstStyle>
          <a:p>
            <a:pPr lvl="0"/>
            <a:r>
              <a:rPr kumimoji="1" lang="ja-JP" altLang="en-US" dirty="0"/>
              <a:t>日付の記載</a:t>
            </a:r>
          </a:p>
        </p:txBody>
      </p:sp>
      <p:sp>
        <p:nvSpPr>
          <p:cNvPr id="52" name="テキスト プレースホルダー 8"/>
          <p:cNvSpPr>
            <a:spLocks noGrp="1"/>
          </p:cNvSpPr>
          <p:nvPr>
            <p:ph type="body" sz="quarter" idx="17" hasCustomPrompt="1"/>
          </p:nvPr>
        </p:nvSpPr>
        <p:spPr>
          <a:xfrm>
            <a:off x="2063751" y="3429001"/>
            <a:ext cx="2121909" cy="371513"/>
          </a:xfrm>
        </p:spPr>
        <p:txBody>
          <a:bodyPr wrap="none" lIns="72000" tIns="46800" rIns="72000" bIns="46800" anchor="t">
            <a:spAutoFit/>
          </a:bodyPr>
          <a:lstStyle>
            <a:lvl1pPr>
              <a:spcAft>
                <a:spcPts val="0"/>
              </a:spcAft>
              <a:defRPr sz="1800">
                <a:solidFill>
                  <a:schemeClr val="bg1"/>
                </a:solidFill>
                <a:latin typeface="+mj-ea"/>
                <a:ea typeface="+mj-ea"/>
              </a:defRPr>
            </a:lvl1pPr>
          </a:lstStyle>
          <a:p>
            <a:pPr lvl="0"/>
            <a:r>
              <a:rPr kumimoji="1" lang="ja-JP" altLang="en-US" dirty="0"/>
              <a:t>社名、部署名を記載</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One">
    <p:spTree>
      <p:nvGrpSpPr>
        <p:cNvPr id="1" name=""/>
        <p:cNvGrpSpPr/>
        <p:nvPr/>
      </p:nvGrpSpPr>
      <p:grpSpPr>
        <a:xfrm>
          <a:off x="0" y="0"/>
          <a:ext cx="0" cy="0"/>
          <a:chOff x="0" y="0"/>
          <a:chExt cx="0" cy="0"/>
        </a:xfrm>
      </p:grpSpPr>
      <p:sp>
        <p:nvSpPr>
          <p:cNvPr id="2" name="Title 1"/>
          <p:cNvSpPr>
            <a:spLocks noGrp="1"/>
          </p:cNvSpPr>
          <p:nvPr>
            <p:ph type="title"/>
          </p:nvPr>
        </p:nvSpPr>
        <p:spPr>
          <a:xfrm>
            <a:off x="584729" y="685799"/>
            <a:ext cx="8743421" cy="942976"/>
          </a:xfrm>
        </p:spPr>
        <p:txBody>
          <a:bodyPr/>
          <a:lstStyle>
            <a:lvl1pPr>
              <a:defRPr/>
            </a:lvl1pPr>
          </a:lstStyle>
          <a:p>
            <a:r>
              <a:rPr lang="ja-JP" altLang="en-US" noProof="0" dirty="0"/>
              <a:t>マスター タイトルの書式設定</a:t>
            </a:r>
          </a:p>
        </p:txBody>
      </p:sp>
      <p:sp>
        <p:nvSpPr>
          <p:cNvPr id="31" name="Content Placeholder 26"/>
          <p:cNvSpPr>
            <a:spLocks noGrp="1"/>
          </p:cNvSpPr>
          <p:nvPr>
            <p:ph sz="quarter" idx="15"/>
          </p:nvPr>
        </p:nvSpPr>
        <p:spPr>
          <a:xfrm>
            <a:off x="584729" y="1773238"/>
            <a:ext cx="8736542" cy="4398962"/>
          </a:xfrm>
        </p:spPr>
        <p:txBody>
          <a:bodyPr/>
          <a:lstStyle>
            <a:lvl1pPr>
              <a:defRPr baseline="0"/>
            </a:lvl1p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cxnSp>
        <p:nvCxnSpPr>
          <p:cNvPr id="15" name="Shape 14"/>
          <p:cNvCxnSpPr/>
          <p:nvPr/>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9129464" y="6477000"/>
            <a:ext cx="229102" cy="153888"/>
          </a:xfrm>
          <a:prstGeom prst="rect">
            <a:avLst/>
          </a:prstGeom>
        </p:spPr>
        <p:txBody>
          <a:bodyPr wrap="squar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0" name="Date Placeholder 3"/>
          <p:cNvSpPr>
            <a:spLocks noGrp="1"/>
          </p:cNvSpPr>
          <p:nvPr>
            <p:ph type="dt" sz="half" idx="2"/>
          </p:nvPr>
        </p:nvSpPr>
        <p:spPr>
          <a:xfrm>
            <a:off x="927121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2" name="Title 1"/>
          <p:cNvSpPr>
            <a:spLocks noGrp="1"/>
          </p:cNvSpPr>
          <p:nvPr>
            <p:ph type="title"/>
          </p:nvPr>
        </p:nvSpPr>
        <p:spPr>
          <a:xfrm>
            <a:off x="577850" y="685799"/>
            <a:ext cx="8750300" cy="942975"/>
          </a:xfrm>
        </p:spPr>
        <p:txBody>
          <a:bodyPr/>
          <a:lstStyle/>
          <a:p>
            <a:r>
              <a:rPr lang="ja-JP" altLang="en-US" noProof="0" dirty="0"/>
              <a:t>マスター タイトルの書式設定</a:t>
            </a:r>
          </a:p>
        </p:txBody>
      </p:sp>
      <p:sp>
        <p:nvSpPr>
          <p:cNvPr id="28" name="Content Placeholder 26"/>
          <p:cNvSpPr>
            <a:spLocks noGrp="1"/>
          </p:cNvSpPr>
          <p:nvPr>
            <p:ph sz="quarter" idx="14"/>
          </p:nvPr>
        </p:nvSpPr>
        <p:spPr>
          <a:xfrm>
            <a:off x="577850" y="1773239"/>
            <a:ext cx="4292600" cy="4398961"/>
          </a:xfrm>
        </p:spPr>
        <p:txBody>
          <a:body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31" name="Content Placeholder 26"/>
          <p:cNvSpPr>
            <a:spLocks noGrp="1"/>
          </p:cNvSpPr>
          <p:nvPr>
            <p:ph sz="quarter" idx="15"/>
          </p:nvPr>
        </p:nvSpPr>
        <p:spPr>
          <a:xfrm>
            <a:off x="5035552" y="1773238"/>
            <a:ext cx="4292599" cy="4398962"/>
          </a:xfrm>
        </p:spPr>
        <p:txBody>
          <a:body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cxnSp>
        <p:nvCxnSpPr>
          <p:cNvPr id="13" name="Shape 14"/>
          <p:cNvCxnSpPr/>
          <p:nvPr userDrawn="1"/>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7"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Three">
    <p:spTree>
      <p:nvGrpSpPr>
        <p:cNvPr id="1" name=""/>
        <p:cNvGrpSpPr/>
        <p:nvPr/>
      </p:nvGrpSpPr>
      <p:grpSpPr>
        <a:xfrm>
          <a:off x="0" y="0"/>
          <a:ext cx="0" cy="0"/>
          <a:chOff x="0" y="0"/>
          <a:chExt cx="0" cy="0"/>
        </a:xfrm>
      </p:grpSpPr>
      <p:sp>
        <p:nvSpPr>
          <p:cNvPr id="2" name="Title 1"/>
          <p:cNvSpPr>
            <a:spLocks noGrp="1"/>
          </p:cNvSpPr>
          <p:nvPr>
            <p:ph type="title"/>
          </p:nvPr>
        </p:nvSpPr>
        <p:spPr>
          <a:xfrm>
            <a:off x="577850" y="685801"/>
            <a:ext cx="8750300" cy="942975"/>
          </a:xfrm>
        </p:spPr>
        <p:txBody>
          <a:bodyPr/>
          <a:lstStyle/>
          <a:p>
            <a:r>
              <a:rPr lang="ja-JP" altLang="en-US" noProof="0" dirty="0"/>
              <a:t>マスター タイトルの書式設定</a:t>
            </a:r>
          </a:p>
        </p:txBody>
      </p:sp>
      <p:sp>
        <p:nvSpPr>
          <p:cNvPr id="27" name="Content Placeholder 26"/>
          <p:cNvSpPr>
            <a:spLocks noGrp="1"/>
          </p:cNvSpPr>
          <p:nvPr>
            <p:ph sz="quarter" idx="13"/>
          </p:nvPr>
        </p:nvSpPr>
        <p:spPr>
          <a:xfrm>
            <a:off x="577850" y="1773238"/>
            <a:ext cx="2806700" cy="4398962"/>
          </a:xfrm>
        </p:spPr>
        <p:txBody>
          <a:body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28" name="Content Placeholder 26"/>
          <p:cNvSpPr>
            <a:spLocks noGrp="1"/>
          </p:cNvSpPr>
          <p:nvPr>
            <p:ph sz="quarter" idx="14"/>
          </p:nvPr>
        </p:nvSpPr>
        <p:spPr>
          <a:xfrm>
            <a:off x="3549652" y="1773238"/>
            <a:ext cx="2806699" cy="4398962"/>
          </a:xfrm>
        </p:spPr>
        <p:txBody>
          <a:body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31" name="Content Placeholder 26"/>
          <p:cNvSpPr>
            <a:spLocks noGrp="1"/>
          </p:cNvSpPr>
          <p:nvPr>
            <p:ph sz="quarter" idx="15"/>
          </p:nvPr>
        </p:nvSpPr>
        <p:spPr>
          <a:xfrm>
            <a:off x="6521450" y="1773238"/>
            <a:ext cx="2806700" cy="4398962"/>
          </a:xfrm>
        </p:spPr>
        <p:txBody>
          <a:body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cxnSp>
        <p:nvCxnSpPr>
          <p:cNvPr id="14" name="Shape 14"/>
          <p:cNvCxnSpPr/>
          <p:nvPr userDrawn="1"/>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8"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Two under Text">
    <p:spTree>
      <p:nvGrpSpPr>
        <p:cNvPr id="1" name=""/>
        <p:cNvGrpSpPr/>
        <p:nvPr/>
      </p:nvGrpSpPr>
      <p:grpSpPr>
        <a:xfrm>
          <a:off x="0" y="0"/>
          <a:ext cx="0" cy="0"/>
          <a:chOff x="0" y="0"/>
          <a:chExt cx="0" cy="0"/>
        </a:xfrm>
      </p:grpSpPr>
      <p:sp>
        <p:nvSpPr>
          <p:cNvPr id="2" name="Title 1"/>
          <p:cNvSpPr>
            <a:spLocks noGrp="1"/>
          </p:cNvSpPr>
          <p:nvPr>
            <p:ph type="title"/>
          </p:nvPr>
        </p:nvSpPr>
        <p:spPr>
          <a:xfrm>
            <a:off x="577850" y="685799"/>
            <a:ext cx="8750300" cy="942975"/>
          </a:xfrm>
        </p:spPr>
        <p:txBody>
          <a:bodyPr/>
          <a:lstStyle/>
          <a:p>
            <a:r>
              <a:rPr lang="ja-JP" altLang="en-US" noProof="0" dirty="0"/>
              <a:t>マスター タイトルの書式設定</a:t>
            </a:r>
          </a:p>
        </p:txBody>
      </p:sp>
      <p:sp>
        <p:nvSpPr>
          <p:cNvPr id="28" name="Content Placeholder 26"/>
          <p:cNvSpPr>
            <a:spLocks noGrp="1"/>
          </p:cNvSpPr>
          <p:nvPr>
            <p:ph sz="quarter" idx="14"/>
          </p:nvPr>
        </p:nvSpPr>
        <p:spPr>
          <a:xfrm>
            <a:off x="577850" y="3352800"/>
            <a:ext cx="4292600" cy="2819400"/>
          </a:xfrm>
        </p:spPr>
        <p:txBody>
          <a:body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31" name="Content Placeholder 26"/>
          <p:cNvSpPr>
            <a:spLocks noGrp="1"/>
          </p:cNvSpPr>
          <p:nvPr>
            <p:ph sz="quarter" idx="15"/>
          </p:nvPr>
        </p:nvSpPr>
        <p:spPr>
          <a:xfrm>
            <a:off x="5035550" y="3352800"/>
            <a:ext cx="4292601" cy="2819400"/>
          </a:xfrm>
        </p:spPr>
        <p:txBody>
          <a:body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13" name="Text Placeholder 12"/>
          <p:cNvSpPr>
            <a:spLocks noGrp="1"/>
          </p:cNvSpPr>
          <p:nvPr>
            <p:ph type="body" sz="quarter" idx="16"/>
          </p:nvPr>
        </p:nvSpPr>
        <p:spPr>
          <a:xfrm>
            <a:off x="577850" y="1752600"/>
            <a:ext cx="8750300" cy="1447800"/>
          </a:xfrm>
        </p:spPr>
        <p:txBody>
          <a:bodyPr/>
          <a:lstStyle/>
          <a:p>
            <a:pPr lvl="0"/>
            <a:r>
              <a:rPr lang="ja-JP" altLang="en-US" noProof="0" dirty="0"/>
              <a:t>マスター テキストの書式設定</a:t>
            </a:r>
          </a:p>
        </p:txBody>
      </p:sp>
      <p:cxnSp>
        <p:nvCxnSpPr>
          <p:cNvPr id="16" name="Shape 14"/>
          <p:cNvCxnSpPr/>
          <p:nvPr userDrawn="1"/>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20"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Two and Left Text">
    <p:spTree>
      <p:nvGrpSpPr>
        <p:cNvPr id="1" name=""/>
        <p:cNvGrpSpPr/>
        <p:nvPr/>
      </p:nvGrpSpPr>
      <p:grpSpPr>
        <a:xfrm>
          <a:off x="0" y="0"/>
          <a:ext cx="0" cy="0"/>
          <a:chOff x="0" y="0"/>
          <a:chExt cx="0" cy="0"/>
        </a:xfrm>
      </p:grpSpPr>
      <p:sp>
        <p:nvSpPr>
          <p:cNvPr id="2" name="Title 1"/>
          <p:cNvSpPr>
            <a:spLocks noGrp="1"/>
          </p:cNvSpPr>
          <p:nvPr>
            <p:ph type="title"/>
          </p:nvPr>
        </p:nvSpPr>
        <p:spPr>
          <a:xfrm>
            <a:off x="577850" y="685800"/>
            <a:ext cx="8750300" cy="930564"/>
          </a:xfrm>
        </p:spPr>
        <p:txBody>
          <a:bodyPr/>
          <a:lstStyle/>
          <a:p>
            <a:r>
              <a:rPr lang="ja-JP" altLang="en-US" noProof="0" dirty="0"/>
              <a:t>マスター タイトルの書式設定</a:t>
            </a:r>
          </a:p>
        </p:txBody>
      </p:sp>
      <p:sp>
        <p:nvSpPr>
          <p:cNvPr id="28" name="Content Placeholder 26"/>
          <p:cNvSpPr>
            <a:spLocks noGrp="1"/>
          </p:cNvSpPr>
          <p:nvPr>
            <p:ph sz="quarter" idx="14"/>
          </p:nvPr>
        </p:nvSpPr>
        <p:spPr>
          <a:xfrm>
            <a:off x="6521450" y="1752600"/>
            <a:ext cx="2806700" cy="2133600"/>
          </a:xfrm>
        </p:spPr>
        <p:txBody>
          <a:bodyPr/>
          <a:lstStyle/>
          <a:p>
            <a:pPr lvl="0"/>
            <a:r>
              <a:rPr lang="ja-JP" altLang="en-US" noProof="0" dirty="0"/>
              <a:t>マスター テキストの書式設定</a:t>
            </a:r>
          </a:p>
        </p:txBody>
      </p:sp>
      <p:sp>
        <p:nvSpPr>
          <p:cNvPr id="31" name="Content Placeholder 26"/>
          <p:cNvSpPr>
            <a:spLocks noGrp="1"/>
          </p:cNvSpPr>
          <p:nvPr>
            <p:ph sz="quarter" idx="15"/>
          </p:nvPr>
        </p:nvSpPr>
        <p:spPr>
          <a:xfrm>
            <a:off x="6521450" y="4038600"/>
            <a:ext cx="2806700" cy="2133600"/>
          </a:xfrm>
        </p:spPr>
        <p:txBody>
          <a:bodyPr/>
          <a:lstStyle/>
          <a:p>
            <a:pPr lvl="0"/>
            <a:r>
              <a:rPr lang="ja-JP" altLang="en-US" noProof="0" dirty="0"/>
              <a:t>マスター テキストの書式設定</a:t>
            </a:r>
          </a:p>
        </p:txBody>
      </p:sp>
      <p:sp>
        <p:nvSpPr>
          <p:cNvPr id="13" name="Text Placeholder 12"/>
          <p:cNvSpPr>
            <a:spLocks noGrp="1"/>
          </p:cNvSpPr>
          <p:nvPr>
            <p:ph type="body" sz="quarter" idx="16"/>
          </p:nvPr>
        </p:nvSpPr>
        <p:spPr>
          <a:xfrm>
            <a:off x="577850" y="1752600"/>
            <a:ext cx="5778500" cy="4419600"/>
          </a:xfrm>
        </p:spPr>
        <p:txBody>
          <a:bodyPr/>
          <a:lstStyle/>
          <a:p>
            <a:pPr lvl="0"/>
            <a:r>
              <a:rPr lang="ja-JP" altLang="en-US" noProof="0" dirty="0"/>
              <a:t>マスター テキストの書式設定</a:t>
            </a:r>
          </a:p>
        </p:txBody>
      </p:sp>
      <p:cxnSp>
        <p:nvCxnSpPr>
          <p:cNvPr id="16" name="Shape 14"/>
          <p:cNvCxnSpPr/>
          <p:nvPr userDrawn="1"/>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ooter Placeholder 4"/>
          <p:cNvSpPr>
            <a:spLocks noGrp="1"/>
          </p:cNvSpPr>
          <p:nvPr>
            <p:ph type="ftr" sz="quarter" idx="3"/>
          </p:nvPr>
        </p:nvSpPr>
        <p:spPr>
          <a:xfrm>
            <a:off x="577851" y="6323112"/>
            <a:ext cx="65" cy="153888"/>
          </a:xfrm>
          <a:prstGeom prst="rect">
            <a:avLst/>
          </a:prstGeom>
        </p:spPr>
        <p:txBody>
          <a:bodyPr vert="horz" wrap="none" lIns="0" tIns="0" rIns="0" bIns="0" anchor="b" anchorCtr="0">
            <a:spAutoFit/>
          </a:bodyPr>
          <a:lstStyle>
            <a:lvl1pPr algn="l">
              <a:defRPr sz="1000">
                <a:solidFill>
                  <a:schemeClr val="tx1"/>
                </a:solidFill>
                <a:latin typeface="Arial" pitchFamily="34" charset="0"/>
                <a:cs typeface="Arial" pitchFamily="34" charset="0"/>
              </a:defRPr>
            </a:lvl1pPr>
          </a:lstStyle>
          <a:p>
            <a:endParaRPr lang="ja-JP" altLang="en-US" dirty="0"/>
          </a:p>
        </p:txBody>
      </p:sp>
      <p:sp>
        <p:nvSpPr>
          <p:cNvPr id="20"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21"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Two and Right Text">
    <p:spTree>
      <p:nvGrpSpPr>
        <p:cNvPr id="1" name=""/>
        <p:cNvGrpSpPr/>
        <p:nvPr/>
      </p:nvGrpSpPr>
      <p:grpSpPr>
        <a:xfrm>
          <a:off x="0" y="0"/>
          <a:ext cx="0" cy="0"/>
          <a:chOff x="0" y="0"/>
          <a:chExt cx="0" cy="0"/>
        </a:xfrm>
      </p:grpSpPr>
      <p:sp>
        <p:nvSpPr>
          <p:cNvPr id="28" name="Content Placeholder 26"/>
          <p:cNvSpPr>
            <a:spLocks noGrp="1"/>
          </p:cNvSpPr>
          <p:nvPr>
            <p:ph sz="quarter" idx="14"/>
          </p:nvPr>
        </p:nvSpPr>
        <p:spPr>
          <a:xfrm>
            <a:off x="577850" y="1752600"/>
            <a:ext cx="2806700" cy="2133600"/>
          </a:xfrm>
        </p:spPr>
        <p:txBody>
          <a:bodyPr/>
          <a:lstStyle/>
          <a:p>
            <a:pPr lvl="0"/>
            <a:r>
              <a:rPr lang="ja-JP" altLang="en-US" noProof="0" dirty="0"/>
              <a:t>マスター テキストの書式設定</a:t>
            </a:r>
          </a:p>
        </p:txBody>
      </p:sp>
      <p:sp>
        <p:nvSpPr>
          <p:cNvPr id="2" name="Title 1"/>
          <p:cNvSpPr>
            <a:spLocks noGrp="1"/>
          </p:cNvSpPr>
          <p:nvPr>
            <p:ph type="title"/>
          </p:nvPr>
        </p:nvSpPr>
        <p:spPr>
          <a:xfrm>
            <a:off x="577850" y="685800"/>
            <a:ext cx="8750300" cy="930564"/>
          </a:xfrm>
        </p:spPr>
        <p:txBody>
          <a:bodyPr/>
          <a:lstStyle/>
          <a:p>
            <a:r>
              <a:rPr lang="ja-JP" altLang="en-US" noProof="0" dirty="0"/>
              <a:t>マスター タイトルの書式設定</a:t>
            </a:r>
          </a:p>
        </p:txBody>
      </p:sp>
      <p:sp>
        <p:nvSpPr>
          <p:cNvPr id="31" name="Content Placeholder 26"/>
          <p:cNvSpPr>
            <a:spLocks noGrp="1"/>
          </p:cNvSpPr>
          <p:nvPr>
            <p:ph sz="quarter" idx="15"/>
          </p:nvPr>
        </p:nvSpPr>
        <p:spPr>
          <a:xfrm>
            <a:off x="577850" y="4038600"/>
            <a:ext cx="2806700" cy="2133600"/>
          </a:xfrm>
        </p:spPr>
        <p:txBody>
          <a:bodyPr/>
          <a:lstStyle/>
          <a:p>
            <a:pPr lvl="0"/>
            <a:r>
              <a:rPr lang="ja-JP" altLang="en-US" noProof="0" dirty="0"/>
              <a:t>マスター テキストの書式設定</a:t>
            </a:r>
          </a:p>
        </p:txBody>
      </p:sp>
      <p:sp>
        <p:nvSpPr>
          <p:cNvPr id="13" name="Text Placeholder 12"/>
          <p:cNvSpPr>
            <a:spLocks noGrp="1"/>
          </p:cNvSpPr>
          <p:nvPr>
            <p:ph type="body" sz="quarter" idx="16"/>
          </p:nvPr>
        </p:nvSpPr>
        <p:spPr>
          <a:xfrm>
            <a:off x="3549650" y="1752600"/>
            <a:ext cx="5778500" cy="4419600"/>
          </a:xfrm>
        </p:spPr>
        <p:txBody>
          <a:bodyPr/>
          <a:lstStyle/>
          <a:p>
            <a:pPr lvl="0"/>
            <a:r>
              <a:rPr lang="ja-JP" altLang="en-US" noProof="0" dirty="0"/>
              <a:t>マスター テキストの書式設定</a:t>
            </a:r>
          </a:p>
        </p:txBody>
      </p:sp>
      <p:cxnSp>
        <p:nvCxnSpPr>
          <p:cNvPr id="16" name="Shape 14"/>
          <p:cNvCxnSpPr/>
          <p:nvPr userDrawn="1"/>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ooter Placeholder 4"/>
          <p:cNvSpPr>
            <a:spLocks noGrp="1"/>
          </p:cNvSpPr>
          <p:nvPr>
            <p:ph type="ftr" sz="quarter" idx="3"/>
          </p:nvPr>
        </p:nvSpPr>
        <p:spPr>
          <a:xfrm>
            <a:off x="577851" y="6323112"/>
            <a:ext cx="65" cy="153888"/>
          </a:xfrm>
          <a:prstGeom prst="rect">
            <a:avLst/>
          </a:prstGeom>
        </p:spPr>
        <p:txBody>
          <a:bodyPr vert="horz" wrap="none" lIns="0" tIns="0" rIns="0" bIns="0" anchor="b" anchorCtr="0">
            <a:spAutoFit/>
          </a:bodyPr>
          <a:lstStyle>
            <a:lvl1pPr algn="l">
              <a:defRPr sz="1000">
                <a:solidFill>
                  <a:schemeClr val="tx1"/>
                </a:solidFill>
                <a:latin typeface="Arial" pitchFamily="34" charset="0"/>
                <a:cs typeface="Arial" pitchFamily="34" charset="0"/>
              </a:defRPr>
            </a:lvl1pPr>
          </a:lstStyle>
          <a:p>
            <a:endParaRPr lang="ja-JP" altLang="en-US" dirty="0"/>
          </a:p>
        </p:txBody>
      </p:sp>
      <p:sp>
        <p:nvSpPr>
          <p:cNvPr id="18" name="PwCFirm"/>
          <p:cNvSpPr txBox="1"/>
          <p:nvPr userDrawn="1"/>
        </p:nvSpPr>
        <p:spPr>
          <a:xfrm>
            <a:off x="577850" y="6477000"/>
            <a:ext cx="270908" cy="153888"/>
          </a:xfrm>
          <a:prstGeom prst="rect">
            <a:avLst/>
          </a:prstGeom>
          <a:noFill/>
        </p:spPr>
        <p:txBody>
          <a:bodyPr vert="horz" wrap="none" lIns="0" tIns="0" rIns="0" bIns="0" rtlCol="0" anchor="t" anchorCtr="0">
            <a:spAutoFit/>
          </a:bodyPr>
          <a:lstStyle/>
          <a:p>
            <a:r>
              <a:rPr lang="en-US" altLang="ja-JP" sz="1000" noProof="0" dirty="0">
                <a:latin typeface="Arial" pitchFamily="34" charset="0"/>
                <a:cs typeface="Arial" pitchFamily="34" charset="0"/>
              </a:rPr>
              <a:t>PwC</a:t>
            </a:r>
            <a:endParaRPr lang="ja-JP" altLang="en-US" sz="1000" noProof="0" dirty="0">
              <a:latin typeface="Arial" pitchFamily="34" charset="0"/>
              <a:cs typeface="Arial" pitchFamily="34" charset="0"/>
            </a:endParaRPr>
          </a:p>
        </p:txBody>
      </p:sp>
      <p:sp>
        <p:nvSpPr>
          <p:cNvPr id="20"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21"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One with Impact">
    <p:spTree>
      <p:nvGrpSpPr>
        <p:cNvPr id="1" name=""/>
        <p:cNvGrpSpPr/>
        <p:nvPr/>
      </p:nvGrpSpPr>
      <p:grpSpPr>
        <a:xfrm>
          <a:off x="0" y="0"/>
          <a:ext cx="0" cy="0"/>
          <a:chOff x="0" y="0"/>
          <a:chExt cx="0" cy="0"/>
        </a:xfrm>
      </p:grpSpPr>
      <p:sp>
        <p:nvSpPr>
          <p:cNvPr id="2" name="Title 1"/>
          <p:cNvSpPr>
            <a:spLocks noGrp="1"/>
          </p:cNvSpPr>
          <p:nvPr>
            <p:ph type="title"/>
          </p:nvPr>
        </p:nvSpPr>
        <p:spPr>
          <a:xfrm>
            <a:off x="3549650" y="685799"/>
            <a:ext cx="5778500" cy="942975"/>
          </a:xfrm>
        </p:spPr>
        <p:txBody>
          <a:bodyPr/>
          <a:lstStyle>
            <a:lvl1pPr>
              <a:defRPr/>
            </a:lvl1pPr>
          </a:lstStyle>
          <a:p>
            <a:r>
              <a:rPr lang="ja-JP" altLang="en-US" noProof="1"/>
              <a:t>マスター タイトルの書式設定</a:t>
            </a:r>
          </a:p>
        </p:txBody>
      </p:sp>
      <p:sp>
        <p:nvSpPr>
          <p:cNvPr id="31" name="Content Placeholder 26"/>
          <p:cNvSpPr>
            <a:spLocks noGrp="1"/>
          </p:cNvSpPr>
          <p:nvPr>
            <p:ph sz="quarter" idx="15"/>
          </p:nvPr>
        </p:nvSpPr>
        <p:spPr>
          <a:xfrm>
            <a:off x="3549650" y="1752600"/>
            <a:ext cx="5778500" cy="4419600"/>
          </a:xfrm>
        </p:spPr>
        <p:txBody>
          <a:bodyPr/>
          <a:lstStyle>
            <a:lvl1pPr>
              <a:defRPr baseline="0"/>
            </a:lvl1pPr>
          </a:lstStyle>
          <a:p>
            <a:pPr lvl="0"/>
            <a:r>
              <a:rPr lang="ja-JP" altLang="en-US" noProof="1"/>
              <a:t>マスター テキストの書式設定</a:t>
            </a:r>
          </a:p>
          <a:p>
            <a:pPr lvl="1"/>
            <a:r>
              <a:rPr lang="ja-JP" altLang="en-US" noProof="1"/>
              <a:t>第 </a:t>
            </a:r>
            <a:r>
              <a:rPr lang="en-US" altLang="ja-JP" noProof="1"/>
              <a:t>2 </a:t>
            </a:r>
            <a:r>
              <a:rPr lang="ja-JP" altLang="en-US" noProof="1"/>
              <a:t>レベル</a:t>
            </a:r>
          </a:p>
          <a:p>
            <a:pPr lvl="2"/>
            <a:r>
              <a:rPr lang="ja-JP" altLang="en-US" noProof="1"/>
              <a:t>第 </a:t>
            </a:r>
            <a:r>
              <a:rPr lang="en-US" altLang="ja-JP" noProof="1"/>
              <a:t>3 </a:t>
            </a:r>
            <a:r>
              <a:rPr lang="ja-JP" altLang="en-US" noProof="1"/>
              <a:t>レベル</a:t>
            </a:r>
          </a:p>
          <a:p>
            <a:pPr lvl="3"/>
            <a:r>
              <a:rPr lang="ja-JP" altLang="en-US" noProof="1"/>
              <a:t>第 </a:t>
            </a:r>
            <a:r>
              <a:rPr lang="en-US" altLang="ja-JP" noProof="1"/>
              <a:t>4 </a:t>
            </a:r>
            <a:r>
              <a:rPr lang="ja-JP" altLang="en-US" noProof="1"/>
              <a:t>レベル</a:t>
            </a:r>
          </a:p>
          <a:p>
            <a:pPr lvl="4"/>
            <a:r>
              <a:rPr lang="ja-JP" altLang="en-US" noProof="1"/>
              <a:t>第 </a:t>
            </a:r>
            <a:r>
              <a:rPr lang="en-US" altLang="ja-JP" noProof="1"/>
              <a:t>5 </a:t>
            </a:r>
            <a:r>
              <a:rPr lang="ja-JP" altLang="en-US" noProof="1"/>
              <a:t>レベル</a:t>
            </a:r>
          </a:p>
        </p:txBody>
      </p:sp>
      <p:sp>
        <p:nvSpPr>
          <p:cNvPr id="12" name="Text Placeholder 11"/>
          <p:cNvSpPr>
            <a:spLocks noGrp="1"/>
          </p:cNvSpPr>
          <p:nvPr>
            <p:ph type="body" sz="quarter" idx="16"/>
          </p:nvPr>
        </p:nvSpPr>
        <p:spPr>
          <a:xfrm>
            <a:off x="577850" y="1752600"/>
            <a:ext cx="2806700" cy="2130552"/>
          </a:xfrm>
        </p:spPr>
        <p:txBody>
          <a:bodyPr/>
          <a:lstStyle>
            <a:lvl1pPr>
              <a:defRPr sz="2000" b="1" i="1" baseline="0">
                <a:solidFill>
                  <a:schemeClr val="tx2"/>
                </a:solidFill>
              </a:defRPr>
            </a:lvl1pPr>
          </a:lstStyle>
          <a:p>
            <a:pPr lvl="0"/>
            <a:r>
              <a:rPr lang="ja-JP" altLang="en-US" noProof="1"/>
              <a:t>マスター テキストの書式設定</a:t>
            </a:r>
          </a:p>
        </p:txBody>
      </p:sp>
      <p:cxnSp>
        <p:nvCxnSpPr>
          <p:cNvPr id="30" name="Shape 29"/>
          <p:cNvCxnSpPr/>
          <p:nvPr/>
        </p:nvCxnSpPr>
        <p:spPr>
          <a:xfrm rot="5400000" flipH="1" flipV="1">
            <a:off x="6280152" y="-2286000"/>
            <a:ext cx="152399" cy="5943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Footer Placeholder 4"/>
          <p:cNvSpPr>
            <a:spLocks noGrp="1"/>
          </p:cNvSpPr>
          <p:nvPr>
            <p:ph type="ftr" sz="quarter" idx="3"/>
          </p:nvPr>
        </p:nvSpPr>
        <p:spPr>
          <a:xfrm>
            <a:off x="577851" y="6323112"/>
            <a:ext cx="65" cy="153888"/>
          </a:xfrm>
          <a:prstGeom prst="rect">
            <a:avLst/>
          </a:prstGeom>
        </p:spPr>
        <p:txBody>
          <a:bodyPr vert="horz" wrap="none" lIns="0" tIns="0" rIns="0" bIns="0" anchor="b" anchorCtr="0">
            <a:spAutoFit/>
          </a:bodyPr>
          <a:lstStyle>
            <a:lvl1pPr algn="l">
              <a:defRPr sz="1000">
                <a:solidFill>
                  <a:schemeClr val="tx1"/>
                </a:solidFill>
                <a:latin typeface="Arial" pitchFamily="34" charset="0"/>
                <a:cs typeface="Arial" pitchFamily="34" charset="0"/>
              </a:defRPr>
            </a:lvl1pPr>
          </a:lstStyle>
          <a:p>
            <a:endParaRPr lang="ja-JP" altLang="en-US" dirty="0"/>
          </a:p>
        </p:txBody>
      </p:sp>
      <p:sp>
        <p:nvSpPr>
          <p:cNvPr id="15" name="PwCFirm"/>
          <p:cNvSpPr txBox="1"/>
          <p:nvPr userDrawn="1"/>
        </p:nvSpPr>
        <p:spPr>
          <a:xfrm>
            <a:off x="577850" y="6477000"/>
            <a:ext cx="270908" cy="153888"/>
          </a:xfrm>
          <a:prstGeom prst="rect">
            <a:avLst/>
          </a:prstGeom>
          <a:noFill/>
        </p:spPr>
        <p:txBody>
          <a:bodyPr vert="horz" wrap="none" lIns="0" tIns="0" rIns="0" bIns="0" rtlCol="0" anchor="t" anchorCtr="0">
            <a:spAutoFit/>
          </a:bodyPr>
          <a:lstStyle/>
          <a:p>
            <a:r>
              <a:rPr lang="en-US" altLang="ja-JP" sz="1000" noProof="0" dirty="0">
                <a:latin typeface="Arial" pitchFamily="34" charset="0"/>
                <a:cs typeface="Arial" pitchFamily="34" charset="0"/>
              </a:rPr>
              <a:t>PwC</a:t>
            </a:r>
            <a:endParaRPr lang="ja-JP" altLang="en-US" sz="1000" noProof="0" dirty="0">
              <a:latin typeface="Arial" pitchFamily="34" charset="0"/>
              <a:cs typeface="Arial" pitchFamily="34" charset="0"/>
            </a:endParaRPr>
          </a:p>
        </p:txBody>
      </p:sp>
      <p:sp>
        <p:nvSpPr>
          <p:cNvPr id="16"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7"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ver Only">
    <p:spTree>
      <p:nvGrpSpPr>
        <p:cNvPr id="1" name=""/>
        <p:cNvGrpSpPr/>
        <p:nvPr/>
      </p:nvGrpSpPr>
      <p:grpSpPr>
        <a:xfrm>
          <a:off x="0" y="0"/>
          <a:ext cx="0" cy="0"/>
          <a:chOff x="0" y="0"/>
          <a:chExt cx="0" cy="0"/>
        </a:xfrm>
      </p:grpSpPr>
      <p:sp>
        <p:nvSpPr>
          <p:cNvPr id="2" name="Title 1"/>
          <p:cNvSpPr>
            <a:spLocks noGrp="1"/>
          </p:cNvSpPr>
          <p:nvPr>
            <p:ph type="title"/>
          </p:nvPr>
        </p:nvSpPr>
        <p:spPr>
          <a:xfrm>
            <a:off x="577850" y="685799"/>
            <a:ext cx="8750300" cy="942975"/>
          </a:xfrm>
        </p:spPr>
        <p:txBody>
          <a:bodyPr/>
          <a:lstStyle/>
          <a:p>
            <a:r>
              <a:rPr lang="ja-JP" altLang="en-US" noProof="0" dirty="0"/>
              <a:t>マスター タイトルの書式設定</a:t>
            </a:r>
          </a:p>
        </p:txBody>
      </p:sp>
      <p:cxnSp>
        <p:nvCxnSpPr>
          <p:cNvPr id="13" name="Shape 14"/>
          <p:cNvCxnSpPr/>
          <p:nvPr userDrawn="1"/>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7"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mpty no Footer">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9" name="Footer Placeholder 4"/>
          <p:cNvSpPr>
            <a:spLocks noGrp="1"/>
          </p:cNvSpPr>
          <p:nvPr>
            <p:ph type="ftr" sz="quarter" idx="3"/>
          </p:nvPr>
        </p:nvSpPr>
        <p:spPr>
          <a:xfrm>
            <a:off x="577851" y="6323112"/>
            <a:ext cx="65" cy="153888"/>
          </a:xfrm>
          <a:prstGeom prst="rect">
            <a:avLst/>
          </a:prstGeom>
        </p:spPr>
        <p:txBody>
          <a:bodyPr vert="horz" wrap="none" lIns="0" tIns="0" rIns="0" bIns="0" anchor="b" anchorCtr="0">
            <a:spAutoFit/>
          </a:bodyPr>
          <a:lstStyle>
            <a:lvl1pPr algn="l">
              <a:defRPr sz="1000">
                <a:solidFill>
                  <a:schemeClr val="tx1"/>
                </a:solidFill>
                <a:latin typeface="Arial" pitchFamily="34" charset="0"/>
                <a:cs typeface="Arial" pitchFamily="34" charset="0"/>
              </a:defRPr>
            </a:lvl1pPr>
          </a:lstStyle>
          <a:p>
            <a:endParaRPr lang="ja-JP" altLang="en-US" dirty="0"/>
          </a:p>
        </p:txBody>
      </p:sp>
      <p:sp>
        <p:nvSpPr>
          <p:cNvPr id="10" name="PwCFirm"/>
          <p:cNvSpPr txBox="1"/>
          <p:nvPr userDrawn="1"/>
        </p:nvSpPr>
        <p:spPr>
          <a:xfrm>
            <a:off x="577850" y="6477000"/>
            <a:ext cx="270908" cy="153888"/>
          </a:xfrm>
          <a:prstGeom prst="rect">
            <a:avLst/>
          </a:prstGeom>
          <a:noFill/>
        </p:spPr>
        <p:txBody>
          <a:bodyPr vert="horz" wrap="none" lIns="0" tIns="0" rIns="0" bIns="0" rtlCol="0" anchor="t" anchorCtr="0">
            <a:spAutoFit/>
          </a:bodyPr>
          <a:lstStyle/>
          <a:p>
            <a:r>
              <a:rPr lang="en-US" altLang="ja-JP" sz="1000" noProof="0" dirty="0">
                <a:latin typeface="Arial" pitchFamily="34" charset="0"/>
                <a:cs typeface="Arial" pitchFamily="34" charset="0"/>
              </a:rPr>
              <a:t>PwC</a:t>
            </a:r>
            <a:endParaRPr lang="ja-JP" altLang="en-US" sz="1000" noProof="0" dirty="0">
              <a:latin typeface="Arial" pitchFamily="34" charset="0"/>
              <a:cs typeface="Arial" pitchFamily="34" charset="0"/>
            </a:endParaRPr>
          </a:p>
        </p:txBody>
      </p:sp>
      <p:sp>
        <p:nvSpPr>
          <p:cNvPr id="12"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3"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ey poi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7850" y="685799"/>
            <a:ext cx="8750300" cy="942975"/>
          </a:xfrm>
        </p:spPr>
        <p:txBody>
          <a:bodyPr/>
          <a:lstStyle>
            <a:lvl1pPr>
              <a:lnSpc>
                <a:spcPct val="100000"/>
              </a:lnSpc>
              <a:defRPr baseline="0">
                <a:solidFill>
                  <a:schemeClr val="tx1"/>
                </a:solidFill>
              </a:defRPr>
            </a:lvl1pPr>
          </a:lstStyle>
          <a:p>
            <a:r>
              <a:rPr lang="ja-JP" altLang="en-US" noProof="0" dirty="0"/>
              <a:t>マスター タイトルの書式設定</a:t>
            </a:r>
          </a:p>
        </p:txBody>
      </p:sp>
      <p:sp>
        <p:nvSpPr>
          <p:cNvPr id="15" name="Content Placeholder 26"/>
          <p:cNvSpPr>
            <a:spLocks noGrp="1"/>
          </p:cNvSpPr>
          <p:nvPr>
            <p:ph sz="quarter" idx="15"/>
          </p:nvPr>
        </p:nvSpPr>
        <p:spPr>
          <a:xfrm>
            <a:off x="577850" y="1773238"/>
            <a:ext cx="8750300" cy="4398962"/>
          </a:xfrm>
        </p:spPr>
        <p:txBody>
          <a:bodyPr/>
          <a:lstStyle>
            <a:lvl1pPr>
              <a:defRPr sz="3200" baseline="0">
                <a:solidFill>
                  <a:schemeClr val="tx2"/>
                </a:solidFill>
              </a:defRPr>
            </a:lvl1pPr>
            <a:lvl2pPr>
              <a:buClr>
                <a:schemeClr val="tx2"/>
              </a:buClr>
              <a:defRPr sz="3200">
                <a:solidFill>
                  <a:schemeClr val="tx2"/>
                </a:solidFill>
              </a:defRPr>
            </a:lvl2pPr>
            <a:lvl3pPr>
              <a:buClr>
                <a:schemeClr val="tx2"/>
              </a:buClr>
              <a:defRPr sz="3200">
                <a:solidFill>
                  <a:schemeClr val="tx2"/>
                </a:solidFill>
              </a:defRPr>
            </a:lvl3pPr>
            <a:lvl4pPr>
              <a:buClr>
                <a:schemeClr val="tx2"/>
              </a:buClr>
              <a:defRPr sz="3200">
                <a:solidFill>
                  <a:schemeClr val="tx2"/>
                </a:solidFill>
              </a:defRPr>
            </a:lvl4pPr>
            <a:lvl5pPr>
              <a:buClr>
                <a:schemeClr val="tx2"/>
              </a:buClr>
              <a:defRPr sz="3200">
                <a:solidFill>
                  <a:schemeClr val="tx2"/>
                </a:solidFill>
              </a:defRPr>
            </a:lvl5pPr>
            <a:lvl6pPr>
              <a:buClr>
                <a:schemeClr val="tx2"/>
              </a:buClr>
              <a:defRPr sz="3200" baseline="0">
                <a:solidFill>
                  <a:schemeClr val="tx2"/>
                </a:solidFill>
              </a:defRPr>
            </a:lvl6pPr>
            <a:lvl7pPr>
              <a:buClr>
                <a:schemeClr val="tx2"/>
              </a:buClr>
              <a:buAutoNum type="alphaLcPeriod"/>
              <a:defRPr sz="3200" baseline="0">
                <a:solidFill>
                  <a:schemeClr val="tx2"/>
                </a:solidFill>
              </a:defRPr>
            </a:lvl7pPr>
            <a:lvl8pPr>
              <a:buClr>
                <a:schemeClr val="tx2"/>
              </a:buClr>
              <a:buNone/>
              <a:defRPr sz="3200">
                <a:solidFill>
                  <a:schemeClr val="tx2"/>
                </a:solidFill>
              </a:defRPr>
            </a:lvl8pPr>
            <a:lvl9pPr>
              <a:defRPr sz="3200"/>
            </a:lvl9p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cxnSp>
        <p:nvCxnSpPr>
          <p:cNvPr id="12" name="Shape 14"/>
          <p:cNvCxnSpPr/>
          <p:nvPr userDrawn="1"/>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p:cNvSpPr>
            <a:spLocks noGrp="1"/>
          </p:cNvSpPr>
          <p:nvPr>
            <p:ph type="ftr" sz="quarter" idx="3"/>
          </p:nvPr>
        </p:nvSpPr>
        <p:spPr>
          <a:xfrm>
            <a:off x="577851" y="6323112"/>
            <a:ext cx="65" cy="153888"/>
          </a:xfrm>
          <a:prstGeom prst="rect">
            <a:avLst/>
          </a:prstGeom>
        </p:spPr>
        <p:txBody>
          <a:bodyPr vert="horz" wrap="none" lIns="0" tIns="0" rIns="0" bIns="0" anchor="b" anchorCtr="0">
            <a:spAutoFit/>
          </a:bodyPr>
          <a:lstStyle>
            <a:lvl1pPr algn="l">
              <a:defRPr sz="1000">
                <a:solidFill>
                  <a:schemeClr val="tx1"/>
                </a:solidFill>
                <a:latin typeface="Arial" pitchFamily="34" charset="0"/>
                <a:cs typeface="Arial" pitchFamily="34" charset="0"/>
              </a:defRPr>
            </a:lvl1pPr>
          </a:lstStyle>
          <a:p>
            <a:endParaRPr lang="ja-JP" altLang="en-US" dirty="0"/>
          </a:p>
        </p:txBody>
      </p:sp>
      <p:sp>
        <p:nvSpPr>
          <p:cNvPr id="17" name="PwCFirm"/>
          <p:cNvSpPr txBox="1"/>
          <p:nvPr userDrawn="1"/>
        </p:nvSpPr>
        <p:spPr>
          <a:xfrm>
            <a:off x="577850" y="6477000"/>
            <a:ext cx="270908" cy="153888"/>
          </a:xfrm>
          <a:prstGeom prst="rect">
            <a:avLst/>
          </a:prstGeom>
          <a:noFill/>
        </p:spPr>
        <p:txBody>
          <a:bodyPr vert="horz" wrap="none" lIns="0" tIns="0" rIns="0" bIns="0" rtlCol="0" anchor="t" anchorCtr="0">
            <a:spAutoFit/>
          </a:bodyPr>
          <a:lstStyle/>
          <a:p>
            <a:r>
              <a:rPr lang="en-US" altLang="ja-JP" sz="1000" noProof="0" dirty="0">
                <a:latin typeface="Arial" pitchFamily="34" charset="0"/>
                <a:cs typeface="Arial" pitchFamily="34" charset="0"/>
              </a:rPr>
              <a:t>PwC</a:t>
            </a:r>
            <a:endParaRPr lang="ja-JP" altLang="en-US" sz="1000" noProof="0" dirty="0">
              <a:latin typeface="Arial" pitchFamily="34" charset="0"/>
              <a:cs typeface="Arial" pitchFamily="34" charset="0"/>
            </a:endParaRPr>
          </a:p>
        </p:txBody>
      </p:sp>
      <p:sp>
        <p:nvSpPr>
          <p:cNvPr id="18"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9"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Key point: Colou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7850" y="685800"/>
            <a:ext cx="8750300" cy="914400"/>
          </a:xfrm>
        </p:spPr>
        <p:txBody>
          <a:bodyPr/>
          <a:lstStyle>
            <a:lvl1pPr>
              <a:lnSpc>
                <a:spcPct val="100000"/>
              </a:lnSpc>
              <a:defRPr baseline="0">
                <a:solidFill>
                  <a:schemeClr val="bg1"/>
                </a:solidFill>
              </a:defRPr>
            </a:lvl1pPr>
          </a:lstStyle>
          <a:p>
            <a:r>
              <a:rPr lang="ja-JP" altLang="en-US" noProof="0" dirty="0"/>
              <a:t>マスター タイトルの書式設定</a:t>
            </a:r>
          </a:p>
        </p:txBody>
      </p:sp>
      <p:sp>
        <p:nvSpPr>
          <p:cNvPr id="3" name="Content Placeholder 2"/>
          <p:cNvSpPr>
            <a:spLocks noGrp="1"/>
          </p:cNvSpPr>
          <p:nvPr>
            <p:ph idx="1"/>
          </p:nvPr>
        </p:nvSpPr>
        <p:spPr>
          <a:xfrm>
            <a:off x="577850" y="1752600"/>
            <a:ext cx="8750300" cy="4419600"/>
          </a:xfrm>
        </p:spPr>
        <p:txBody>
          <a:bodyPr>
            <a:noAutofit/>
          </a:bodyPr>
          <a:lstStyle>
            <a:lvl1pPr>
              <a:lnSpc>
                <a:spcPts val="3600"/>
              </a:lnSpc>
              <a:spcBef>
                <a:spcPts val="0"/>
              </a:spcBef>
              <a:spcAft>
                <a:spcPts val="600"/>
              </a:spcAft>
              <a:defRPr sz="3200" baseline="0">
                <a:solidFill>
                  <a:schemeClr val="bg1"/>
                </a:solidFill>
              </a:defRPr>
            </a:lvl1pPr>
            <a:lvl2pPr marL="444500" indent="-263525">
              <a:lnSpc>
                <a:spcPts val="3600"/>
              </a:lnSpc>
              <a:spcBef>
                <a:spcPts val="0"/>
              </a:spcBef>
              <a:spcAft>
                <a:spcPts val="600"/>
              </a:spcAft>
              <a:buClr>
                <a:schemeClr val="bg1"/>
              </a:buClr>
              <a:defRPr sz="3200">
                <a:solidFill>
                  <a:schemeClr val="bg1"/>
                </a:solidFill>
              </a:defRPr>
            </a:lvl2pPr>
            <a:lvl3pPr marL="714375" indent="-266700">
              <a:lnSpc>
                <a:spcPts val="3600"/>
              </a:lnSpc>
              <a:spcBef>
                <a:spcPts val="0"/>
              </a:spcBef>
              <a:spcAft>
                <a:spcPts val="600"/>
              </a:spcAft>
              <a:buClr>
                <a:schemeClr val="bg1"/>
              </a:buClr>
              <a:defRPr sz="3200">
                <a:solidFill>
                  <a:schemeClr val="bg1"/>
                </a:solidFill>
              </a:defRPr>
            </a:lvl3pPr>
            <a:lvl4pPr marL="984250" indent="-266700">
              <a:lnSpc>
                <a:spcPts val="3600"/>
              </a:lnSpc>
              <a:spcBef>
                <a:spcPts val="0"/>
              </a:spcBef>
              <a:spcAft>
                <a:spcPts val="600"/>
              </a:spcAft>
              <a:buClr>
                <a:schemeClr val="bg1"/>
              </a:buClr>
              <a:defRPr sz="3200">
                <a:solidFill>
                  <a:schemeClr val="bg1"/>
                </a:solidFill>
              </a:defRPr>
            </a:lvl4pPr>
            <a:lvl5pPr marL="1341438" indent="-266700">
              <a:lnSpc>
                <a:spcPts val="3600"/>
              </a:lnSpc>
              <a:spcBef>
                <a:spcPts val="0"/>
              </a:spcBef>
              <a:spcAft>
                <a:spcPts val="600"/>
              </a:spcAft>
              <a:buClr>
                <a:schemeClr val="bg1"/>
              </a:buClr>
              <a:defRPr sz="3200">
                <a:solidFill>
                  <a:schemeClr val="bg1"/>
                </a:solidFill>
              </a:defRPr>
            </a:lvl5pPr>
            <a:lvl6pPr marL="1611313" indent="-271463">
              <a:lnSpc>
                <a:spcPts val="3600"/>
              </a:lnSpc>
              <a:spcBef>
                <a:spcPts val="0"/>
              </a:spcBef>
              <a:spcAft>
                <a:spcPts val="60"/>
              </a:spcAft>
              <a:buClr>
                <a:schemeClr val="bg1"/>
              </a:buClr>
              <a:buFont typeface="Arial" pitchFamily="34" charset="0"/>
              <a:buNone/>
              <a:defRPr sz="2800">
                <a:solidFill>
                  <a:schemeClr val="bg1"/>
                </a:solidFill>
              </a:defRPr>
            </a:lvl6pPr>
            <a:lvl7pPr>
              <a:defRPr sz="2800">
                <a:solidFill>
                  <a:schemeClr val="bg1"/>
                </a:solidFill>
              </a:defRPr>
            </a:lvl7pPr>
            <a:lvl8pPr>
              <a:lnSpc>
                <a:spcPts val="3600"/>
              </a:lnSpc>
              <a:defRPr sz="2800">
                <a:solidFill>
                  <a:schemeClr val="bg1"/>
                </a:solidFill>
              </a:defRPr>
            </a:lvl8pPr>
            <a:lvl9pPr>
              <a:defRPr sz="2800">
                <a:solidFill>
                  <a:schemeClr val="bg1"/>
                </a:solidFill>
              </a:defRPr>
            </a:lvl9p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cxnSp>
        <p:nvCxnSpPr>
          <p:cNvPr id="13" name="Shape 14"/>
          <p:cNvCxnSpPr/>
          <p:nvPr userDrawn="1"/>
        </p:nvCxnSpPr>
        <p:spPr>
          <a:xfrm rot="5400000" flipH="1" flipV="1">
            <a:off x="4802497" y="-3764399"/>
            <a:ext cx="144000" cy="88920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p:cNvSpPr>
            <a:spLocks noGrp="1"/>
          </p:cNvSpPr>
          <p:nvPr>
            <p:ph type="ftr" sz="quarter" idx="3"/>
          </p:nvPr>
        </p:nvSpPr>
        <p:spPr>
          <a:xfrm>
            <a:off x="577851" y="6323112"/>
            <a:ext cx="65" cy="153888"/>
          </a:xfrm>
          <a:prstGeom prst="rect">
            <a:avLst/>
          </a:prstGeom>
        </p:spPr>
        <p:txBody>
          <a:bodyPr vert="horz" wrap="none" lIns="0" tIns="0" rIns="0" bIns="0" anchor="b" anchorCtr="0">
            <a:spAutoFit/>
          </a:bodyPr>
          <a:lstStyle>
            <a:lvl1pPr algn="l">
              <a:defRPr sz="1000">
                <a:solidFill>
                  <a:schemeClr val="bg1"/>
                </a:solidFill>
                <a:latin typeface="Arial" pitchFamily="34" charset="0"/>
                <a:cs typeface="Arial" pitchFamily="34" charset="0"/>
              </a:defRPr>
            </a:lvl1pPr>
          </a:lstStyle>
          <a:p>
            <a:endParaRPr lang="ja-JP" altLang="en-US" dirty="0"/>
          </a:p>
        </p:txBody>
      </p:sp>
      <p:sp>
        <p:nvSpPr>
          <p:cNvPr id="15" name="PwCFirm"/>
          <p:cNvSpPr txBox="1"/>
          <p:nvPr userDrawn="1"/>
        </p:nvSpPr>
        <p:spPr>
          <a:xfrm>
            <a:off x="577850" y="6477000"/>
            <a:ext cx="270908" cy="153888"/>
          </a:xfrm>
          <a:prstGeom prst="rect">
            <a:avLst/>
          </a:prstGeom>
          <a:noFill/>
        </p:spPr>
        <p:txBody>
          <a:bodyPr vert="horz" wrap="none" lIns="0" tIns="0" rIns="0" bIns="0" rtlCol="0" anchor="t" anchorCtr="0">
            <a:spAutoFit/>
          </a:bodyPr>
          <a:lstStyle/>
          <a:p>
            <a:r>
              <a:rPr lang="en-US" altLang="ja-JP" sz="1000" noProof="0" dirty="0">
                <a:solidFill>
                  <a:schemeClr val="bg1"/>
                </a:solidFill>
                <a:latin typeface="Arial" pitchFamily="34" charset="0"/>
                <a:cs typeface="Arial" pitchFamily="34" charset="0"/>
              </a:rPr>
              <a:t>PwC</a:t>
            </a:r>
            <a:endParaRPr lang="ja-JP" altLang="en-US" sz="1000" noProof="0" dirty="0">
              <a:solidFill>
                <a:schemeClr val="bg1"/>
              </a:solidFill>
              <a:latin typeface="Arial" pitchFamily="34" charset="0"/>
              <a:cs typeface="Arial" pitchFamily="34" charset="0"/>
            </a:endParaRPr>
          </a:p>
        </p:txBody>
      </p:sp>
      <p:sp>
        <p:nvSpPr>
          <p:cNvPr id="16"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bg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7"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bg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577850" y="685802"/>
            <a:ext cx="8750300" cy="1066799"/>
          </a:xfrm>
        </p:spPr>
        <p:txBody>
          <a:bodyPr anchor="t" anchorCtr="0">
            <a:noAutofit/>
          </a:bodyPr>
          <a:lstStyle>
            <a:lvl1pPr>
              <a:lnSpc>
                <a:spcPct val="90000"/>
              </a:lnSpc>
              <a:defRPr sz="3200">
                <a:solidFill>
                  <a:schemeClr val="tx1"/>
                </a:solidFill>
              </a:defRPr>
            </a:lvl1pPr>
          </a:lstStyle>
          <a:p>
            <a:r>
              <a:rPr lang="ja-JP" altLang="en-US" noProof="0" dirty="0"/>
              <a:t>マスター タイトルの書式設定</a:t>
            </a:r>
          </a:p>
        </p:txBody>
      </p:sp>
      <p:sp>
        <p:nvSpPr>
          <p:cNvPr id="58" name="Subtitle 2"/>
          <p:cNvSpPr>
            <a:spLocks noGrp="1"/>
          </p:cNvSpPr>
          <p:nvPr>
            <p:ph type="subTitle" idx="1"/>
          </p:nvPr>
        </p:nvSpPr>
        <p:spPr bwMode="black">
          <a:xfrm>
            <a:off x="577850" y="1905001"/>
            <a:ext cx="8750300" cy="1371599"/>
          </a:xfrm>
        </p:spPr>
        <p:txBody>
          <a:bodyPr>
            <a:noAutofit/>
          </a:bodyPr>
          <a:lstStyle>
            <a:lvl1pPr marL="0" indent="0" algn="l">
              <a:lnSpc>
                <a:spcPct val="90000"/>
              </a:lnSpc>
              <a:buNone/>
              <a:defRPr sz="3200">
                <a:solidFill>
                  <a:schemeClr val="tx1"/>
                </a:solidFill>
                <a:latin typeface="+mj-ea"/>
                <a:ea typeface="+mj-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noProof="0" dirty="0"/>
              <a:t>マスター サブタイトルの書式設定</a:t>
            </a:r>
          </a:p>
        </p:txBody>
      </p:sp>
      <p:cxnSp>
        <p:nvCxnSpPr>
          <p:cNvPr id="13" name="Shape 14"/>
          <p:cNvCxnSpPr/>
          <p:nvPr userDrawn="1"/>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Footer Placeholder 4"/>
          <p:cNvSpPr>
            <a:spLocks noGrp="1"/>
          </p:cNvSpPr>
          <p:nvPr>
            <p:ph type="ftr" sz="quarter" idx="3"/>
          </p:nvPr>
        </p:nvSpPr>
        <p:spPr>
          <a:xfrm>
            <a:off x="577851" y="6323112"/>
            <a:ext cx="65" cy="153888"/>
          </a:xfrm>
          <a:prstGeom prst="rect">
            <a:avLst/>
          </a:prstGeom>
        </p:spPr>
        <p:txBody>
          <a:bodyPr vert="horz" wrap="none" lIns="0" tIns="0" rIns="0" bIns="0" anchor="b" anchorCtr="0">
            <a:spAutoFit/>
          </a:bodyPr>
          <a:lstStyle>
            <a:lvl1pPr algn="l">
              <a:defRPr sz="1000">
                <a:solidFill>
                  <a:schemeClr val="tx1"/>
                </a:solidFill>
                <a:latin typeface="Arial" pitchFamily="34" charset="0"/>
                <a:cs typeface="Arial" pitchFamily="34" charset="0"/>
              </a:defRPr>
            </a:lvl1pPr>
          </a:lstStyle>
          <a:p>
            <a:endParaRPr lang="ja-JP" altLang="en-US" dirty="0"/>
          </a:p>
        </p:txBody>
      </p:sp>
      <p:sp>
        <p:nvSpPr>
          <p:cNvPr id="15" name="PwCFirm"/>
          <p:cNvSpPr txBox="1"/>
          <p:nvPr userDrawn="1"/>
        </p:nvSpPr>
        <p:spPr>
          <a:xfrm>
            <a:off x="577850" y="6477000"/>
            <a:ext cx="270908" cy="153888"/>
          </a:xfrm>
          <a:prstGeom prst="rect">
            <a:avLst/>
          </a:prstGeom>
          <a:noFill/>
        </p:spPr>
        <p:txBody>
          <a:bodyPr vert="horz" wrap="none" lIns="0" tIns="0" rIns="0" bIns="0" rtlCol="0" anchor="t" anchorCtr="0">
            <a:spAutoFit/>
          </a:bodyPr>
          <a:lstStyle/>
          <a:p>
            <a:r>
              <a:rPr lang="en-US" altLang="ja-JP" sz="1000" noProof="0" dirty="0">
                <a:latin typeface="Arial" pitchFamily="34" charset="0"/>
                <a:cs typeface="Arial" pitchFamily="34" charset="0"/>
              </a:rPr>
              <a:t>PwC</a:t>
            </a:r>
            <a:endParaRPr lang="ja-JP" altLang="en-US" sz="1000" noProof="0" dirty="0">
              <a:latin typeface="Arial" pitchFamily="34" charset="0"/>
              <a:cs typeface="Arial" pitchFamily="34" charset="0"/>
            </a:endParaRPr>
          </a:p>
        </p:txBody>
      </p:sp>
      <p:sp>
        <p:nvSpPr>
          <p:cNvPr id="16"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7"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Divider: Colour">
    <p:bg>
      <p:bgPr>
        <a:solidFill>
          <a:schemeClr val="tx2"/>
        </a:solidFill>
        <a:effectLst/>
      </p:bgPr>
    </p:bg>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577850" y="685800"/>
            <a:ext cx="8750300" cy="1066800"/>
          </a:xfrm>
        </p:spPr>
        <p:txBody>
          <a:bodyPr anchor="t" anchorCtr="0">
            <a:noAutofit/>
          </a:bodyPr>
          <a:lstStyle>
            <a:lvl1pPr>
              <a:lnSpc>
                <a:spcPct val="90000"/>
              </a:lnSpc>
              <a:defRPr sz="3200" baseline="0">
                <a:solidFill>
                  <a:schemeClr val="bg1"/>
                </a:solidFill>
              </a:defRPr>
            </a:lvl1pPr>
          </a:lstStyle>
          <a:p>
            <a:r>
              <a:rPr lang="ja-JP" altLang="en-US" noProof="0" dirty="0"/>
              <a:t>マスター タイトルの書式設定</a:t>
            </a:r>
          </a:p>
        </p:txBody>
      </p:sp>
      <p:sp>
        <p:nvSpPr>
          <p:cNvPr id="22" name="Subtitle 2"/>
          <p:cNvSpPr>
            <a:spLocks noGrp="1"/>
          </p:cNvSpPr>
          <p:nvPr>
            <p:ph type="subTitle" idx="1"/>
          </p:nvPr>
        </p:nvSpPr>
        <p:spPr bwMode="black">
          <a:xfrm>
            <a:off x="577850" y="1905000"/>
            <a:ext cx="8750300" cy="1371600"/>
          </a:xfrm>
        </p:spPr>
        <p:txBody>
          <a:bodyPr>
            <a:noAutofit/>
          </a:bodyPr>
          <a:lstStyle>
            <a:lvl1pPr marL="0" indent="0" algn="l">
              <a:lnSpc>
                <a:spcPct val="90000"/>
              </a:lnSpc>
              <a:buNone/>
              <a:defRPr sz="3200" baseline="0">
                <a:solidFill>
                  <a:schemeClr val="bg1"/>
                </a:solidFill>
                <a:latin typeface="+mj-ea"/>
                <a:ea typeface="+mj-ea"/>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ja-JP" altLang="en-US" noProof="0" dirty="0"/>
              <a:t>マスター サブタイトルの書式設定</a:t>
            </a:r>
          </a:p>
        </p:txBody>
      </p:sp>
      <p:cxnSp>
        <p:nvCxnSpPr>
          <p:cNvPr id="13" name="Shape 14"/>
          <p:cNvCxnSpPr/>
          <p:nvPr userDrawn="1"/>
        </p:nvCxnSpPr>
        <p:spPr>
          <a:xfrm rot="5400000" flipH="1" flipV="1">
            <a:off x="4802497" y="-3764399"/>
            <a:ext cx="144000" cy="88920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p:cNvSpPr>
            <a:spLocks noGrp="1"/>
          </p:cNvSpPr>
          <p:nvPr>
            <p:ph type="ftr" sz="quarter" idx="3"/>
          </p:nvPr>
        </p:nvSpPr>
        <p:spPr>
          <a:xfrm>
            <a:off x="577851" y="6323112"/>
            <a:ext cx="65" cy="153888"/>
          </a:xfrm>
          <a:prstGeom prst="rect">
            <a:avLst/>
          </a:prstGeom>
        </p:spPr>
        <p:txBody>
          <a:bodyPr vert="horz" wrap="none" lIns="0" tIns="0" rIns="0" bIns="0" anchor="b" anchorCtr="0">
            <a:spAutoFit/>
          </a:bodyPr>
          <a:lstStyle>
            <a:lvl1pPr algn="l">
              <a:defRPr sz="1000">
                <a:solidFill>
                  <a:schemeClr val="bg1"/>
                </a:solidFill>
                <a:latin typeface="Arial" pitchFamily="34" charset="0"/>
                <a:cs typeface="Arial" pitchFamily="34" charset="0"/>
              </a:defRPr>
            </a:lvl1pPr>
          </a:lstStyle>
          <a:p>
            <a:endParaRPr lang="ja-JP" altLang="en-US" dirty="0"/>
          </a:p>
        </p:txBody>
      </p:sp>
      <p:sp>
        <p:nvSpPr>
          <p:cNvPr id="15" name="PwCFirm"/>
          <p:cNvSpPr txBox="1"/>
          <p:nvPr userDrawn="1"/>
        </p:nvSpPr>
        <p:spPr>
          <a:xfrm>
            <a:off x="577850" y="6477000"/>
            <a:ext cx="270908" cy="153888"/>
          </a:xfrm>
          <a:prstGeom prst="rect">
            <a:avLst/>
          </a:prstGeom>
          <a:noFill/>
        </p:spPr>
        <p:txBody>
          <a:bodyPr vert="horz" wrap="none" lIns="0" tIns="0" rIns="0" bIns="0" rtlCol="0" anchor="t" anchorCtr="0">
            <a:spAutoFit/>
          </a:bodyPr>
          <a:lstStyle/>
          <a:p>
            <a:r>
              <a:rPr lang="en-US" altLang="ja-JP" sz="1000" noProof="0" dirty="0">
                <a:solidFill>
                  <a:schemeClr val="bg1"/>
                </a:solidFill>
                <a:latin typeface="Arial" pitchFamily="34" charset="0"/>
                <a:cs typeface="Arial" pitchFamily="34" charset="0"/>
              </a:rPr>
              <a:t>PwC</a:t>
            </a:r>
            <a:endParaRPr lang="ja-JP" altLang="en-US" sz="1000" noProof="0" dirty="0">
              <a:solidFill>
                <a:schemeClr val="bg1"/>
              </a:solidFill>
              <a:latin typeface="Arial" pitchFamily="34" charset="0"/>
              <a:cs typeface="Arial" pitchFamily="34" charset="0"/>
            </a:endParaRPr>
          </a:p>
        </p:txBody>
      </p:sp>
      <p:sp>
        <p:nvSpPr>
          <p:cNvPr id="16"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bg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7"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bg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Divider: Content">
    <p:bg>
      <p:bgPr>
        <a:solidFill>
          <a:schemeClr val="tx2"/>
        </a:solidFill>
        <a:effectLst/>
      </p:bgPr>
    </p:bg>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577850" y="685800"/>
            <a:ext cx="8750300" cy="1066800"/>
          </a:xfrm>
        </p:spPr>
        <p:txBody>
          <a:bodyPr anchor="t" anchorCtr="0">
            <a:noAutofit/>
          </a:bodyPr>
          <a:lstStyle>
            <a:lvl1pPr>
              <a:lnSpc>
                <a:spcPct val="90000"/>
              </a:lnSpc>
              <a:defRPr sz="3200">
                <a:solidFill>
                  <a:schemeClr val="bg1"/>
                </a:solidFill>
              </a:defRPr>
            </a:lvl1pPr>
          </a:lstStyle>
          <a:p>
            <a:r>
              <a:rPr lang="ja-JP" altLang="en-US" noProof="0" dirty="0"/>
              <a:t>マスター タイトルの書式設定</a:t>
            </a:r>
          </a:p>
        </p:txBody>
      </p:sp>
      <p:sp>
        <p:nvSpPr>
          <p:cNvPr id="20" name="Content Placeholder 19"/>
          <p:cNvSpPr>
            <a:spLocks noGrp="1"/>
          </p:cNvSpPr>
          <p:nvPr>
            <p:ph sz="quarter" idx="13"/>
          </p:nvPr>
        </p:nvSpPr>
        <p:spPr>
          <a:xfrm>
            <a:off x="577852" y="2819400"/>
            <a:ext cx="4292599" cy="335280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33" name="Subtitle 2"/>
          <p:cNvSpPr>
            <a:spLocks noGrp="1"/>
          </p:cNvSpPr>
          <p:nvPr>
            <p:ph type="subTitle" idx="1"/>
          </p:nvPr>
        </p:nvSpPr>
        <p:spPr bwMode="black">
          <a:xfrm>
            <a:off x="577850" y="1905001"/>
            <a:ext cx="8750300" cy="762000"/>
          </a:xfrm>
        </p:spPr>
        <p:txBody>
          <a:bodyPr>
            <a:noAutofit/>
          </a:bodyPr>
          <a:lstStyle>
            <a:lvl1pPr marL="0" indent="0" algn="l">
              <a:lnSpc>
                <a:spcPct val="90000"/>
              </a:lnSpc>
              <a:buNone/>
              <a:defRPr sz="3200">
                <a:solidFill>
                  <a:schemeClr val="bg1"/>
                </a:solidFill>
                <a:latin typeface="+mj-ea"/>
                <a:ea typeface="+mj-ea"/>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ja-JP" altLang="en-US" noProof="0" dirty="0"/>
              <a:t>マスター サブタイトルの書式設定</a:t>
            </a:r>
          </a:p>
        </p:txBody>
      </p:sp>
      <p:cxnSp>
        <p:nvCxnSpPr>
          <p:cNvPr id="14" name="Shape 14"/>
          <p:cNvCxnSpPr/>
          <p:nvPr userDrawn="1"/>
        </p:nvCxnSpPr>
        <p:spPr>
          <a:xfrm rot="5400000" flipH="1" flipV="1">
            <a:off x="4802497" y="-3764399"/>
            <a:ext cx="144000" cy="88920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Footer Placeholder 4"/>
          <p:cNvSpPr>
            <a:spLocks noGrp="1"/>
          </p:cNvSpPr>
          <p:nvPr>
            <p:ph type="ftr" sz="quarter" idx="3"/>
          </p:nvPr>
        </p:nvSpPr>
        <p:spPr>
          <a:xfrm>
            <a:off x="577851" y="6323112"/>
            <a:ext cx="65" cy="153888"/>
          </a:xfrm>
          <a:prstGeom prst="rect">
            <a:avLst/>
          </a:prstGeom>
        </p:spPr>
        <p:txBody>
          <a:bodyPr vert="horz" wrap="none" lIns="0" tIns="0" rIns="0" bIns="0" anchor="b" anchorCtr="0">
            <a:spAutoFit/>
          </a:bodyPr>
          <a:lstStyle>
            <a:lvl1pPr algn="l">
              <a:defRPr sz="1000">
                <a:solidFill>
                  <a:schemeClr val="bg1"/>
                </a:solidFill>
                <a:latin typeface="Arial" pitchFamily="34" charset="0"/>
                <a:cs typeface="Arial" pitchFamily="34" charset="0"/>
              </a:defRPr>
            </a:lvl1pPr>
          </a:lstStyle>
          <a:p>
            <a:endParaRPr lang="ja-JP" altLang="en-US" dirty="0"/>
          </a:p>
        </p:txBody>
      </p:sp>
      <p:sp>
        <p:nvSpPr>
          <p:cNvPr id="16" name="PwCFirm"/>
          <p:cNvSpPr txBox="1"/>
          <p:nvPr userDrawn="1"/>
        </p:nvSpPr>
        <p:spPr>
          <a:xfrm>
            <a:off x="577850" y="6477000"/>
            <a:ext cx="270908" cy="153888"/>
          </a:xfrm>
          <a:prstGeom prst="rect">
            <a:avLst/>
          </a:prstGeom>
          <a:noFill/>
        </p:spPr>
        <p:txBody>
          <a:bodyPr vert="horz" wrap="none" lIns="0" tIns="0" rIns="0" bIns="0" rtlCol="0" anchor="t" anchorCtr="0">
            <a:spAutoFit/>
          </a:bodyPr>
          <a:lstStyle/>
          <a:p>
            <a:r>
              <a:rPr lang="en-US" altLang="ja-JP" sz="1000" noProof="0" dirty="0">
                <a:solidFill>
                  <a:schemeClr val="bg1"/>
                </a:solidFill>
                <a:latin typeface="Arial" pitchFamily="34" charset="0"/>
                <a:cs typeface="Arial" pitchFamily="34" charset="0"/>
              </a:rPr>
              <a:t>PwC</a:t>
            </a:r>
            <a:endParaRPr lang="ja-JP" altLang="en-US" sz="1000" noProof="0" dirty="0">
              <a:solidFill>
                <a:schemeClr val="bg1"/>
              </a:solidFill>
              <a:latin typeface="Arial" pitchFamily="34" charset="0"/>
              <a:cs typeface="Arial" pitchFamily="34" charset="0"/>
            </a:endParaRPr>
          </a:p>
        </p:txBody>
      </p:sp>
      <p:sp>
        <p:nvSpPr>
          <p:cNvPr id="17" name="Slide Number Placeholder 5"/>
          <p:cNvSpPr>
            <a:spLocks noGrp="1"/>
          </p:cNvSpPr>
          <p:nvPr>
            <p:ph type="sldNum" sz="quarter" idx="4"/>
          </p:nvPr>
        </p:nvSpPr>
        <p:spPr>
          <a:xfrm>
            <a:off x="9174358" y="6477000"/>
            <a:ext cx="157094" cy="153888"/>
          </a:xfrm>
          <a:prstGeom prst="rect">
            <a:avLst/>
          </a:prstGeom>
        </p:spPr>
        <p:txBody>
          <a:bodyPr wrap="none" lIns="0" tIns="0" rIns="0" bIns="0" anchor="t" anchorCtr="0">
            <a:spAutoFit/>
          </a:bodyPr>
          <a:lstStyle>
            <a:lvl1pPr algn="r">
              <a:defRPr sz="1000">
                <a:solidFill>
                  <a:schemeClr val="bg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18" name="Date Placeholder 3"/>
          <p:cNvSpPr>
            <a:spLocks noGrp="1"/>
          </p:cNvSpPr>
          <p:nvPr>
            <p:ph type="dt" sz="half" idx="2"/>
          </p:nvPr>
        </p:nvSpPr>
        <p:spPr>
          <a:xfrm>
            <a:off x="8693361" y="6324600"/>
            <a:ext cx="634789" cy="153888"/>
          </a:xfrm>
          <a:prstGeom prst="rect">
            <a:avLst/>
          </a:prstGeom>
        </p:spPr>
        <p:txBody>
          <a:bodyPr wrap="none" lIns="0" tIns="0" rIns="0" bIns="0" anchor="t" anchorCtr="0">
            <a:spAutoFit/>
          </a:bodyPr>
          <a:lstStyle>
            <a:lvl1pPr algn="r">
              <a:defRPr sz="1000">
                <a:solidFill>
                  <a:schemeClr val="bg1"/>
                </a:solidFill>
                <a:latin typeface="Arial" pitchFamily="34" charset="0"/>
                <a:cs typeface="Arial" pitchFamily="34" charset="0"/>
              </a:defRPr>
            </a:lvl1pPr>
          </a:lstStyle>
          <a:p>
            <a:endParaRPr lang="ja-JP"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Slide: Fixed Logo">
    <p:spTree>
      <p:nvGrpSpPr>
        <p:cNvPr id="1" name=""/>
        <p:cNvGrpSpPr/>
        <p:nvPr/>
      </p:nvGrpSpPr>
      <p:grpSpPr>
        <a:xfrm>
          <a:off x="0" y="0"/>
          <a:ext cx="0" cy="0"/>
          <a:chOff x="0" y="0"/>
          <a:chExt cx="0" cy="0"/>
        </a:xfrm>
      </p:grpSpPr>
      <p:cxnSp>
        <p:nvCxnSpPr>
          <p:cNvPr id="141" name="Shape 140"/>
          <p:cNvCxnSpPr/>
          <p:nvPr/>
        </p:nvCxnSpPr>
        <p:spPr>
          <a:xfrm rot="5400000" flipH="1" flipV="1">
            <a:off x="5527296" y="-3019044"/>
            <a:ext cx="152399" cy="7409688"/>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2" name="Title 1"/>
          <p:cNvSpPr>
            <a:spLocks noGrp="1"/>
          </p:cNvSpPr>
          <p:nvPr>
            <p:ph type="ctrTitle" hasCustomPrompt="1"/>
          </p:nvPr>
        </p:nvSpPr>
        <p:spPr bwMode="black">
          <a:xfrm>
            <a:off x="2063751" y="836612"/>
            <a:ext cx="5775060" cy="936626"/>
          </a:xfrm>
        </p:spPr>
        <p:txBody>
          <a:bodyPr anchor="t" anchorCtr="0">
            <a:noAutofit/>
          </a:bodyPr>
          <a:lstStyle>
            <a:lvl1pPr>
              <a:lnSpc>
                <a:spcPct val="90000"/>
              </a:lnSpc>
              <a:defRPr sz="3200" b="1" i="1" baseline="0">
                <a:solidFill>
                  <a:schemeClr val="tx1"/>
                </a:solidFill>
              </a:defRPr>
            </a:lvl1pPr>
          </a:lstStyle>
          <a:p>
            <a:r>
              <a:rPr lang="ja-JP" altLang="en-US" noProof="0" dirty="0"/>
              <a:t>メインタイトルを記載</a:t>
            </a:r>
          </a:p>
        </p:txBody>
      </p:sp>
      <p:sp>
        <p:nvSpPr>
          <p:cNvPr id="143" name="Subtitle 2"/>
          <p:cNvSpPr>
            <a:spLocks noGrp="1"/>
          </p:cNvSpPr>
          <p:nvPr>
            <p:ph type="subTitle" idx="1" hasCustomPrompt="1"/>
          </p:nvPr>
        </p:nvSpPr>
        <p:spPr bwMode="black">
          <a:xfrm>
            <a:off x="2053432" y="1916114"/>
            <a:ext cx="5785379" cy="936625"/>
          </a:xfrm>
        </p:spPr>
        <p:txBody>
          <a:bodyPr anchor="b">
            <a:noAutofit/>
          </a:bodyPr>
          <a:lstStyle>
            <a:lvl1pPr marL="0" indent="0" algn="l">
              <a:lnSpc>
                <a:spcPct val="90000"/>
              </a:lnSpc>
              <a:spcAft>
                <a:spcPts val="0"/>
              </a:spcAft>
              <a:buNone/>
              <a:defRPr sz="3200" baseline="0">
                <a:solidFill>
                  <a:schemeClr val="tx1"/>
                </a:solidFill>
                <a:latin typeface="+mj-ea"/>
                <a:ea typeface="+mj-ea"/>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ja-JP" altLang="en-US" noProof="0" dirty="0"/>
              <a:t>サブタイトルを記載</a:t>
            </a:r>
          </a:p>
        </p:txBody>
      </p:sp>
      <p:sp>
        <p:nvSpPr>
          <p:cNvPr id="144" name="Text Placeholder 31"/>
          <p:cNvSpPr>
            <a:spLocks noGrp="1"/>
          </p:cNvSpPr>
          <p:nvPr>
            <p:ph type="body" sz="quarter" idx="10" hasCustomPrompt="1"/>
          </p:nvPr>
        </p:nvSpPr>
        <p:spPr bwMode="black">
          <a:xfrm>
            <a:off x="2053431" y="374904"/>
            <a:ext cx="4447794" cy="146304"/>
          </a:xfrm>
        </p:spPr>
        <p:txBody>
          <a:bodyPr/>
          <a:lstStyle>
            <a:lvl1pPr marL="0" marR="0" indent="0" algn="l" defTabSz="914400" rtl="0" eaLnBrk="1" fontAlgn="auto" latinLnBrk="0" hangingPunct="1">
              <a:lnSpc>
                <a:spcPct val="100000"/>
              </a:lnSpc>
              <a:spcBef>
                <a:spcPts val="0"/>
              </a:spcBef>
              <a:spcAft>
                <a:spcPts val="0"/>
              </a:spcAft>
              <a:buClr>
                <a:schemeClr val="tx1"/>
              </a:buClr>
              <a:buSzTx/>
              <a:buFontTx/>
              <a:buNone/>
              <a:tabLst/>
              <a:defRPr sz="1100">
                <a:solidFill>
                  <a:schemeClr val="tx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marL="0" marR="0" lvl="0" indent="0" algn="l" defTabSz="914400" rtl="0" eaLnBrk="1" fontAlgn="auto" latinLnBrk="0" hangingPunct="1">
              <a:lnSpc>
                <a:spcPct val="100000"/>
              </a:lnSpc>
              <a:spcBef>
                <a:spcPts val="0"/>
              </a:spcBef>
              <a:spcAft>
                <a:spcPts val="0"/>
              </a:spcAft>
              <a:buClr>
                <a:schemeClr val="tx1"/>
              </a:buClr>
              <a:buSzTx/>
              <a:buFontTx/>
              <a:buNone/>
              <a:tabLst/>
            </a:pPr>
            <a:r>
              <a:rPr kumimoji="1" lang="en-US" altLang="ja-JP" dirty="0"/>
              <a:t>www.pwc.com/jp</a:t>
            </a:r>
          </a:p>
        </p:txBody>
      </p:sp>
      <p:sp>
        <p:nvSpPr>
          <p:cNvPr id="35" name="テキスト プレースホルダー 8"/>
          <p:cNvSpPr>
            <a:spLocks noGrp="1"/>
          </p:cNvSpPr>
          <p:nvPr>
            <p:ph type="body" sz="quarter" idx="16" hasCustomPrompt="1"/>
          </p:nvPr>
        </p:nvSpPr>
        <p:spPr>
          <a:xfrm>
            <a:off x="2063750" y="2943353"/>
            <a:ext cx="1304920" cy="371513"/>
          </a:xfrm>
        </p:spPr>
        <p:txBody>
          <a:bodyPr wrap="none" lIns="72000" tIns="46800" rIns="90000" bIns="46800" anchor="ctr">
            <a:spAutoFit/>
          </a:bodyPr>
          <a:lstStyle>
            <a:lvl1pPr>
              <a:spcAft>
                <a:spcPts val="0"/>
              </a:spcAft>
              <a:defRPr sz="1800">
                <a:solidFill>
                  <a:schemeClr val="tx1"/>
                </a:solidFill>
                <a:latin typeface="+mj-ea"/>
                <a:ea typeface="+mj-ea"/>
              </a:defRPr>
            </a:lvl1pPr>
          </a:lstStyle>
          <a:p>
            <a:pPr lvl="0"/>
            <a:r>
              <a:rPr kumimoji="1" lang="ja-JP" altLang="en-US" dirty="0"/>
              <a:t>日付の記載</a:t>
            </a:r>
          </a:p>
        </p:txBody>
      </p:sp>
      <p:sp>
        <p:nvSpPr>
          <p:cNvPr id="36" name="テキスト プレースホルダー 8"/>
          <p:cNvSpPr>
            <a:spLocks noGrp="1"/>
          </p:cNvSpPr>
          <p:nvPr>
            <p:ph type="body" sz="quarter" idx="17" hasCustomPrompt="1"/>
          </p:nvPr>
        </p:nvSpPr>
        <p:spPr>
          <a:xfrm>
            <a:off x="2063751" y="3429001"/>
            <a:ext cx="2140085" cy="371513"/>
          </a:xfrm>
        </p:spPr>
        <p:txBody>
          <a:bodyPr wrap="none" lIns="72000" tIns="46800" rIns="90000" bIns="46800" anchor="t">
            <a:spAutoFit/>
          </a:bodyPr>
          <a:lstStyle>
            <a:lvl1pPr>
              <a:spcAft>
                <a:spcPts val="0"/>
              </a:spcAft>
              <a:defRPr sz="1800">
                <a:solidFill>
                  <a:schemeClr val="tx1"/>
                </a:solidFill>
                <a:latin typeface="+mj-ea"/>
                <a:ea typeface="+mj-ea"/>
              </a:defRPr>
            </a:lvl1pPr>
          </a:lstStyle>
          <a:p>
            <a:pPr lvl="0"/>
            <a:r>
              <a:rPr kumimoji="1" lang="ja-JP" altLang="en-US" dirty="0"/>
              <a:t>社名、部署名を記載</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Slide: Client Logo">
    <p:spTree>
      <p:nvGrpSpPr>
        <p:cNvPr id="1" name=""/>
        <p:cNvGrpSpPr/>
        <p:nvPr/>
      </p:nvGrpSpPr>
      <p:grpSpPr>
        <a:xfrm>
          <a:off x="0" y="0"/>
          <a:ext cx="0" cy="0"/>
          <a:chOff x="0" y="0"/>
          <a:chExt cx="0" cy="0"/>
        </a:xfrm>
      </p:grpSpPr>
      <p:grpSp>
        <p:nvGrpSpPr>
          <p:cNvPr id="24" name="Group 18"/>
          <p:cNvGrpSpPr>
            <a:grpSpLocks/>
          </p:cNvGrpSpPr>
          <p:nvPr userDrawn="1"/>
        </p:nvGrpSpPr>
        <p:grpSpPr bwMode="auto">
          <a:xfrm>
            <a:off x="1910689" y="-9525"/>
            <a:ext cx="8007350" cy="6175375"/>
            <a:chOff x="19140488" y="13674"/>
            <a:chExt cx="7443798" cy="6145827"/>
          </a:xfrm>
        </p:grpSpPr>
        <p:sp>
          <p:nvSpPr>
            <p:cNvPr id="25" name="Rectangle 17"/>
            <p:cNvSpPr>
              <a:spLocks noChangeArrowheads="1"/>
            </p:cNvSpPr>
            <p:nvPr/>
          </p:nvSpPr>
          <p:spPr bwMode="gray">
            <a:xfrm>
              <a:off x="19140488" y="4189361"/>
              <a:ext cx="2302206" cy="1970140"/>
            </a:xfrm>
            <a:prstGeom prst="rect">
              <a:avLst/>
            </a:prstGeom>
            <a:solidFill>
              <a:srgbClr val="9A1702"/>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6" name="Rectangle 7"/>
            <p:cNvSpPr>
              <a:spLocks noChangeArrowheads="1"/>
            </p:cNvSpPr>
            <p:nvPr/>
          </p:nvSpPr>
          <p:spPr bwMode="gray">
            <a:xfrm>
              <a:off x="25663404" y="4032950"/>
              <a:ext cx="920882" cy="2126551"/>
            </a:xfrm>
            <a:prstGeom prst="rect">
              <a:avLst/>
            </a:prstGeom>
            <a:solidFill>
              <a:srgbClr val="F3BE26"/>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7" name="Rectangle 8"/>
            <p:cNvSpPr>
              <a:spLocks noChangeArrowheads="1"/>
            </p:cNvSpPr>
            <p:nvPr/>
          </p:nvSpPr>
          <p:spPr bwMode="gray">
            <a:xfrm>
              <a:off x="25049482" y="2900159"/>
              <a:ext cx="735427" cy="1289202"/>
            </a:xfrm>
            <a:prstGeom prst="rect">
              <a:avLst/>
            </a:prstGeom>
            <a:solidFill>
              <a:srgbClr val="F3BC87"/>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8" name="Rectangle 9"/>
            <p:cNvSpPr>
              <a:spLocks noChangeArrowheads="1"/>
            </p:cNvSpPr>
            <p:nvPr/>
          </p:nvSpPr>
          <p:spPr bwMode="gray">
            <a:xfrm>
              <a:off x="25049482" y="4032950"/>
              <a:ext cx="735427" cy="2126551"/>
            </a:xfrm>
            <a:prstGeom prst="rect">
              <a:avLst/>
            </a:prstGeom>
            <a:solidFill>
              <a:srgbClr val="E88C14"/>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9" name="Rectangle 11"/>
            <p:cNvSpPr>
              <a:spLocks noChangeArrowheads="1"/>
            </p:cNvSpPr>
            <p:nvPr/>
          </p:nvSpPr>
          <p:spPr bwMode="gray">
            <a:xfrm>
              <a:off x="24665781" y="705672"/>
              <a:ext cx="476429" cy="2264003"/>
            </a:xfrm>
            <a:prstGeom prst="rect">
              <a:avLst/>
            </a:prstGeom>
            <a:solidFill>
              <a:srgbClr val="E669A2"/>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0" name="Rectangle 12"/>
            <p:cNvSpPr>
              <a:spLocks noChangeArrowheads="1"/>
            </p:cNvSpPr>
            <p:nvPr/>
          </p:nvSpPr>
          <p:spPr bwMode="gray">
            <a:xfrm>
              <a:off x="24665781" y="2900159"/>
              <a:ext cx="476429" cy="1289202"/>
            </a:xfrm>
            <a:prstGeom prst="rect">
              <a:avLst/>
            </a:prstGeom>
            <a:solidFill>
              <a:srgbClr val="DB4D56"/>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8" name="Rectangle 13"/>
            <p:cNvSpPr>
              <a:spLocks noChangeArrowheads="1"/>
            </p:cNvSpPr>
            <p:nvPr/>
          </p:nvSpPr>
          <p:spPr bwMode="gray">
            <a:xfrm>
              <a:off x="24665781" y="4032950"/>
              <a:ext cx="476429" cy="2126551"/>
            </a:xfrm>
            <a:prstGeom prst="rect">
              <a:avLst/>
            </a:prstGeom>
            <a:solidFill>
              <a:srgbClr val="D13A0D"/>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9" name="Rectangle 14"/>
            <p:cNvSpPr>
              <a:spLocks noChangeArrowheads="1"/>
            </p:cNvSpPr>
            <p:nvPr/>
          </p:nvSpPr>
          <p:spPr bwMode="gray">
            <a:xfrm>
              <a:off x="19140488" y="669335"/>
              <a:ext cx="5662786" cy="2300340"/>
            </a:xfrm>
            <a:prstGeom prst="rect">
              <a:avLst/>
            </a:prstGeom>
            <a:solidFill>
              <a:srgbClr val="D74021"/>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40" name="Rectangle 15"/>
            <p:cNvSpPr>
              <a:spLocks noChangeArrowheads="1"/>
            </p:cNvSpPr>
            <p:nvPr/>
          </p:nvSpPr>
          <p:spPr bwMode="gray">
            <a:xfrm>
              <a:off x="19140488" y="2900159"/>
              <a:ext cx="5662786" cy="1289202"/>
            </a:xfrm>
            <a:prstGeom prst="rect">
              <a:avLst/>
            </a:prstGeom>
            <a:solidFill>
              <a:srgbClr val="CD2F12"/>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41" name="Freeform 16"/>
            <p:cNvSpPr>
              <a:spLocks/>
            </p:cNvSpPr>
            <p:nvPr/>
          </p:nvSpPr>
          <p:spPr bwMode="gray">
            <a:xfrm>
              <a:off x="19140488" y="4032950"/>
              <a:ext cx="5662786" cy="2126551"/>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53" name="Rectangle 10"/>
            <p:cNvSpPr>
              <a:spLocks noChangeArrowheads="1"/>
            </p:cNvSpPr>
            <p:nvPr/>
          </p:nvSpPr>
          <p:spPr bwMode="gray">
            <a:xfrm>
              <a:off x="19140488" y="13674"/>
              <a:ext cx="5662786" cy="691998"/>
            </a:xfrm>
            <a:prstGeom prst="rect">
              <a:avLst/>
            </a:prstGeom>
            <a:solidFill>
              <a:srgbClr val="EE9C34"/>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grpSp>
      <p:grpSp>
        <p:nvGrpSpPr>
          <p:cNvPr id="54" name="Group 32"/>
          <p:cNvGrpSpPr>
            <a:grpSpLocks/>
          </p:cNvGrpSpPr>
          <p:nvPr userDrawn="1"/>
        </p:nvGrpSpPr>
        <p:grpSpPr bwMode="auto">
          <a:xfrm>
            <a:off x="1049073" y="6170613"/>
            <a:ext cx="990600" cy="533400"/>
            <a:chOff x="518032" y="978681"/>
            <a:chExt cx="4572000" cy="2667393"/>
          </a:xfrm>
        </p:grpSpPr>
        <p:sp>
          <p:nvSpPr>
            <p:cNvPr id="55" name="Rectangle 37"/>
            <p:cNvSpPr>
              <a:spLocks noChangeArrowheads="1"/>
            </p:cNvSpPr>
            <p:nvPr/>
          </p:nvSpPr>
          <p:spPr bwMode="gray">
            <a:xfrm>
              <a:off x="3295650" y="978681"/>
              <a:ext cx="1143000" cy="263229"/>
            </a:xfrm>
            <a:prstGeom prst="rect">
              <a:avLst/>
            </a:prstGeom>
            <a:solidFill>
              <a:srgbClr val="A10000"/>
            </a:solidFill>
            <a:ln w="0">
              <a:noFill/>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56" name="Freeform 7"/>
            <p:cNvSpPr>
              <a:spLocks noEditPoints="1"/>
            </p:cNvSpPr>
            <p:nvPr/>
          </p:nvSpPr>
          <p:spPr bwMode="gray">
            <a:xfrm>
              <a:off x="518032" y="1922794"/>
              <a:ext cx="4572000" cy="1723280"/>
            </a:xfrm>
            <a:custGeom>
              <a:avLst/>
              <a:gdLst>
                <a:gd name="T0" fmla="*/ 581 w 4127"/>
                <a:gd name="T1" fmla="*/ 233 h 1544"/>
                <a:gd name="T2" fmla="*/ 538 w 4127"/>
                <a:gd name="T3" fmla="*/ 949 h 1544"/>
                <a:gd name="T4" fmla="*/ 630 w 4127"/>
                <a:gd name="T5" fmla="*/ 946 h 1544"/>
                <a:gd name="T6" fmla="*/ 793 w 4127"/>
                <a:gd name="T7" fmla="*/ 880 h 1544"/>
                <a:gd name="T8" fmla="*/ 886 w 4127"/>
                <a:gd name="T9" fmla="*/ 728 h 1544"/>
                <a:gd name="T10" fmla="*/ 905 w 4127"/>
                <a:gd name="T11" fmla="*/ 505 h 1544"/>
                <a:gd name="T12" fmla="*/ 850 w 4127"/>
                <a:gd name="T13" fmla="*/ 329 h 1544"/>
                <a:gd name="T14" fmla="*/ 727 w 4127"/>
                <a:gd name="T15" fmla="*/ 241 h 1544"/>
                <a:gd name="T16" fmla="*/ 521 w 4127"/>
                <a:gd name="T17" fmla="*/ 3 h 1544"/>
                <a:gd name="T18" fmla="*/ 643 w 4127"/>
                <a:gd name="T19" fmla="*/ 74 h 1544"/>
                <a:gd name="T20" fmla="*/ 761 w 4127"/>
                <a:gd name="T21" fmla="*/ 24 h 1544"/>
                <a:gd name="T22" fmla="*/ 855 w 4127"/>
                <a:gd name="T23" fmla="*/ 9 h 1544"/>
                <a:gd name="T24" fmla="*/ 1026 w 4127"/>
                <a:gd name="T25" fmla="*/ 40 h 1544"/>
                <a:gd name="T26" fmla="*/ 1180 w 4127"/>
                <a:gd name="T27" fmla="*/ 172 h 1544"/>
                <a:gd name="T28" fmla="*/ 1265 w 4127"/>
                <a:gd name="T29" fmla="*/ 383 h 1544"/>
                <a:gd name="T30" fmla="*/ 1265 w 4127"/>
                <a:gd name="T31" fmla="*/ 641 h 1544"/>
                <a:gd name="T32" fmla="*/ 1175 w 4127"/>
                <a:gd name="T33" fmla="*/ 857 h 1544"/>
                <a:gd name="T34" fmla="*/ 1005 w 4127"/>
                <a:gd name="T35" fmla="*/ 1006 h 1544"/>
                <a:gd name="T36" fmla="*/ 766 w 4127"/>
                <a:gd name="T37" fmla="*/ 1074 h 1544"/>
                <a:gd name="T38" fmla="*/ 601 w 4127"/>
                <a:gd name="T39" fmla="*/ 1074 h 1544"/>
                <a:gd name="T40" fmla="*/ 692 w 4127"/>
                <a:gd name="T41" fmla="*/ 1447 h 1544"/>
                <a:gd name="T42" fmla="*/ 171 w 4127"/>
                <a:gd name="T43" fmla="*/ 1408 h 1544"/>
                <a:gd name="T44" fmla="*/ 413 w 4127"/>
                <a:gd name="T45" fmla="*/ 3 h 1544"/>
                <a:gd name="T46" fmla="*/ 3876 w 4127"/>
                <a:gd name="T47" fmla="*/ 20 h 1544"/>
                <a:gd name="T48" fmla="*/ 4036 w 4127"/>
                <a:gd name="T49" fmla="*/ 100 h 1544"/>
                <a:gd name="T50" fmla="*/ 4113 w 4127"/>
                <a:gd name="T51" fmla="*/ 232 h 1544"/>
                <a:gd name="T52" fmla="*/ 4091 w 4127"/>
                <a:gd name="T53" fmla="*/ 362 h 1544"/>
                <a:gd name="T54" fmla="*/ 3995 w 4127"/>
                <a:gd name="T55" fmla="*/ 436 h 1544"/>
                <a:gd name="T56" fmla="*/ 3859 w 4127"/>
                <a:gd name="T57" fmla="*/ 438 h 1544"/>
                <a:gd name="T58" fmla="*/ 3757 w 4127"/>
                <a:gd name="T59" fmla="*/ 114 h 1544"/>
                <a:gd name="T60" fmla="*/ 3597 w 4127"/>
                <a:gd name="T61" fmla="*/ 187 h 1544"/>
                <a:gd name="T62" fmla="*/ 3508 w 4127"/>
                <a:gd name="T63" fmla="*/ 339 h 1544"/>
                <a:gd name="T64" fmla="*/ 3489 w 4127"/>
                <a:gd name="T65" fmla="*/ 565 h 1544"/>
                <a:gd name="T66" fmla="*/ 3547 w 4127"/>
                <a:gd name="T67" fmla="*/ 753 h 1544"/>
                <a:gd name="T68" fmla="*/ 3668 w 4127"/>
                <a:gd name="T69" fmla="*/ 869 h 1544"/>
                <a:gd name="T70" fmla="*/ 3821 w 4127"/>
                <a:gd name="T71" fmla="*/ 896 h 1544"/>
                <a:gd name="T72" fmla="*/ 3931 w 4127"/>
                <a:gd name="T73" fmla="*/ 872 h 1544"/>
                <a:gd name="T74" fmla="*/ 4079 w 4127"/>
                <a:gd name="T75" fmla="*/ 810 h 1544"/>
                <a:gd name="T76" fmla="*/ 4016 w 4127"/>
                <a:gd name="T77" fmla="*/ 1024 h 1544"/>
                <a:gd name="T78" fmla="*/ 3830 w 4127"/>
                <a:gd name="T79" fmla="*/ 1080 h 1544"/>
                <a:gd name="T80" fmla="*/ 3651 w 4127"/>
                <a:gd name="T81" fmla="*/ 1095 h 1544"/>
                <a:gd name="T82" fmla="*/ 3426 w 4127"/>
                <a:gd name="T83" fmla="*/ 1060 h 1544"/>
                <a:gd name="T84" fmla="*/ 3255 w 4127"/>
                <a:gd name="T85" fmla="*/ 947 h 1544"/>
                <a:gd name="T86" fmla="*/ 3140 w 4127"/>
                <a:gd name="T87" fmla="*/ 772 h 1544"/>
                <a:gd name="T88" fmla="*/ 3101 w 4127"/>
                <a:gd name="T89" fmla="*/ 561 h 1544"/>
                <a:gd name="T90" fmla="*/ 3153 w 4127"/>
                <a:gd name="T91" fmla="*/ 318 h 1544"/>
                <a:gd name="T92" fmla="*/ 3293 w 4127"/>
                <a:gd name="T93" fmla="*/ 135 h 1544"/>
                <a:gd name="T94" fmla="*/ 3508 w 4127"/>
                <a:gd name="T95" fmla="*/ 27 h 1544"/>
                <a:gd name="T96" fmla="*/ 2910 w 4127"/>
                <a:gd name="T97" fmla="*/ 0 h 1544"/>
                <a:gd name="T98" fmla="*/ 3040 w 4127"/>
                <a:gd name="T99" fmla="*/ 52 h 1544"/>
                <a:gd name="T100" fmla="*/ 3093 w 4127"/>
                <a:gd name="T101" fmla="*/ 178 h 1544"/>
                <a:gd name="T102" fmla="*/ 3071 w 4127"/>
                <a:gd name="T103" fmla="*/ 277 h 1544"/>
                <a:gd name="T104" fmla="*/ 3004 w 4127"/>
                <a:gd name="T105" fmla="*/ 393 h 1544"/>
                <a:gd name="T106" fmla="*/ 2876 w 4127"/>
                <a:gd name="T107" fmla="*/ 561 h 1544"/>
                <a:gd name="T108" fmla="*/ 1784 w 4127"/>
                <a:gd name="T109" fmla="*/ 1078 h 1544"/>
                <a:gd name="T110" fmla="*/ 1313 w 4127"/>
                <a:gd name="T111" fmla="*/ 118 h 1544"/>
                <a:gd name="T112" fmla="*/ 2247 w 4127"/>
                <a:gd name="T113" fmla="*/ 25 h 1544"/>
                <a:gd name="T114" fmla="*/ 2759 w 4127"/>
                <a:gd name="T115" fmla="*/ 62 h 1544"/>
                <a:gd name="T116" fmla="*/ 2872 w 4127"/>
                <a:gd name="T117" fmla="*/ 4 h 15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127"/>
                <a:gd name="T178" fmla="*/ 0 h 1544"/>
                <a:gd name="T179" fmla="*/ 4127 w 4127"/>
                <a:gd name="T180" fmla="*/ 1544 h 15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round/>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grpSp>
      <p:sp>
        <p:nvSpPr>
          <p:cNvPr id="57" name="Rectangle 21"/>
          <p:cNvSpPr>
            <a:spLocks noChangeArrowheads="1"/>
          </p:cNvSpPr>
          <p:nvPr userDrawn="1"/>
        </p:nvSpPr>
        <p:spPr bwMode="gray">
          <a:xfrm>
            <a:off x="7318510" y="6294894"/>
            <a:ext cx="2489463" cy="215444"/>
          </a:xfrm>
          <a:prstGeom prst="rect">
            <a:avLst/>
          </a:prstGeom>
          <a:noFill/>
          <a:ln w="9525" algn="ctr">
            <a:noFill/>
            <a:miter lim="800000"/>
            <a:headEnd/>
            <a:tailEnd/>
          </a:ln>
          <a:effectLst/>
        </p:spPr>
        <p:txBody>
          <a:bodyPr wrap="none" lIns="0" tIns="0" rIns="0" bIns="0" anchor="b">
            <a:spAutoFit/>
          </a:bodyPr>
          <a:lstStyle/>
          <a:p>
            <a:pPr algn="r" hangingPunct="1"/>
            <a:r>
              <a:rPr lang="en-US" altLang="ja-JP" sz="1400" dirty="0">
                <a:latin typeface="Arial" charset="0"/>
                <a:ea typeface="ＭＳ Ｐ明朝" pitchFamily="18" charset="-128"/>
              </a:rPr>
              <a:t>Strictly Private and Confidential</a:t>
            </a:r>
          </a:p>
        </p:txBody>
      </p:sp>
      <p:sp>
        <p:nvSpPr>
          <p:cNvPr id="31" name="Picture Placeholder 76"/>
          <p:cNvSpPr>
            <a:spLocks noGrp="1"/>
          </p:cNvSpPr>
          <p:nvPr>
            <p:ph type="pic" sz="quarter" idx="13"/>
          </p:nvPr>
        </p:nvSpPr>
        <p:spPr>
          <a:xfrm>
            <a:off x="660401" y="3048000"/>
            <a:ext cx="990600" cy="762000"/>
          </a:xfrm>
        </p:spPr>
        <p:txBody>
          <a:bodyPr/>
          <a:lstStyle>
            <a:lvl1pPr>
              <a:defRPr sz="1400"/>
            </a:lvl1pPr>
          </a:lstStyle>
          <a:p>
            <a:r>
              <a:rPr lang="ja-JP" altLang="en-US" noProof="0"/>
              <a:t>アイコンをクリックして図を追加</a:t>
            </a:r>
            <a:endParaRPr lang="en-GB" noProof="0" dirty="0"/>
          </a:p>
        </p:txBody>
      </p:sp>
      <p:grpSp>
        <p:nvGrpSpPr>
          <p:cNvPr id="3" name="Group 31"/>
          <p:cNvGrpSpPr/>
          <p:nvPr/>
        </p:nvGrpSpPr>
        <p:grpSpPr>
          <a:xfrm>
            <a:off x="529843" y="2901698"/>
            <a:ext cx="1310565" cy="151219"/>
            <a:chOff x="489087" y="2521685"/>
            <a:chExt cx="1209752" cy="151219"/>
          </a:xfrm>
        </p:grpSpPr>
        <p:cxnSp>
          <p:nvCxnSpPr>
            <p:cNvPr id="33" name="Straight Connector 32"/>
            <p:cNvCxnSpPr/>
            <p:nvPr userDrawn="1"/>
          </p:nvCxnSpPr>
          <p:spPr>
            <a:xfrm rot="10800000">
              <a:off x="489087" y="2521686"/>
              <a:ext cx="1209752"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rot="5400000">
              <a:off x="413478" y="2597295"/>
              <a:ext cx="15121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45" name="Title 1"/>
          <p:cNvSpPr>
            <a:spLocks noGrp="1"/>
          </p:cNvSpPr>
          <p:nvPr>
            <p:ph type="ctrTitle" hasCustomPrompt="1"/>
          </p:nvPr>
        </p:nvSpPr>
        <p:spPr bwMode="white">
          <a:xfrm>
            <a:off x="2053432" y="838200"/>
            <a:ext cx="5788819" cy="935038"/>
          </a:xfrm>
        </p:spPr>
        <p:txBody>
          <a:bodyPr anchor="t" anchorCtr="0">
            <a:noAutofit/>
          </a:bodyPr>
          <a:lstStyle>
            <a:lvl1pPr>
              <a:lnSpc>
                <a:spcPct val="90000"/>
              </a:lnSpc>
              <a:defRPr sz="3200" b="1" i="1" baseline="0">
                <a:solidFill>
                  <a:schemeClr val="bg1"/>
                </a:solidFill>
              </a:defRPr>
            </a:lvl1pPr>
          </a:lstStyle>
          <a:p>
            <a:r>
              <a:rPr lang="ja-JP" altLang="en-US" sz="3200" b="1" i="1" dirty="0">
                <a:solidFill>
                  <a:schemeClr val="bg1"/>
                </a:solidFill>
              </a:rPr>
              <a:t>メインタイトルを記載</a:t>
            </a:r>
            <a:endParaRPr lang="ja-JP" altLang="en-US" noProof="0" dirty="0"/>
          </a:p>
        </p:txBody>
      </p:sp>
      <p:sp>
        <p:nvSpPr>
          <p:cNvPr id="46" name="Subtitle 2"/>
          <p:cNvSpPr>
            <a:spLocks noGrp="1"/>
          </p:cNvSpPr>
          <p:nvPr>
            <p:ph type="subTitle" idx="1" hasCustomPrompt="1"/>
          </p:nvPr>
        </p:nvSpPr>
        <p:spPr bwMode="white">
          <a:xfrm>
            <a:off x="2053432" y="1916114"/>
            <a:ext cx="5788819" cy="936625"/>
          </a:xfrm>
        </p:spPr>
        <p:txBody>
          <a:bodyPr anchor="b">
            <a:noAutofit/>
          </a:bodyPr>
          <a:lstStyle>
            <a:lvl1pPr marL="0" indent="0" algn="l">
              <a:lnSpc>
                <a:spcPct val="90000"/>
              </a:lnSpc>
              <a:spcAft>
                <a:spcPts val="0"/>
              </a:spcAft>
              <a:buNone/>
              <a:defRPr sz="3200" baseline="0">
                <a:solidFill>
                  <a:schemeClr val="bg1"/>
                </a:solidFill>
                <a:latin typeface="+mj-ea"/>
                <a:ea typeface="+mj-ea"/>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ja-JP" altLang="en-US" noProof="0" dirty="0"/>
              <a:t>サブタイトルを記載</a:t>
            </a:r>
          </a:p>
        </p:txBody>
      </p:sp>
      <p:sp>
        <p:nvSpPr>
          <p:cNvPr id="47" name="Text Placeholder 31"/>
          <p:cNvSpPr>
            <a:spLocks noGrp="1"/>
          </p:cNvSpPr>
          <p:nvPr>
            <p:ph type="body" sz="quarter" idx="10" hasCustomPrompt="1"/>
          </p:nvPr>
        </p:nvSpPr>
        <p:spPr bwMode="white">
          <a:xfrm>
            <a:off x="2053431" y="374904"/>
            <a:ext cx="4447794" cy="146304"/>
          </a:xfrm>
        </p:spPr>
        <p:txBody>
          <a:bodyPr/>
          <a:lstStyle>
            <a:lvl1pPr marL="0" marR="0" indent="0" algn="l" defTabSz="914400" rtl="0" eaLnBrk="1" fontAlgn="auto" latinLnBrk="0" hangingPunct="1">
              <a:lnSpc>
                <a:spcPct val="100000"/>
              </a:lnSpc>
              <a:spcBef>
                <a:spcPts val="0"/>
              </a:spcBef>
              <a:spcAft>
                <a:spcPts val="0"/>
              </a:spcAft>
              <a:buClr>
                <a:schemeClr val="tx1"/>
              </a:buClr>
              <a:buSzTx/>
              <a:buFontTx/>
              <a:buNone/>
              <a:tabLst/>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marL="0" marR="0" lvl="0" indent="0" algn="l" defTabSz="914400" rtl="0" eaLnBrk="1" fontAlgn="auto" latinLnBrk="0" hangingPunct="1">
              <a:lnSpc>
                <a:spcPct val="100000"/>
              </a:lnSpc>
              <a:spcBef>
                <a:spcPts val="0"/>
              </a:spcBef>
              <a:spcAft>
                <a:spcPts val="0"/>
              </a:spcAft>
              <a:buClr>
                <a:schemeClr val="tx1"/>
              </a:buClr>
              <a:buSzTx/>
              <a:buFontTx/>
              <a:buNone/>
              <a:tabLst/>
            </a:pPr>
            <a:r>
              <a:rPr kumimoji="1" lang="en-US" altLang="ja-JP" dirty="0"/>
              <a:t>www.pwc.com/jp</a:t>
            </a:r>
          </a:p>
        </p:txBody>
      </p:sp>
      <p:sp>
        <p:nvSpPr>
          <p:cNvPr id="60" name="テキスト プレースホルダー 8"/>
          <p:cNvSpPr>
            <a:spLocks noGrp="1"/>
          </p:cNvSpPr>
          <p:nvPr>
            <p:ph type="body" sz="quarter" idx="16" hasCustomPrompt="1"/>
          </p:nvPr>
        </p:nvSpPr>
        <p:spPr>
          <a:xfrm>
            <a:off x="2063750" y="2943353"/>
            <a:ext cx="1304920" cy="371513"/>
          </a:xfrm>
        </p:spPr>
        <p:txBody>
          <a:bodyPr wrap="none" lIns="72000" tIns="46800" rIns="90000" bIns="46800" anchor="ctr">
            <a:spAutoFit/>
          </a:bodyPr>
          <a:lstStyle>
            <a:lvl1pPr>
              <a:spcAft>
                <a:spcPts val="0"/>
              </a:spcAft>
              <a:defRPr sz="1800">
                <a:solidFill>
                  <a:schemeClr val="bg1"/>
                </a:solidFill>
                <a:latin typeface="+mj-ea"/>
                <a:ea typeface="+mj-ea"/>
              </a:defRPr>
            </a:lvl1pPr>
          </a:lstStyle>
          <a:p>
            <a:pPr lvl="0"/>
            <a:r>
              <a:rPr kumimoji="1" lang="ja-JP" altLang="en-US" dirty="0"/>
              <a:t>日付の記載</a:t>
            </a:r>
          </a:p>
        </p:txBody>
      </p:sp>
      <p:sp>
        <p:nvSpPr>
          <p:cNvPr id="61" name="テキスト プレースホルダー 8"/>
          <p:cNvSpPr>
            <a:spLocks noGrp="1"/>
          </p:cNvSpPr>
          <p:nvPr>
            <p:ph type="body" sz="quarter" idx="17" hasCustomPrompt="1"/>
          </p:nvPr>
        </p:nvSpPr>
        <p:spPr>
          <a:xfrm>
            <a:off x="2063751" y="3429001"/>
            <a:ext cx="2140085" cy="371513"/>
          </a:xfrm>
        </p:spPr>
        <p:txBody>
          <a:bodyPr wrap="none" lIns="72000" tIns="46800" rIns="90000" bIns="46800" anchor="t">
            <a:spAutoFit/>
          </a:bodyPr>
          <a:lstStyle>
            <a:lvl1pPr>
              <a:spcAft>
                <a:spcPts val="0"/>
              </a:spcAft>
              <a:defRPr sz="1800">
                <a:solidFill>
                  <a:schemeClr val="bg1"/>
                </a:solidFill>
                <a:latin typeface="+mj-ea"/>
                <a:ea typeface="+mj-ea"/>
              </a:defRPr>
            </a:lvl1pPr>
          </a:lstStyle>
          <a:p>
            <a:pPr lvl="0"/>
            <a:r>
              <a:rPr kumimoji="1" lang="ja-JP" altLang="en-US" dirty="0"/>
              <a:t>社名、部署名を記載</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Slide: Picture">
    <p:spTree>
      <p:nvGrpSpPr>
        <p:cNvPr id="1" name=""/>
        <p:cNvGrpSpPr/>
        <p:nvPr/>
      </p:nvGrpSpPr>
      <p:grpSpPr>
        <a:xfrm>
          <a:off x="0" y="0"/>
          <a:ext cx="0" cy="0"/>
          <a:chOff x="0" y="0"/>
          <a:chExt cx="0" cy="0"/>
        </a:xfrm>
      </p:grpSpPr>
      <p:grpSp>
        <p:nvGrpSpPr>
          <p:cNvPr id="22" name="Group 18"/>
          <p:cNvGrpSpPr>
            <a:grpSpLocks/>
          </p:cNvGrpSpPr>
          <p:nvPr userDrawn="1"/>
        </p:nvGrpSpPr>
        <p:grpSpPr bwMode="auto">
          <a:xfrm>
            <a:off x="1910689" y="-9525"/>
            <a:ext cx="8007350" cy="6175375"/>
            <a:chOff x="19140488" y="13674"/>
            <a:chExt cx="7443798" cy="6145827"/>
          </a:xfrm>
        </p:grpSpPr>
        <p:sp>
          <p:nvSpPr>
            <p:cNvPr id="23" name="Rectangle 17"/>
            <p:cNvSpPr>
              <a:spLocks noChangeArrowheads="1"/>
            </p:cNvSpPr>
            <p:nvPr/>
          </p:nvSpPr>
          <p:spPr bwMode="gray">
            <a:xfrm>
              <a:off x="19140488" y="4189361"/>
              <a:ext cx="2302206" cy="1970140"/>
            </a:xfrm>
            <a:prstGeom prst="rect">
              <a:avLst/>
            </a:prstGeom>
            <a:solidFill>
              <a:srgbClr val="9A1702"/>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4" name="Rectangle 7"/>
            <p:cNvSpPr>
              <a:spLocks noChangeArrowheads="1"/>
            </p:cNvSpPr>
            <p:nvPr/>
          </p:nvSpPr>
          <p:spPr bwMode="gray">
            <a:xfrm>
              <a:off x="25663404" y="4032950"/>
              <a:ext cx="920882" cy="2126551"/>
            </a:xfrm>
            <a:prstGeom prst="rect">
              <a:avLst/>
            </a:prstGeom>
            <a:solidFill>
              <a:srgbClr val="F3BE26"/>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5" name="Rectangle 8"/>
            <p:cNvSpPr>
              <a:spLocks noChangeArrowheads="1"/>
            </p:cNvSpPr>
            <p:nvPr/>
          </p:nvSpPr>
          <p:spPr bwMode="gray">
            <a:xfrm>
              <a:off x="25049482" y="2900159"/>
              <a:ext cx="735427" cy="1289202"/>
            </a:xfrm>
            <a:prstGeom prst="rect">
              <a:avLst/>
            </a:prstGeom>
            <a:solidFill>
              <a:srgbClr val="F3BC87"/>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26" name="Rectangle 9"/>
            <p:cNvSpPr>
              <a:spLocks noChangeArrowheads="1"/>
            </p:cNvSpPr>
            <p:nvPr/>
          </p:nvSpPr>
          <p:spPr bwMode="gray">
            <a:xfrm>
              <a:off x="25049482" y="4032950"/>
              <a:ext cx="735427" cy="2126551"/>
            </a:xfrm>
            <a:prstGeom prst="rect">
              <a:avLst/>
            </a:prstGeom>
            <a:solidFill>
              <a:srgbClr val="E88C14"/>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4" name="Rectangle 11"/>
            <p:cNvSpPr>
              <a:spLocks noChangeArrowheads="1"/>
            </p:cNvSpPr>
            <p:nvPr/>
          </p:nvSpPr>
          <p:spPr bwMode="gray">
            <a:xfrm>
              <a:off x="24665781" y="705672"/>
              <a:ext cx="476429" cy="2264003"/>
            </a:xfrm>
            <a:prstGeom prst="rect">
              <a:avLst/>
            </a:prstGeom>
            <a:solidFill>
              <a:srgbClr val="E669A2"/>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5" name="Rectangle 12"/>
            <p:cNvSpPr>
              <a:spLocks noChangeArrowheads="1"/>
            </p:cNvSpPr>
            <p:nvPr/>
          </p:nvSpPr>
          <p:spPr bwMode="gray">
            <a:xfrm>
              <a:off x="24665781" y="2900159"/>
              <a:ext cx="476429" cy="1289202"/>
            </a:xfrm>
            <a:prstGeom prst="rect">
              <a:avLst/>
            </a:prstGeom>
            <a:solidFill>
              <a:srgbClr val="DB4D56"/>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6" name="Rectangle 13"/>
            <p:cNvSpPr>
              <a:spLocks noChangeArrowheads="1"/>
            </p:cNvSpPr>
            <p:nvPr/>
          </p:nvSpPr>
          <p:spPr bwMode="gray">
            <a:xfrm>
              <a:off x="24665781" y="4032950"/>
              <a:ext cx="476429" cy="2126551"/>
            </a:xfrm>
            <a:prstGeom prst="rect">
              <a:avLst/>
            </a:prstGeom>
            <a:solidFill>
              <a:srgbClr val="D13A0D"/>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7" name="Rectangle 14"/>
            <p:cNvSpPr>
              <a:spLocks noChangeArrowheads="1"/>
            </p:cNvSpPr>
            <p:nvPr/>
          </p:nvSpPr>
          <p:spPr bwMode="gray">
            <a:xfrm>
              <a:off x="19140488" y="669335"/>
              <a:ext cx="5662786" cy="2300340"/>
            </a:xfrm>
            <a:prstGeom prst="rect">
              <a:avLst/>
            </a:prstGeom>
            <a:solidFill>
              <a:srgbClr val="D74021"/>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8" name="Rectangle 15"/>
            <p:cNvSpPr>
              <a:spLocks noChangeArrowheads="1"/>
            </p:cNvSpPr>
            <p:nvPr/>
          </p:nvSpPr>
          <p:spPr bwMode="gray">
            <a:xfrm>
              <a:off x="19140488" y="2900159"/>
              <a:ext cx="5662786" cy="1289202"/>
            </a:xfrm>
            <a:prstGeom prst="rect">
              <a:avLst/>
            </a:prstGeom>
            <a:solidFill>
              <a:srgbClr val="CD2F12"/>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39" name="Freeform 16"/>
            <p:cNvSpPr>
              <a:spLocks/>
            </p:cNvSpPr>
            <p:nvPr/>
          </p:nvSpPr>
          <p:spPr bwMode="gray">
            <a:xfrm>
              <a:off x="19140488" y="4032950"/>
              <a:ext cx="5662786" cy="2126551"/>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45" name="Rectangle 10"/>
            <p:cNvSpPr>
              <a:spLocks noChangeArrowheads="1"/>
            </p:cNvSpPr>
            <p:nvPr/>
          </p:nvSpPr>
          <p:spPr bwMode="gray">
            <a:xfrm>
              <a:off x="19140488" y="13674"/>
              <a:ext cx="5662786" cy="691998"/>
            </a:xfrm>
            <a:prstGeom prst="rect">
              <a:avLst/>
            </a:prstGeom>
            <a:solidFill>
              <a:srgbClr val="EE9C34"/>
            </a:solidFill>
            <a:ln w="0">
              <a:noFill/>
              <a:prstDash val="solid"/>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grpSp>
      <p:grpSp>
        <p:nvGrpSpPr>
          <p:cNvPr id="46" name="Group 32"/>
          <p:cNvGrpSpPr>
            <a:grpSpLocks/>
          </p:cNvGrpSpPr>
          <p:nvPr userDrawn="1"/>
        </p:nvGrpSpPr>
        <p:grpSpPr bwMode="auto">
          <a:xfrm>
            <a:off x="1049073" y="6170613"/>
            <a:ext cx="990600" cy="533400"/>
            <a:chOff x="518032" y="978681"/>
            <a:chExt cx="4572000" cy="2667393"/>
          </a:xfrm>
        </p:grpSpPr>
        <p:sp>
          <p:nvSpPr>
            <p:cNvPr id="47" name="Rectangle 37"/>
            <p:cNvSpPr>
              <a:spLocks noChangeArrowheads="1"/>
            </p:cNvSpPr>
            <p:nvPr/>
          </p:nvSpPr>
          <p:spPr bwMode="gray">
            <a:xfrm>
              <a:off x="3295650" y="978681"/>
              <a:ext cx="1143000" cy="263229"/>
            </a:xfrm>
            <a:prstGeom prst="rect">
              <a:avLst/>
            </a:prstGeom>
            <a:solidFill>
              <a:srgbClr val="A10000"/>
            </a:solidFill>
            <a:ln w="0">
              <a:noFill/>
              <a:miter lim="800000"/>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sp>
          <p:nvSpPr>
            <p:cNvPr id="48" name="Freeform 7"/>
            <p:cNvSpPr>
              <a:spLocks noEditPoints="1"/>
            </p:cNvSpPr>
            <p:nvPr/>
          </p:nvSpPr>
          <p:spPr bwMode="gray">
            <a:xfrm>
              <a:off x="518032" y="1922794"/>
              <a:ext cx="4572000" cy="1723280"/>
            </a:xfrm>
            <a:custGeom>
              <a:avLst/>
              <a:gdLst>
                <a:gd name="T0" fmla="*/ 581 w 4127"/>
                <a:gd name="T1" fmla="*/ 233 h 1544"/>
                <a:gd name="T2" fmla="*/ 538 w 4127"/>
                <a:gd name="T3" fmla="*/ 949 h 1544"/>
                <a:gd name="T4" fmla="*/ 630 w 4127"/>
                <a:gd name="T5" fmla="*/ 946 h 1544"/>
                <a:gd name="T6" fmla="*/ 793 w 4127"/>
                <a:gd name="T7" fmla="*/ 880 h 1544"/>
                <a:gd name="T8" fmla="*/ 886 w 4127"/>
                <a:gd name="T9" fmla="*/ 728 h 1544"/>
                <a:gd name="T10" fmla="*/ 905 w 4127"/>
                <a:gd name="T11" fmla="*/ 505 h 1544"/>
                <a:gd name="T12" fmla="*/ 850 w 4127"/>
                <a:gd name="T13" fmla="*/ 329 h 1544"/>
                <a:gd name="T14" fmla="*/ 727 w 4127"/>
                <a:gd name="T15" fmla="*/ 241 h 1544"/>
                <a:gd name="T16" fmla="*/ 521 w 4127"/>
                <a:gd name="T17" fmla="*/ 3 h 1544"/>
                <a:gd name="T18" fmla="*/ 643 w 4127"/>
                <a:gd name="T19" fmla="*/ 74 h 1544"/>
                <a:gd name="T20" fmla="*/ 761 w 4127"/>
                <a:gd name="T21" fmla="*/ 24 h 1544"/>
                <a:gd name="T22" fmla="*/ 855 w 4127"/>
                <a:gd name="T23" fmla="*/ 9 h 1544"/>
                <a:gd name="T24" fmla="*/ 1026 w 4127"/>
                <a:gd name="T25" fmla="*/ 40 h 1544"/>
                <a:gd name="T26" fmla="*/ 1180 w 4127"/>
                <a:gd name="T27" fmla="*/ 172 h 1544"/>
                <a:gd name="T28" fmla="*/ 1265 w 4127"/>
                <a:gd name="T29" fmla="*/ 383 h 1544"/>
                <a:gd name="T30" fmla="*/ 1265 w 4127"/>
                <a:gd name="T31" fmla="*/ 641 h 1544"/>
                <a:gd name="T32" fmla="*/ 1175 w 4127"/>
                <a:gd name="T33" fmla="*/ 857 h 1544"/>
                <a:gd name="T34" fmla="*/ 1005 w 4127"/>
                <a:gd name="T35" fmla="*/ 1006 h 1544"/>
                <a:gd name="T36" fmla="*/ 766 w 4127"/>
                <a:gd name="T37" fmla="*/ 1074 h 1544"/>
                <a:gd name="T38" fmla="*/ 601 w 4127"/>
                <a:gd name="T39" fmla="*/ 1074 h 1544"/>
                <a:gd name="T40" fmla="*/ 692 w 4127"/>
                <a:gd name="T41" fmla="*/ 1447 h 1544"/>
                <a:gd name="T42" fmla="*/ 171 w 4127"/>
                <a:gd name="T43" fmla="*/ 1408 h 1544"/>
                <a:gd name="T44" fmla="*/ 413 w 4127"/>
                <a:gd name="T45" fmla="*/ 3 h 1544"/>
                <a:gd name="T46" fmla="*/ 3876 w 4127"/>
                <a:gd name="T47" fmla="*/ 20 h 1544"/>
                <a:gd name="T48" fmla="*/ 4036 w 4127"/>
                <a:gd name="T49" fmla="*/ 100 h 1544"/>
                <a:gd name="T50" fmla="*/ 4113 w 4127"/>
                <a:gd name="T51" fmla="*/ 232 h 1544"/>
                <a:gd name="T52" fmla="*/ 4091 w 4127"/>
                <a:gd name="T53" fmla="*/ 362 h 1544"/>
                <a:gd name="T54" fmla="*/ 3995 w 4127"/>
                <a:gd name="T55" fmla="*/ 436 h 1544"/>
                <a:gd name="T56" fmla="*/ 3859 w 4127"/>
                <a:gd name="T57" fmla="*/ 438 h 1544"/>
                <a:gd name="T58" fmla="*/ 3757 w 4127"/>
                <a:gd name="T59" fmla="*/ 114 h 1544"/>
                <a:gd name="T60" fmla="*/ 3597 w 4127"/>
                <a:gd name="T61" fmla="*/ 187 h 1544"/>
                <a:gd name="T62" fmla="*/ 3508 w 4127"/>
                <a:gd name="T63" fmla="*/ 339 h 1544"/>
                <a:gd name="T64" fmla="*/ 3489 w 4127"/>
                <a:gd name="T65" fmla="*/ 565 h 1544"/>
                <a:gd name="T66" fmla="*/ 3547 w 4127"/>
                <a:gd name="T67" fmla="*/ 753 h 1544"/>
                <a:gd name="T68" fmla="*/ 3668 w 4127"/>
                <a:gd name="T69" fmla="*/ 869 h 1544"/>
                <a:gd name="T70" fmla="*/ 3821 w 4127"/>
                <a:gd name="T71" fmla="*/ 896 h 1544"/>
                <a:gd name="T72" fmla="*/ 3931 w 4127"/>
                <a:gd name="T73" fmla="*/ 872 h 1544"/>
                <a:gd name="T74" fmla="*/ 4079 w 4127"/>
                <a:gd name="T75" fmla="*/ 810 h 1544"/>
                <a:gd name="T76" fmla="*/ 4016 w 4127"/>
                <a:gd name="T77" fmla="*/ 1024 h 1544"/>
                <a:gd name="T78" fmla="*/ 3830 w 4127"/>
                <a:gd name="T79" fmla="*/ 1080 h 1544"/>
                <a:gd name="T80" fmla="*/ 3651 w 4127"/>
                <a:gd name="T81" fmla="*/ 1095 h 1544"/>
                <a:gd name="T82" fmla="*/ 3426 w 4127"/>
                <a:gd name="T83" fmla="*/ 1060 h 1544"/>
                <a:gd name="T84" fmla="*/ 3255 w 4127"/>
                <a:gd name="T85" fmla="*/ 947 h 1544"/>
                <a:gd name="T86" fmla="*/ 3140 w 4127"/>
                <a:gd name="T87" fmla="*/ 772 h 1544"/>
                <a:gd name="T88" fmla="*/ 3101 w 4127"/>
                <a:gd name="T89" fmla="*/ 561 h 1544"/>
                <a:gd name="T90" fmla="*/ 3153 w 4127"/>
                <a:gd name="T91" fmla="*/ 318 h 1544"/>
                <a:gd name="T92" fmla="*/ 3293 w 4127"/>
                <a:gd name="T93" fmla="*/ 135 h 1544"/>
                <a:gd name="T94" fmla="*/ 3508 w 4127"/>
                <a:gd name="T95" fmla="*/ 27 h 1544"/>
                <a:gd name="T96" fmla="*/ 2910 w 4127"/>
                <a:gd name="T97" fmla="*/ 0 h 1544"/>
                <a:gd name="T98" fmla="*/ 3040 w 4127"/>
                <a:gd name="T99" fmla="*/ 52 h 1544"/>
                <a:gd name="T100" fmla="*/ 3093 w 4127"/>
                <a:gd name="T101" fmla="*/ 178 h 1544"/>
                <a:gd name="T102" fmla="*/ 3071 w 4127"/>
                <a:gd name="T103" fmla="*/ 277 h 1544"/>
                <a:gd name="T104" fmla="*/ 3004 w 4127"/>
                <a:gd name="T105" fmla="*/ 393 h 1544"/>
                <a:gd name="T106" fmla="*/ 2876 w 4127"/>
                <a:gd name="T107" fmla="*/ 561 h 1544"/>
                <a:gd name="T108" fmla="*/ 1784 w 4127"/>
                <a:gd name="T109" fmla="*/ 1078 h 1544"/>
                <a:gd name="T110" fmla="*/ 1313 w 4127"/>
                <a:gd name="T111" fmla="*/ 118 h 1544"/>
                <a:gd name="T112" fmla="*/ 2247 w 4127"/>
                <a:gd name="T113" fmla="*/ 25 h 1544"/>
                <a:gd name="T114" fmla="*/ 2759 w 4127"/>
                <a:gd name="T115" fmla="*/ 62 h 1544"/>
                <a:gd name="T116" fmla="*/ 2872 w 4127"/>
                <a:gd name="T117" fmla="*/ 4 h 15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127"/>
                <a:gd name="T178" fmla="*/ 0 h 1544"/>
                <a:gd name="T179" fmla="*/ 4127 w 4127"/>
                <a:gd name="T180" fmla="*/ 1544 h 15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round/>
              <a:headEnd/>
              <a:tailEnd/>
            </a:ln>
          </p:spPr>
          <p:txBody>
            <a:bodyPr/>
            <a:lstStyle/>
            <a:p>
              <a:pPr algn="l" fontAlgn="auto" hangingPunct="1">
                <a:spcBef>
                  <a:spcPts val="0"/>
                </a:spcBef>
                <a:spcAft>
                  <a:spcPts val="0"/>
                </a:spcAft>
                <a:buSzTx/>
                <a:defRPr/>
              </a:pPr>
              <a:endParaRPr lang="en-GB" sz="1800">
                <a:latin typeface="+mn-lt"/>
                <a:ea typeface="+mn-ea"/>
                <a:cs typeface="+mn-cs"/>
              </a:endParaRPr>
            </a:p>
          </p:txBody>
        </p:sp>
      </p:grpSp>
      <p:sp>
        <p:nvSpPr>
          <p:cNvPr id="49" name="Rectangle 21"/>
          <p:cNvSpPr>
            <a:spLocks noChangeArrowheads="1"/>
          </p:cNvSpPr>
          <p:nvPr userDrawn="1"/>
        </p:nvSpPr>
        <p:spPr bwMode="gray">
          <a:xfrm>
            <a:off x="7318510" y="6294894"/>
            <a:ext cx="2489463" cy="215444"/>
          </a:xfrm>
          <a:prstGeom prst="rect">
            <a:avLst/>
          </a:prstGeom>
          <a:noFill/>
          <a:ln w="9525" algn="ctr">
            <a:noFill/>
            <a:miter lim="800000"/>
            <a:headEnd/>
            <a:tailEnd/>
          </a:ln>
          <a:effectLst/>
        </p:spPr>
        <p:txBody>
          <a:bodyPr wrap="none" lIns="0" tIns="0" rIns="0" bIns="0" anchor="b">
            <a:spAutoFit/>
          </a:bodyPr>
          <a:lstStyle/>
          <a:p>
            <a:pPr algn="r" hangingPunct="1"/>
            <a:r>
              <a:rPr lang="en-US" altLang="ja-JP" sz="1400" dirty="0">
                <a:latin typeface="Arial" charset="0"/>
                <a:ea typeface="ＭＳ Ｐ明朝" pitchFamily="18" charset="-128"/>
              </a:rPr>
              <a:t>Strictly Private and Confidential</a:t>
            </a:r>
          </a:p>
        </p:txBody>
      </p:sp>
      <p:sp>
        <p:nvSpPr>
          <p:cNvPr id="54" name="Title 1"/>
          <p:cNvSpPr>
            <a:spLocks noGrp="1"/>
          </p:cNvSpPr>
          <p:nvPr>
            <p:ph type="ctrTitle" hasCustomPrompt="1"/>
          </p:nvPr>
        </p:nvSpPr>
        <p:spPr bwMode="white">
          <a:xfrm>
            <a:off x="2053432" y="838200"/>
            <a:ext cx="5788819" cy="935038"/>
          </a:xfrm>
        </p:spPr>
        <p:txBody>
          <a:bodyPr anchor="t" anchorCtr="0">
            <a:noAutofit/>
          </a:bodyPr>
          <a:lstStyle>
            <a:lvl1pPr>
              <a:lnSpc>
                <a:spcPct val="90000"/>
              </a:lnSpc>
              <a:defRPr sz="3200" b="1" i="1" baseline="0">
                <a:solidFill>
                  <a:schemeClr val="bg1"/>
                </a:solidFill>
              </a:defRPr>
            </a:lvl1pPr>
          </a:lstStyle>
          <a:p>
            <a:r>
              <a:rPr lang="ja-JP" altLang="en-US" sz="3200" b="1" i="1" dirty="0">
                <a:solidFill>
                  <a:schemeClr val="bg1"/>
                </a:solidFill>
              </a:rPr>
              <a:t>メインタイトルを記載</a:t>
            </a:r>
            <a:endParaRPr lang="ja-JP" altLang="en-US" noProof="0" dirty="0"/>
          </a:p>
        </p:txBody>
      </p:sp>
      <p:sp>
        <p:nvSpPr>
          <p:cNvPr id="55" name="Subtitle 2"/>
          <p:cNvSpPr>
            <a:spLocks noGrp="1"/>
          </p:cNvSpPr>
          <p:nvPr>
            <p:ph type="subTitle" idx="1" hasCustomPrompt="1"/>
          </p:nvPr>
        </p:nvSpPr>
        <p:spPr bwMode="white">
          <a:xfrm>
            <a:off x="2053432" y="1828800"/>
            <a:ext cx="5788819" cy="448073"/>
          </a:xfrm>
        </p:spPr>
        <p:txBody>
          <a:bodyPr vert="horz" lIns="91440" tIns="45720" rIns="91440" bIns="45720" rtlCol="0" anchor="b">
            <a:noAutofit/>
          </a:bodyPr>
          <a:lstStyle>
            <a:lvl1pPr>
              <a:defRPr kumimoji="1" lang="ja-JP" altLang="en-US" sz="2400" noProof="0" dirty="0" smtClean="0">
                <a:solidFill>
                  <a:schemeClr val="bg1"/>
                </a:solidFill>
                <a:latin typeface="HGP明朝E" pitchFamily="18" charset="-128"/>
                <a:ea typeface="HGP明朝E" pitchFamily="18" charset="-128"/>
              </a:defRPr>
            </a:lvl1pPr>
          </a:lstStyle>
          <a:p>
            <a:pPr lvl="0" indent="0">
              <a:lnSpc>
                <a:spcPct val="90000"/>
              </a:lnSpc>
              <a:spcBef>
                <a:spcPts val="1200"/>
              </a:spcBef>
              <a:spcAft>
                <a:spcPts val="0"/>
              </a:spcAft>
            </a:pPr>
            <a:r>
              <a:rPr lang="ja-JP" altLang="en-US" noProof="0" dirty="0"/>
              <a:t>サブタイトルを記載</a:t>
            </a:r>
          </a:p>
        </p:txBody>
      </p:sp>
      <p:sp>
        <p:nvSpPr>
          <p:cNvPr id="56" name="Text Placeholder 31"/>
          <p:cNvSpPr>
            <a:spLocks noGrp="1"/>
          </p:cNvSpPr>
          <p:nvPr>
            <p:ph type="body" sz="quarter" idx="10" hasCustomPrompt="1"/>
          </p:nvPr>
        </p:nvSpPr>
        <p:spPr bwMode="white">
          <a:xfrm>
            <a:off x="2053431" y="374904"/>
            <a:ext cx="4447794" cy="146304"/>
          </a:xfrm>
        </p:spPr>
        <p:txBody>
          <a:bodyPr/>
          <a:lstStyle>
            <a:lvl1pPr marL="0" marR="0" indent="0" algn="l" defTabSz="914400" rtl="0" eaLnBrk="1" fontAlgn="auto" latinLnBrk="0" hangingPunct="1">
              <a:lnSpc>
                <a:spcPct val="100000"/>
              </a:lnSpc>
              <a:spcBef>
                <a:spcPts val="0"/>
              </a:spcBef>
              <a:spcAft>
                <a:spcPts val="0"/>
              </a:spcAft>
              <a:buClr>
                <a:schemeClr val="tx1"/>
              </a:buClr>
              <a:buSzTx/>
              <a:buFontTx/>
              <a:buNone/>
              <a:tabLst/>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marL="0" marR="0" lvl="0" indent="0" algn="l" defTabSz="914400" rtl="0" eaLnBrk="1" fontAlgn="auto" latinLnBrk="0" hangingPunct="1">
              <a:lnSpc>
                <a:spcPct val="100000"/>
              </a:lnSpc>
              <a:spcBef>
                <a:spcPts val="0"/>
              </a:spcBef>
              <a:spcAft>
                <a:spcPts val="0"/>
              </a:spcAft>
              <a:buClr>
                <a:schemeClr val="tx1"/>
              </a:buClr>
              <a:buSzTx/>
              <a:buFontTx/>
              <a:buNone/>
              <a:tabLst/>
            </a:pPr>
            <a:r>
              <a:rPr kumimoji="1" lang="en-US" altLang="ja-JP" dirty="0"/>
              <a:t>www.pwc.com/jp</a:t>
            </a:r>
          </a:p>
        </p:txBody>
      </p:sp>
      <p:sp>
        <p:nvSpPr>
          <p:cNvPr id="17" name="Picture Placeholder 76"/>
          <p:cNvSpPr>
            <a:spLocks noGrp="1"/>
          </p:cNvSpPr>
          <p:nvPr>
            <p:ph type="pic" sz="quarter" idx="13"/>
          </p:nvPr>
        </p:nvSpPr>
        <p:spPr>
          <a:xfrm>
            <a:off x="1898650" y="2899978"/>
            <a:ext cx="6851650" cy="3272223"/>
          </a:xfrm>
        </p:spPr>
        <p:txBody>
          <a:bodyPr/>
          <a:lstStyle>
            <a:lvl1pPr>
              <a:defRPr sz="1400"/>
            </a:lvl1pPr>
          </a:lstStyle>
          <a:p>
            <a:r>
              <a:rPr lang="ja-JP" altLang="en-US" noProof="0"/>
              <a:t>アイコンをクリックして図を追加</a:t>
            </a:r>
            <a:endParaRPr lang="en-GB" noProof="0" dirty="0"/>
          </a:p>
        </p:txBody>
      </p:sp>
      <p:sp>
        <p:nvSpPr>
          <p:cNvPr id="52" name="テキスト プレースホルダー 8"/>
          <p:cNvSpPr>
            <a:spLocks noGrp="1"/>
          </p:cNvSpPr>
          <p:nvPr>
            <p:ph type="body" sz="quarter" idx="16" hasCustomPrompt="1"/>
          </p:nvPr>
        </p:nvSpPr>
        <p:spPr>
          <a:xfrm>
            <a:off x="2063750" y="2324129"/>
            <a:ext cx="1178283" cy="246221"/>
          </a:xfrm>
        </p:spPr>
        <p:txBody>
          <a:bodyPr wrap="none" lIns="72000" tIns="0" rIns="90000" bIns="0" anchor="ctr">
            <a:spAutoFit/>
          </a:bodyPr>
          <a:lstStyle>
            <a:lvl1pPr>
              <a:spcAft>
                <a:spcPts val="0"/>
              </a:spcAft>
              <a:defRPr sz="1600">
                <a:solidFill>
                  <a:schemeClr val="bg1"/>
                </a:solidFill>
                <a:latin typeface="+mj-ea"/>
                <a:ea typeface="+mj-ea"/>
              </a:defRPr>
            </a:lvl1pPr>
          </a:lstStyle>
          <a:p>
            <a:pPr lvl="0"/>
            <a:r>
              <a:rPr kumimoji="1" lang="ja-JP" altLang="en-US" dirty="0"/>
              <a:t>日付の記載</a:t>
            </a:r>
          </a:p>
        </p:txBody>
      </p:sp>
      <p:sp>
        <p:nvSpPr>
          <p:cNvPr id="53" name="テキスト プレースホルダー 8"/>
          <p:cNvSpPr>
            <a:spLocks noGrp="1"/>
          </p:cNvSpPr>
          <p:nvPr>
            <p:ph type="body" sz="quarter" idx="17" hasCustomPrompt="1"/>
          </p:nvPr>
        </p:nvSpPr>
        <p:spPr>
          <a:xfrm>
            <a:off x="2063751" y="2606716"/>
            <a:ext cx="1920473" cy="246221"/>
          </a:xfrm>
        </p:spPr>
        <p:txBody>
          <a:bodyPr wrap="none" lIns="72000" tIns="0" rIns="90000" bIns="0" anchor="t">
            <a:spAutoFit/>
          </a:bodyPr>
          <a:lstStyle>
            <a:lvl1pPr>
              <a:spcAft>
                <a:spcPts val="0"/>
              </a:spcAft>
              <a:defRPr sz="1600">
                <a:solidFill>
                  <a:schemeClr val="bg1"/>
                </a:solidFill>
                <a:latin typeface="+mj-ea"/>
                <a:ea typeface="+mj-ea"/>
              </a:defRPr>
            </a:lvl1pPr>
          </a:lstStyle>
          <a:p>
            <a:pPr lvl="0"/>
            <a:r>
              <a:rPr kumimoji="1" lang="ja-JP" altLang="en-US" dirty="0"/>
              <a:t>社名、部署名を記載</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 Slide: Colour">
    <p:spTree>
      <p:nvGrpSpPr>
        <p:cNvPr id="1" name=""/>
        <p:cNvGrpSpPr/>
        <p:nvPr/>
      </p:nvGrpSpPr>
      <p:grpSpPr>
        <a:xfrm>
          <a:off x="0" y="0"/>
          <a:ext cx="0" cy="0"/>
          <a:chOff x="0" y="0"/>
          <a:chExt cx="0" cy="0"/>
        </a:xfrm>
      </p:grpSpPr>
      <p:sp>
        <p:nvSpPr>
          <p:cNvPr id="20" name="Rectangle 649"/>
          <p:cNvSpPr>
            <a:spLocks noChangeArrowheads="1"/>
          </p:cNvSpPr>
          <p:nvPr userDrawn="1"/>
        </p:nvSpPr>
        <p:spPr bwMode="gray">
          <a:xfrm>
            <a:off x="8007350" y="685801"/>
            <a:ext cx="1898650" cy="5486399"/>
          </a:xfrm>
          <a:prstGeom prst="rect">
            <a:avLst/>
          </a:prstGeom>
          <a:solidFill>
            <a:schemeClr val="tx2">
              <a:lumMod val="40000"/>
              <a:lumOff val="6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noProof="0" dirty="0"/>
          </a:p>
        </p:txBody>
      </p:sp>
      <p:sp>
        <p:nvSpPr>
          <p:cNvPr id="21" name="Rectangle 648"/>
          <p:cNvSpPr>
            <a:spLocks noChangeArrowheads="1"/>
          </p:cNvSpPr>
          <p:nvPr userDrawn="1"/>
        </p:nvSpPr>
        <p:spPr bwMode="gray">
          <a:xfrm>
            <a:off x="1898650" y="0"/>
            <a:ext cx="6108700" cy="685800"/>
          </a:xfrm>
          <a:prstGeom prst="rect">
            <a:avLst/>
          </a:prstGeom>
          <a:solidFill>
            <a:schemeClr val="tx2">
              <a:lumMod val="60000"/>
              <a:lumOff val="4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noProof="0" dirty="0"/>
          </a:p>
        </p:txBody>
      </p:sp>
      <p:sp>
        <p:nvSpPr>
          <p:cNvPr id="22" name="Rectangle 650"/>
          <p:cNvSpPr>
            <a:spLocks noChangeArrowheads="1"/>
          </p:cNvSpPr>
          <p:nvPr userDrawn="1"/>
        </p:nvSpPr>
        <p:spPr bwMode="gray">
          <a:xfrm>
            <a:off x="1898650" y="685800"/>
            <a:ext cx="6108700" cy="5486400"/>
          </a:xfrm>
          <a:prstGeom prst="rect">
            <a:avLst/>
          </a:prstGeom>
          <a:solidFill>
            <a:schemeClr val="tx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noProof="0" dirty="0"/>
          </a:p>
        </p:txBody>
      </p:sp>
      <p:grpSp>
        <p:nvGrpSpPr>
          <p:cNvPr id="23" name="Group 32"/>
          <p:cNvGrpSpPr/>
          <p:nvPr userDrawn="1"/>
        </p:nvGrpSpPr>
        <p:grpSpPr>
          <a:xfrm>
            <a:off x="1049308" y="6170992"/>
            <a:ext cx="990600" cy="533479"/>
            <a:chOff x="518032" y="978681"/>
            <a:chExt cx="4572000" cy="2667393"/>
          </a:xfrm>
        </p:grpSpPr>
        <p:sp>
          <p:nvSpPr>
            <p:cNvPr id="24" name="Rectangle 37"/>
            <p:cNvSpPr>
              <a:spLocks noChangeArrowheads="1"/>
            </p:cNvSpPr>
            <p:nvPr userDrawn="1"/>
          </p:nvSpPr>
          <p:spPr bwMode="black">
            <a:xfrm>
              <a:off x="3295650" y="978681"/>
              <a:ext cx="1143000" cy="263229"/>
            </a:xfrm>
            <a:prstGeom prst="rect">
              <a:avLst/>
            </a:prstGeom>
            <a:solidFill>
              <a:schemeClr val="tx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25"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a:p>
          </p:txBody>
        </p:sp>
      </p:grpSp>
      <p:sp>
        <p:nvSpPr>
          <p:cNvPr id="26" name="Rectangle 21"/>
          <p:cNvSpPr>
            <a:spLocks noChangeArrowheads="1"/>
          </p:cNvSpPr>
          <p:nvPr userDrawn="1"/>
        </p:nvSpPr>
        <p:spPr bwMode="gray">
          <a:xfrm>
            <a:off x="7318510" y="6294894"/>
            <a:ext cx="2489463" cy="215444"/>
          </a:xfrm>
          <a:prstGeom prst="rect">
            <a:avLst/>
          </a:prstGeom>
          <a:noFill/>
          <a:ln w="9525" algn="ctr">
            <a:noFill/>
            <a:miter lim="800000"/>
            <a:headEnd/>
            <a:tailEnd/>
          </a:ln>
          <a:effectLst/>
        </p:spPr>
        <p:txBody>
          <a:bodyPr wrap="none" lIns="0" tIns="0" rIns="0" bIns="0" anchor="b">
            <a:spAutoFit/>
          </a:bodyPr>
          <a:lstStyle/>
          <a:p>
            <a:pPr algn="r" hangingPunct="1"/>
            <a:r>
              <a:rPr lang="en-US" altLang="ja-JP" sz="1400" dirty="0">
                <a:latin typeface="Arial" charset="0"/>
                <a:ea typeface="ＭＳ Ｐ明朝" pitchFamily="18" charset="-128"/>
              </a:rPr>
              <a:t>Strictly Private and Confidential</a:t>
            </a:r>
          </a:p>
        </p:txBody>
      </p:sp>
      <p:sp>
        <p:nvSpPr>
          <p:cNvPr id="50" name="Title 1"/>
          <p:cNvSpPr>
            <a:spLocks noGrp="1"/>
          </p:cNvSpPr>
          <p:nvPr>
            <p:ph type="ctrTitle" hasCustomPrompt="1"/>
          </p:nvPr>
        </p:nvSpPr>
        <p:spPr bwMode="white">
          <a:xfrm>
            <a:off x="2053432" y="838200"/>
            <a:ext cx="5788819" cy="914400"/>
          </a:xfrm>
        </p:spPr>
        <p:txBody>
          <a:bodyPr anchor="t" anchorCtr="0">
            <a:noAutofit/>
          </a:bodyPr>
          <a:lstStyle>
            <a:lvl1pPr>
              <a:lnSpc>
                <a:spcPct val="90000"/>
              </a:lnSpc>
              <a:defRPr sz="3200" b="1" i="1" baseline="0">
                <a:solidFill>
                  <a:schemeClr val="bg1"/>
                </a:solidFill>
              </a:defRPr>
            </a:lvl1pPr>
          </a:lstStyle>
          <a:p>
            <a:r>
              <a:rPr lang="ja-JP" altLang="en-US" sz="3200" b="1" i="1" dirty="0">
                <a:solidFill>
                  <a:schemeClr val="bg1"/>
                </a:solidFill>
              </a:rPr>
              <a:t>メインタイトルを記載</a:t>
            </a:r>
            <a:endParaRPr lang="ja-JP" altLang="en-US" noProof="0" dirty="0"/>
          </a:p>
        </p:txBody>
      </p:sp>
      <p:sp>
        <p:nvSpPr>
          <p:cNvPr id="51" name="Subtitle 2"/>
          <p:cNvSpPr>
            <a:spLocks noGrp="1"/>
          </p:cNvSpPr>
          <p:nvPr>
            <p:ph type="subTitle" idx="1" hasCustomPrompt="1"/>
          </p:nvPr>
        </p:nvSpPr>
        <p:spPr bwMode="white">
          <a:xfrm>
            <a:off x="2053432" y="1916114"/>
            <a:ext cx="5788819" cy="936625"/>
          </a:xfrm>
        </p:spPr>
        <p:txBody>
          <a:bodyPr anchor="b">
            <a:noAutofit/>
          </a:bodyPr>
          <a:lstStyle>
            <a:lvl1pPr marL="0" indent="0" algn="l">
              <a:lnSpc>
                <a:spcPct val="90000"/>
              </a:lnSpc>
              <a:spcAft>
                <a:spcPts val="0"/>
              </a:spcAft>
              <a:buNone/>
              <a:defRPr sz="3200" baseline="0">
                <a:solidFill>
                  <a:schemeClr val="bg1"/>
                </a:solidFill>
                <a:latin typeface="+mj-ea"/>
                <a:ea typeface="+mj-ea"/>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ja-JP" altLang="en-US" noProof="0" dirty="0"/>
              <a:t>サブタイトルを記載</a:t>
            </a:r>
          </a:p>
        </p:txBody>
      </p:sp>
      <p:sp>
        <p:nvSpPr>
          <p:cNvPr id="52" name="Text Placeholder 31"/>
          <p:cNvSpPr>
            <a:spLocks noGrp="1"/>
          </p:cNvSpPr>
          <p:nvPr>
            <p:ph type="body" sz="quarter" idx="10" hasCustomPrompt="1"/>
          </p:nvPr>
        </p:nvSpPr>
        <p:spPr bwMode="white">
          <a:xfrm>
            <a:off x="2053431" y="374904"/>
            <a:ext cx="4447794" cy="146304"/>
          </a:xfrm>
        </p:spPr>
        <p:txBody>
          <a:bodyPr/>
          <a:lstStyle>
            <a:lvl1pPr marL="0" marR="0" indent="0" algn="l" defTabSz="914400" rtl="0" eaLnBrk="1" fontAlgn="auto" latinLnBrk="0" hangingPunct="1">
              <a:lnSpc>
                <a:spcPct val="100000"/>
              </a:lnSpc>
              <a:spcBef>
                <a:spcPts val="0"/>
              </a:spcBef>
              <a:spcAft>
                <a:spcPts val="0"/>
              </a:spcAft>
              <a:buClr>
                <a:schemeClr val="tx1"/>
              </a:buClr>
              <a:buSzTx/>
              <a:buFontTx/>
              <a:buNone/>
              <a:tabLst/>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marL="0" marR="0" lvl="0" indent="0" algn="l" defTabSz="914400" rtl="0" eaLnBrk="1" fontAlgn="auto" latinLnBrk="0" hangingPunct="1">
              <a:lnSpc>
                <a:spcPct val="100000"/>
              </a:lnSpc>
              <a:spcBef>
                <a:spcPts val="0"/>
              </a:spcBef>
              <a:spcAft>
                <a:spcPts val="0"/>
              </a:spcAft>
              <a:buClr>
                <a:schemeClr val="tx1"/>
              </a:buClr>
              <a:buSzTx/>
              <a:buFontTx/>
              <a:buNone/>
              <a:tabLst/>
            </a:pPr>
            <a:r>
              <a:rPr kumimoji="1" lang="en-US" altLang="ja-JP" dirty="0"/>
              <a:t>www.pwc.com/jp</a:t>
            </a:r>
          </a:p>
        </p:txBody>
      </p:sp>
      <p:sp>
        <p:nvSpPr>
          <p:cNvPr id="27" name="テキスト プレースホルダー 8"/>
          <p:cNvSpPr>
            <a:spLocks noGrp="1"/>
          </p:cNvSpPr>
          <p:nvPr>
            <p:ph type="body" sz="quarter" idx="16" hasCustomPrompt="1"/>
          </p:nvPr>
        </p:nvSpPr>
        <p:spPr>
          <a:xfrm>
            <a:off x="2063750" y="2943353"/>
            <a:ext cx="1304920" cy="371513"/>
          </a:xfrm>
        </p:spPr>
        <p:txBody>
          <a:bodyPr wrap="none" lIns="72000" tIns="46800" rIns="90000" bIns="46800" anchor="ctr">
            <a:spAutoFit/>
          </a:bodyPr>
          <a:lstStyle>
            <a:lvl1pPr>
              <a:spcAft>
                <a:spcPts val="0"/>
              </a:spcAft>
              <a:defRPr sz="1800">
                <a:solidFill>
                  <a:schemeClr val="bg1"/>
                </a:solidFill>
                <a:latin typeface="+mj-ea"/>
                <a:ea typeface="+mj-ea"/>
              </a:defRPr>
            </a:lvl1pPr>
          </a:lstStyle>
          <a:p>
            <a:pPr lvl="0"/>
            <a:r>
              <a:rPr kumimoji="1" lang="ja-JP" altLang="en-US" dirty="0"/>
              <a:t>日付の記載</a:t>
            </a:r>
          </a:p>
        </p:txBody>
      </p:sp>
      <p:sp>
        <p:nvSpPr>
          <p:cNvPr id="28" name="テキスト プレースホルダー 8"/>
          <p:cNvSpPr>
            <a:spLocks noGrp="1"/>
          </p:cNvSpPr>
          <p:nvPr>
            <p:ph type="body" sz="quarter" idx="17" hasCustomPrompt="1"/>
          </p:nvPr>
        </p:nvSpPr>
        <p:spPr>
          <a:xfrm>
            <a:off x="2063751" y="3429001"/>
            <a:ext cx="2140085" cy="371513"/>
          </a:xfrm>
        </p:spPr>
        <p:txBody>
          <a:bodyPr wrap="none" lIns="72000" tIns="46800" rIns="90000" bIns="46800" anchor="t">
            <a:spAutoFit/>
          </a:bodyPr>
          <a:lstStyle>
            <a:lvl1pPr>
              <a:spcAft>
                <a:spcPts val="0"/>
              </a:spcAft>
              <a:defRPr sz="1800">
                <a:solidFill>
                  <a:schemeClr val="bg1"/>
                </a:solidFill>
                <a:latin typeface="+mj-ea"/>
                <a:ea typeface="+mj-ea"/>
              </a:defRPr>
            </a:lvl1pPr>
          </a:lstStyle>
          <a:p>
            <a:pPr lvl="0"/>
            <a:r>
              <a:rPr kumimoji="1" lang="ja-JP" altLang="en-US" dirty="0"/>
              <a:t>社名、部署名を記載</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losing Statement">
    <p:spTree>
      <p:nvGrpSpPr>
        <p:cNvPr id="1" name=""/>
        <p:cNvGrpSpPr/>
        <p:nvPr/>
      </p:nvGrpSpPr>
      <p:grpSpPr>
        <a:xfrm>
          <a:off x="0" y="0"/>
          <a:ext cx="0" cy="0"/>
          <a:chOff x="0" y="0"/>
          <a:chExt cx="0" cy="0"/>
        </a:xfrm>
      </p:grpSpPr>
      <p:sp>
        <p:nvSpPr>
          <p:cNvPr id="2" name="Title 1"/>
          <p:cNvSpPr>
            <a:spLocks noGrp="1"/>
          </p:cNvSpPr>
          <p:nvPr>
            <p:ph type="title"/>
          </p:nvPr>
        </p:nvSpPr>
        <p:spPr>
          <a:xfrm>
            <a:off x="577850" y="685800"/>
            <a:ext cx="8750300" cy="914400"/>
          </a:xfrm>
        </p:spPr>
        <p:txBody>
          <a:bodyPr/>
          <a:lstStyle>
            <a:lvl1pPr>
              <a:defRPr sz="3200">
                <a:solidFill>
                  <a:schemeClr val="tx1"/>
                </a:solidFill>
              </a:defRPr>
            </a:lvl1pPr>
          </a:lstStyle>
          <a:p>
            <a:r>
              <a:rPr lang="ja-JP" altLang="en-US" noProof="0" dirty="0"/>
              <a:t>マスター タイトルの書式設定</a:t>
            </a:r>
          </a:p>
        </p:txBody>
      </p:sp>
      <p:sp>
        <p:nvSpPr>
          <p:cNvPr id="11" name="Text Placeholder 10"/>
          <p:cNvSpPr>
            <a:spLocks noGrp="1"/>
          </p:cNvSpPr>
          <p:nvPr>
            <p:ph type="body" sz="quarter" idx="10" hasCustomPrompt="1"/>
          </p:nvPr>
        </p:nvSpPr>
        <p:spPr>
          <a:xfrm>
            <a:off x="577850" y="5867400"/>
            <a:ext cx="5200650" cy="762000"/>
          </a:xfrm>
        </p:spPr>
        <p:txBody>
          <a:bodyPr anchor="b"/>
          <a:lstStyle>
            <a:lvl1pPr>
              <a:spcBef>
                <a:spcPts val="300"/>
              </a:spcBef>
              <a:spcAft>
                <a:spcPts val="0"/>
              </a:spcAft>
              <a:defRPr sz="900">
                <a:latin typeface="Arial" pitchFamily="34" charset="0"/>
                <a:cs typeface="Arial" pitchFamily="34" charset="0"/>
              </a:defRPr>
            </a:lvl1pPr>
          </a:lstStyle>
          <a:p>
            <a:pPr lvl="0"/>
            <a:r>
              <a:rPr lang="en-US" altLang="ja-JP" noProof="0" dirty="0"/>
              <a:t>Add legal and copyright disclaimers here.</a:t>
            </a:r>
            <a:endParaRPr lang="ja-JP" altLang="en-US" noProof="0" dirty="0"/>
          </a:p>
        </p:txBody>
      </p:sp>
      <p:cxnSp>
        <p:nvCxnSpPr>
          <p:cNvPr id="5" name="Shape 14"/>
          <p:cNvCxnSpPr/>
          <p:nvPr userDrawn="1"/>
        </p:nvCxnSpPr>
        <p:spPr>
          <a:xfrm rot="5400000" flipH="1" flipV="1">
            <a:off x="4802497" y="-3764399"/>
            <a:ext cx="144000" cy="88920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4729" y="685799"/>
            <a:ext cx="8736543" cy="942975"/>
          </a:xfrm>
          <a:prstGeom prst="rect">
            <a:avLst/>
          </a:prstGeom>
        </p:spPr>
        <p:txBody>
          <a:bodyPr vert="horz" lIns="0" tIns="0" rIns="0" bIns="0" rtlCol="0" anchor="t" anchorCtr="0">
            <a:noAutofit/>
          </a:bodyPr>
          <a:lstStyle/>
          <a:p>
            <a:r>
              <a:rPr lang="en-US" altLang="ja-JP" noProof="0" dirty="0"/>
              <a:t>Click to edit</a:t>
            </a:r>
            <a:br>
              <a:rPr lang="en-US" altLang="ja-JP" noProof="0" dirty="0"/>
            </a:br>
            <a:r>
              <a:rPr lang="en-US" altLang="ja-JP" noProof="0" dirty="0"/>
              <a:t>Master title style</a:t>
            </a:r>
            <a:endParaRPr lang="ja-JP" altLang="en-US" noProof="0" dirty="0"/>
          </a:p>
        </p:txBody>
      </p:sp>
      <p:sp>
        <p:nvSpPr>
          <p:cNvPr id="3" name="Text Placeholder 2"/>
          <p:cNvSpPr>
            <a:spLocks noGrp="1"/>
          </p:cNvSpPr>
          <p:nvPr>
            <p:ph type="body" idx="1"/>
          </p:nvPr>
        </p:nvSpPr>
        <p:spPr>
          <a:xfrm>
            <a:off x="584729" y="1773238"/>
            <a:ext cx="8736542" cy="4398962"/>
          </a:xfrm>
          <a:prstGeom prst="rect">
            <a:avLst/>
          </a:prstGeom>
        </p:spPr>
        <p:txBody>
          <a:bodyPr vert="horz" lIns="0" tIns="0" rIns="0" bIns="0" rtlCol="0">
            <a:noAutofit/>
          </a:bodyPr>
          <a:lstStyle/>
          <a:p>
            <a:pPr lvl="0"/>
            <a:r>
              <a:rPr lang="ja-JP" altLang="en-US" noProof="0" dirty="0"/>
              <a:t>マスター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4" name="Slide Number Placeholder 5"/>
          <p:cNvSpPr>
            <a:spLocks noGrp="1"/>
          </p:cNvSpPr>
          <p:nvPr>
            <p:ph type="sldNum" sz="quarter" idx="4"/>
          </p:nvPr>
        </p:nvSpPr>
        <p:spPr>
          <a:xfrm>
            <a:off x="9489504" y="6477000"/>
            <a:ext cx="157094" cy="153888"/>
          </a:xfrm>
          <a:prstGeom prst="rect">
            <a:avLst/>
          </a:prstGeom>
        </p:spPr>
        <p:txBody>
          <a:bodyPr wrap="none" lIns="0" tIns="0" rIns="0" bIns="0" anchor="t" anchorCtr="0">
            <a:spAutoFit/>
          </a:bodyPr>
          <a:lstStyle>
            <a:lvl1pPr algn="r">
              <a:defRPr sz="1000">
                <a:solidFill>
                  <a:schemeClr val="tx1"/>
                </a:solidFill>
                <a:latin typeface="Arial" pitchFamily="34" charset="0"/>
                <a:cs typeface="Arial" pitchFamily="34" charset="0"/>
              </a:defRPr>
            </a:lvl1pPr>
          </a:lstStyle>
          <a:p>
            <a:fld id="{9EBD5762-3BDC-484D-9503-7EA6D5A9A8CE}" type="slidenum">
              <a:rPr lang="en-US" altLang="ja-JP" smtClean="0"/>
              <a:pPr/>
              <a:t>‹#›</a:t>
            </a:fld>
            <a:endParaRPr lang="ja-JP" altLang="en-US" dirty="0"/>
          </a:p>
        </p:txBody>
      </p:sp>
      <p:sp>
        <p:nvSpPr>
          <p:cNvPr id="6" name="Date Placeholder 3"/>
          <p:cNvSpPr>
            <a:spLocks noGrp="1"/>
          </p:cNvSpPr>
          <p:nvPr>
            <p:ph type="dt" sz="half" idx="2"/>
          </p:nvPr>
        </p:nvSpPr>
        <p:spPr>
          <a:xfrm>
            <a:off x="9328085" y="6324600"/>
            <a:ext cx="65" cy="153888"/>
          </a:xfrm>
          <a:prstGeom prst="rect">
            <a:avLst/>
          </a:prstGeom>
        </p:spPr>
        <p:txBody>
          <a:bodyPr wrap="none" lIns="0" tIns="0" rIns="0" bIns="0" anchor="t" anchorCtr="0">
            <a:spAutoFit/>
          </a:bodyPr>
          <a:lstStyle>
            <a:lvl1pPr algn="r">
              <a:defRPr sz="1000">
                <a:solidFill>
                  <a:schemeClr val="tx1"/>
                </a:solidFill>
                <a:latin typeface="Arial" pitchFamily="34" charset="0"/>
                <a:ea typeface="ＭＳ Ｐ明朝" pitchFamily="18" charset="-128"/>
                <a:cs typeface="Arial" pitchFamily="34" charset="0"/>
              </a:defRPr>
            </a:lvl1pPr>
          </a:lstStyle>
          <a:p>
            <a:endParaRPr lang="ja-JP" altLang="en-US" dirty="0"/>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Lst>
  <p:hf hdr="0" ftr="0" dt="0"/>
  <p:txStyles>
    <p:title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p:titleStyle>
    <p:body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kumimoji="1" sz="2000" kern="1200">
          <a:solidFill>
            <a:schemeClr val="tx1"/>
          </a:solidFill>
          <a:latin typeface="+mn-ea"/>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kumimoji="1" sz="2000" kern="1200">
          <a:solidFill>
            <a:schemeClr val="tx1"/>
          </a:solidFill>
          <a:latin typeface="+mn-ea"/>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kumimoji="1" sz="2000" kern="1200">
          <a:solidFill>
            <a:schemeClr val="tx1"/>
          </a:solidFill>
          <a:latin typeface="+mn-ea"/>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kumimoji="1" sz="2000" kern="1200">
          <a:solidFill>
            <a:schemeClr val="tx1"/>
          </a:solidFill>
          <a:latin typeface="+mn-ea"/>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kumimoji="1" sz="2000" kern="1200" baseline="0">
          <a:solidFill>
            <a:schemeClr val="tx1"/>
          </a:solidFill>
          <a:latin typeface="+mn-ea"/>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kumimoji="1"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kumimoji="1"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kumimoji="1"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kumimoji="1" sz="2000" b="1" kern="1200" baseline="0">
          <a:solidFill>
            <a:schemeClr val="tx2"/>
          </a:solidFill>
          <a:latin typeface="Georgia" pitchFamily="18" charset="0"/>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sp>
        <p:nvSpPr>
          <p:cNvPr id="11" name="Rectangle 13"/>
          <p:cNvSpPr>
            <a:spLocks noGrp="1" noChangeArrowheads="1"/>
          </p:cNvSpPr>
          <p:nvPr>
            <p:ph type="title"/>
          </p:nvPr>
        </p:nvSpPr>
        <p:spPr bwMode="auto">
          <a:xfrm>
            <a:off x="1008112" y="3121223"/>
            <a:ext cx="2808312" cy="307777"/>
          </a:xfrm>
          <a:prstGeom prst="rect">
            <a:avLst/>
          </a:prstGeom>
          <a:noFill/>
          <a:ln w="9525" algn="ctr">
            <a:noFill/>
            <a:miter lim="800000"/>
            <a:headEnd/>
            <a:tailEnd/>
          </a:ln>
        </p:spPr>
        <p:txBody>
          <a:bodyPr wrap="square" lIns="0" tIns="0" rIns="0" bIns="0">
            <a:spAutoFit/>
          </a:bodyPr>
          <a:lstStyle/>
          <a:p>
            <a:r>
              <a:rPr lang="ja-JP" altLang="en-US" sz="2000" b="0" i="0" dirty="0">
                <a:latin typeface="Meiryo UI" panose="020B0604030504040204" pitchFamily="50" charset="-128"/>
                <a:ea typeface="Meiryo UI" panose="020B0604030504040204" pitchFamily="50" charset="-128"/>
                <a:cs typeface="メイリオ" pitchFamily="50" charset="-128"/>
              </a:rPr>
              <a:t>様式第</a:t>
            </a:r>
            <a:r>
              <a:rPr lang="en-US" altLang="ja-JP" sz="2000" b="0" i="0" dirty="0">
                <a:latin typeface="Meiryo UI" panose="020B0604030504040204" pitchFamily="50" charset="-128"/>
                <a:ea typeface="Meiryo UI" panose="020B0604030504040204" pitchFamily="50" charset="-128"/>
                <a:cs typeface="メイリオ" pitchFamily="50" charset="-128"/>
              </a:rPr>
              <a:t>6</a:t>
            </a:r>
            <a:r>
              <a:rPr lang="ja-JP" altLang="en-US" sz="2000" b="0" i="0" dirty="0">
                <a:latin typeface="Meiryo UI" panose="020B0604030504040204" pitchFamily="50" charset="-128"/>
                <a:ea typeface="Meiryo UI" panose="020B0604030504040204" pitchFamily="50" charset="-128"/>
                <a:cs typeface="メイリオ" pitchFamily="50" charset="-128"/>
              </a:rPr>
              <a:t>号別紙</a:t>
            </a:r>
            <a:endParaRPr lang="en-US" sz="2000" b="0" i="0" dirty="0">
              <a:latin typeface="Meiryo UI" panose="020B0604030504040204" pitchFamily="50" charset="-128"/>
              <a:ea typeface="Meiryo UI" panose="020B0604030504040204" pitchFamily="50" charset="-128"/>
              <a:cs typeface="メイリオ" pitchFamily="50" charset="-128"/>
            </a:endParaRPr>
          </a:p>
        </p:txBody>
      </p:sp>
      <p:sp>
        <p:nvSpPr>
          <p:cNvPr id="2" name="スライド番号プレースホルダー 1">
            <a:extLst>
              <a:ext uri="{FF2B5EF4-FFF2-40B4-BE49-F238E27FC236}">
                <a16:creationId xmlns:a16="http://schemas.microsoft.com/office/drawing/2014/main" id="{AFF35CF4-6C61-B085-D699-3CCFE7F1FD9E}"/>
              </a:ext>
            </a:extLst>
          </p:cNvPr>
          <p:cNvSpPr>
            <a:spLocks noGrp="1"/>
          </p:cNvSpPr>
          <p:nvPr>
            <p:ph type="sldNum" sz="quarter" idx="4"/>
          </p:nvPr>
        </p:nvSpPr>
        <p:spPr/>
        <p:txBody>
          <a:bodyPr/>
          <a:lstStyle/>
          <a:p>
            <a:fld id="{9EBD5762-3BDC-484D-9503-7EA6D5A9A8CE}" type="slidenum">
              <a:rPr lang="en-US" altLang="ja-JP" smtClean="0"/>
              <a:pPr/>
              <a:t>1</a:t>
            </a:fld>
            <a:endParaRPr lang="ja-JP" altLang="en-US" dirty="0"/>
          </a:p>
        </p:txBody>
      </p:sp>
      <p:sp>
        <p:nvSpPr>
          <p:cNvPr id="5" name="テキスト ボックス 4">
            <a:extLst>
              <a:ext uri="{FF2B5EF4-FFF2-40B4-BE49-F238E27FC236}">
                <a16:creationId xmlns:a16="http://schemas.microsoft.com/office/drawing/2014/main" id="{CDC38EA7-7EAA-C937-86DC-05CB2BC65976}"/>
              </a:ext>
            </a:extLst>
          </p:cNvPr>
          <p:cNvSpPr txBox="1"/>
          <p:nvPr/>
        </p:nvSpPr>
        <p:spPr>
          <a:xfrm>
            <a:off x="864096" y="3645024"/>
            <a:ext cx="4953000" cy="369332"/>
          </a:xfrm>
          <a:prstGeom prst="rect">
            <a:avLst/>
          </a:prstGeom>
          <a:noFill/>
        </p:spPr>
        <p:txBody>
          <a:bodyPr wrap="square">
            <a:spAutoFit/>
          </a:bodyPr>
          <a:lstStyle/>
          <a:p>
            <a:r>
              <a:rPr lang="en-US" altLang="ja-JP" sz="1800" dirty="0">
                <a:effectLst/>
                <a:latin typeface="Meiryo UI" panose="020B0604030504040204" pitchFamily="50" charset="-128"/>
                <a:ea typeface="Meiryo UI" panose="020B0604030504040204" pitchFamily="50" charset="-128"/>
              </a:rPr>
              <a:t>【</a:t>
            </a:r>
            <a:r>
              <a:rPr lang="ja-JP" altLang="en-US" sz="1800" dirty="0">
                <a:effectLst/>
                <a:latin typeface="Meiryo UI" panose="020B0604030504040204" pitchFamily="50" charset="-128"/>
                <a:ea typeface="Meiryo UI" panose="020B0604030504040204" pitchFamily="50" charset="-128"/>
              </a:rPr>
              <a:t>効果測定・検証項目に関する解説資料</a:t>
            </a:r>
            <a:r>
              <a:rPr lang="en-US" altLang="ja-JP" sz="1800" dirty="0">
                <a:effectLst/>
                <a:latin typeface="Meiryo UI" panose="020B0604030504040204" pitchFamily="50" charset="-128"/>
                <a:ea typeface="Meiryo UI" panose="020B0604030504040204" pitchFamily="50" charset="-128"/>
              </a:rPr>
              <a:t>】</a:t>
            </a:r>
            <a:endParaRPr lang="ja-JP" altLang="en-US" sz="2000" dirty="0">
              <a:effectLst/>
              <a:latin typeface="Arial" panose="020B0604020202020204" pitchFamily="34" charset="0"/>
            </a:endParaRPr>
          </a:p>
        </p:txBody>
      </p:sp>
    </p:spTree>
    <p:extLst>
      <p:ext uri="{BB962C8B-B14F-4D97-AF65-F5344CB8AC3E}">
        <p14:creationId xmlns:p14="http://schemas.microsoft.com/office/powerpoint/2010/main" val="880908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1BFBEA22-076B-4F2E-A4A0-5FEE42E23601}"/>
              </a:ext>
            </a:extLst>
          </p:cNvPr>
          <p:cNvSpPr/>
          <p:nvPr/>
        </p:nvSpPr>
        <p:spPr>
          <a:xfrm>
            <a:off x="416496" y="764704"/>
            <a:ext cx="9217024" cy="5786199"/>
          </a:xfrm>
          <a:prstGeom prst="rect">
            <a:avLst/>
          </a:prstGeom>
        </p:spPr>
        <p:txBody>
          <a:bodyPr wrap="square">
            <a:spAutoFit/>
          </a:bodyPr>
          <a:lstStyle/>
          <a:p>
            <a:pPr marL="180975" indent="-180975">
              <a:buFont typeface="+mj-lt"/>
              <a:buNone/>
            </a:pPr>
            <a:r>
              <a:rPr lang="ja-JP" altLang="en-US" sz="20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本事業の採択者には、効果測定・検証にあたって、各事業者の実施内容に基づき、以下の調査を行っていただきます。（調査に関する詳細は後述の「</a:t>
            </a:r>
            <a:r>
              <a:rPr lang="ja-JP" altLang="en-US" sz="1800" b="0" i="0" dirty="0">
                <a:latin typeface="Meiryo UI" panose="020B0604030504040204" pitchFamily="50" charset="-128"/>
                <a:ea typeface="Meiryo UI" panose="020B0604030504040204" pitchFamily="50" charset="-128"/>
                <a:cs typeface="メイリオ" panose="020B0604030504040204" pitchFamily="50" charset="-128"/>
              </a:rPr>
              <a:t>効果測定・検証の具体的なポイント」を参照ください。）</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spcBef>
                <a:spcPts val="600"/>
              </a:spcBef>
              <a:spcAft>
                <a:spcPts val="0"/>
              </a:spcAft>
            </a:pPr>
            <a:r>
              <a:rPr lang="ja-JP" altLang="en-US" sz="18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応募申請時にはそれらの調査に</a:t>
            </a:r>
            <a:r>
              <a:rPr lang="ja-JP" altLang="en-US" sz="1800" kern="100" dirty="0">
                <a:latin typeface="Meiryo UI" panose="020B0604030504040204" pitchFamily="50" charset="-128"/>
                <a:ea typeface="Meiryo UI" panose="020B0604030504040204" pitchFamily="50" charset="-128"/>
                <a:cs typeface="Times New Roman" panose="02020603050405020304" pitchFamily="18" charset="0"/>
              </a:rPr>
              <a:t>関連する事項を</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応募様式に記載してください。</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spcBef>
                <a:spcPts val="600"/>
              </a:spcBef>
              <a:spcAft>
                <a:spcPts val="0"/>
              </a:spcAft>
            </a:pPr>
            <a:endParaRPr lang="en-US" altLang="ja-JP"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endParaRPr lang="en-US" altLang="ja-JP"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4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r>
              <a:rPr lang="en-US" altLang="ja-JP" sz="16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採択者には、別途、事務局より測定方法の確認及び測定結果の提示方法等についてご連絡いたします。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p:txBody>
      </p:sp>
      <p:graphicFrame>
        <p:nvGraphicFramePr>
          <p:cNvPr id="13" name="表 12">
            <a:extLst>
              <a:ext uri="{FF2B5EF4-FFF2-40B4-BE49-F238E27FC236}">
                <a16:creationId xmlns:a16="http://schemas.microsoft.com/office/drawing/2014/main" id="{8A8B06CD-C5F5-2B28-393F-9270501A0025}"/>
              </a:ext>
            </a:extLst>
          </p:cNvPr>
          <p:cNvGraphicFramePr>
            <a:graphicFrameLocks noGrp="1"/>
          </p:cNvGraphicFramePr>
          <p:nvPr>
            <p:extLst>
              <p:ext uri="{D42A27DB-BD31-4B8C-83A1-F6EECF244321}">
                <p14:modId xmlns:p14="http://schemas.microsoft.com/office/powerpoint/2010/main" val="3906986616"/>
              </p:ext>
            </p:extLst>
          </p:nvPr>
        </p:nvGraphicFramePr>
        <p:xfrm>
          <a:off x="632520" y="2179476"/>
          <a:ext cx="8884029" cy="3980500"/>
        </p:xfrm>
        <a:graphic>
          <a:graphicData uri="http://schemas.openxmlformats.org/drawingml/2006/table">
            <a:tbl>
              <a:tblPr firstRow="1" bandRow="1">
                <a:tableStyleId>{5FD0F851-EC5A-4D38-B0AD-8093EC10F338}</a:tableStyleId>
              </a:tblPr>
              <a:tblGrid>
                <a:gridCol w="4731800">
                  <a:extLst>
                    <a:ext uri="{9D8B030D-6E8A-4147-A177-3AD203B41FA5}">
                      <a16:colId xmlns:a16="http://schemas.microsoft.com/office/drawing/2014/main" val="2213296235"/>
                    </a:ext>
                  </a:extLst>
                </a:gridCol>
                <a:gridCol w="1694488">
                  <a:extLst>
                    <a:ext uri="{9D8B030D-6E8A-4147-A177-3AD203B41FA5}">
                      <a16:colId xmlns:a16="http://schemas.microsoft.com/office/drawing/2014/main" val="2890087342"/>
                    </a:ext>
                  </a:extLst>
                </a:gridCol>
                <a:gridCol w="2457741">
                  <a:extLst>
                    <a:ext uri="{9D8B030D-6E8A-4147-A177-3AD203B41FA5}">
                      <a16:colId xmlns:a16="http://schemas.microsoft.com/office/drawing/2014/main" val="427336107"/>
                    </a:ext>
                  </a:extLst>
                </a:gridCol>
              </a:tblGrid>
              <a:tr h="0">
                <a:tc>
                  <a:txBody>
                    <a:bodyPr/>
                    <a:lstStyle/>
                    <a:p>
                      <a:pPr marL="0" indent="0" algn="ctr">
                        <a:buFont typeface="+mj-lt"/>
                        <a:buNone/>
                      </a:pPr>
                      <a:r>
                        <a:rPr lang="ja-JP" altLang="en-US" sz="1400" b="0" i="0" dirty="0">
                          <a:latin typeface="Meiryo UI" panose="020B0604030504040204" pitchFamily="50" charset="-128"/>
                          <a:ea typeface="Meiryo UI" panose="020B0604030504040204" pitchFamily="50" charset="-128"/>
                          <a:cs typeface="メイリオ" pitchFamily="50" charset="-128"/>
                        </a:rPr>
                        <a:t>測定・検証事項</a:t>
                      </a:r>
                    </a:p>
                  </a:txBody>
                  <a:tcPr anchor="ctr"/>
                </a:tc>
                <a:tc>
                  <a:txBody>
                    <a:bodyPr/>
                    <a:lstStyle/>
                    <a:p>
                      <a:pPr marL="180975" indent="-180975" algn="ctr">
                        <a:buFont typeface="+mj-lt"/>
                        <a:buNone/>
                      </a:pPr>
                      <a:r>
                        <a:rPr lang="ja-JP" altLang="en-US" sz="1400" b="1" i="0" dirty="0">
                          <a:solidFill>
                            <a:schemeClr val="tx1"/>
                          </a:solidFill>
                          <a:latin typeface="Meiryo UI" panose="020B0604030504040204" pitchFamily="50" charset="-128"/>
                          <a:ea typeface="Meiryo UI" panose="020B0604030504040204" pitchFamily="50" charset="-128"/>
                          <a:cs typeface="メイリオ" pitchFamily="50" charset="-128"/>
                        </a:rPr>
                        <a:t>関連する応募様式</a:t>
                      </a:r>
                      <a:endParaRPr lang="ja-JP" altLang="en-US" sz="1400" b="1" i="0" strike="sngStrike" dirty="0">
                        <a:solidFill>
                          <a:schemeClr val="tx1"/>
                        </a:solidFill>
                        <a:latin typeface="Meiryo UI" panose="020B0604030504040204" pitchFamily="50" charset="-128"/>
                        <a:ea typeface="Meiryo UI" panose="020B0604030504040204" pitchFamily="50" charset="-128"/>
                        <a:cs typeface="メイリオ" pitchFamily="50" charset="-128"/>
                      </a:endParaRPr>
                    </a:p>
                  </a:txBody>
                  <a:tcPr anchor="ctr"/>
                </a:tc>
                <a:tc>
                  <a:txBody>
                    <a:bodyPr/>
                    <a:lstStyle/>
                    <a:p>
                      <a:pPr marL="180975" indent="-180975" algn="ctr">
                        <a:buFont typeface="+mj-lt"/>
                        <a:buNone/>
                      </a:pPr>
                      <a:r>
                        <a:rPr lang="ja-JP" altLang="en-US" sz="1400" b="0" i="0" dirty="0">
                          <a:solidFill>
                            <a:schemeClr val="tx1"/>
                          </a:solidFill>
                          <a:latin typeface="Meiryo UI" panose="020B0604030504040204" pitchFamily="50" charset="-128"/>
                          <a:ea typeface="Meiryo UI" panose="020B0604030504040204" pitchFamily="50" charset="-128"/>
                          <a:cs typeface="メイリオ" pitchFamily="50" charset="-128"/>
                        </a:rPr>
                        <a:t>効果測定・検証の</a:t>
                      </a:r>
                      <a:endParaRPr lang="en-US" altLang="ja-JP" sz="1400" b="0" i="0" dirty="0">
                        <a:solidFill>
                          <a:schemeClr val="tx1"/>
                        </a:solidFill>
                        <a:latin typeface="Meiryo UI" panose="020B0604030504040204" pitchFamily="50" charset="-128"/>
                        <a:ea typeface="Meiryo UI" panose="020B0604030504040204" pitchFamily="50" charset="-128"/>
                        <a:cs typeface="メイリオ" pitchFamily="50" charset="-128"/>
                      </a:endParaRPr>
                    </a:p>
                    <a:p>
                      <a:pPr marL="180975" indent="-180975" algn="ctr">
                        <a:buFont typeface="+mj-lt"/>
                        <a:buNone/>
                      </a:pPr>
                      <a:r>
                        <a:rPr lang="ja-JP" altLang="en-US" sz="1400" b="0" i="0" dirty="0">
                          <a:solidFill>
                            <a:schemeClr val="tx1"/>
                          </a:solidFill>
                          <a:latin typeface="Meiryo UI" panose="020B0604030504040204" pitchFamily="50" charset="-128"/>
                          <a:ea typeface="Meiryo UI" panose="020B0604030504040204" pitchFamily="50" charset="-128"/>
                          <a:cs typeface="メイリオ" pitchFamily="50" charset="-128"/>
                        </a:rPr>
                        <a:t>具体的なポイント</a:t>
                      </a:r>
                    </a:p>
                  </a:txBody>
                  <a:tcPr anchor="ctr"/>
                </a:tc>
                <a:extLst>
                  <a:ext uri="{0D108BD9-81ED-4DB2-BD59-A6C34878D82A}">
                    <a16:rowId xmlns:a16="http://schemas.microsoft.com/office/drawing/2014/main" val="4288530839"/>
                  </a:ext>
                </a:extLst>
              </a:tr>
              <a:tr h="627700">
                <a:tc>
                  <a:txBody>
                    <a:bodyPr/>
                    <a:lstStyle/>
                    <a:p>
                      <a:pPr marL="0" indent="0">
                        <a:buFont typeface="+mj-lt"/>
                        <a:buNone/>
                      </a:pPr>
                      <a:r>
                        <a:rPr lang="ja-JP" altLang="en-US" sz="1400" b="0" i="0" dirty="0">
                          <a:latin typeface="Meiryo UI" panose="020B0604030504040204" pitchFamily="50" charset="-128"/>
                          <a:ea typeface="Meiryo UI" panose="020B0604030504040204" pitchFamily="50" charset="-128"/>
                          <a:cs typeface="メイリオ" pitchFamily="50" charset="-128"/>
                        </a:rPr>
                        <a:t>１．リーチに関する調査（放送・配信）</a:t>
                      </a:r>
                    </a:p>
                  </a:txBody>
                  <a:tcPr anchor="ctr"/>
                </a:tc>
                <a:tc>
                  <a:txBody>
                    <a:bodyPr/>
                    <a:lstStyle/>
                    <a:p>
                      <a:pPr marL="0" indent="0" algn="ctr" defTabSz="914400" rtl="0" eaLnBrk="1" latinLnBrk="0" hangingPunct="1">
                        <a:buFont typeface="+mj-lt"/>
                        <a:buNone/>
                      </a:pPr>
                      <a:r>
                        <a:rPr kumimoji="1" lang="ja-JP" altLang="en-US" sz="1400" b="1" kern="1200" dirty="0">
                          <a:solidFill>
                            <a:schemeClr val="tx1"/>
                          </a:solidFill>
                          <a:latin typeface="Meiryo UI" panose="020B0604030504040204" pitchFamily="50" charset="-128"/>
                          <a:ea typeface="Meiryo UI" panose="020B0604030504040204" pitchFamily="50" charset="-128"/>
                          <a:cs typeface="+mn-cs"/>
                        </a:rPr>
                        <a:t>様式</a:t>
                      </a:r>
                      <a:r>
                        <a:rPr kumimoji="1" lang="en-US" altLang="ja-JP" sz="1400" b="1" kern="1200" dirty="0">
                          <a:solidFill>
                            <a:schemeClr val="tx1"/>
                          </a:solidFill>
                          <a:latin typeface="Meiryo UI" panose="020B0604030504040204" pitchFamily="50" charset="-128"/>
                          <a:ea typeface="Meiryo UI" panose="020B0604030504040204" pitchFamily="50" charset="-128"/>
                          <a:cs typeface="+mn-cs"/>
                        </a:rPr>
                        <a:t>6-1</a:t>
                      </a:r>
                      <a:endParaRPr kumimoji="1" lang="ja-JP" altLang="en-US" sz="1400" b="1" kern="1200" dirty="0">
                        <a:solidFill>
                          <a:schemeClr val="tx1"/>
                        </a:solidFill>
                        <a:latin typeface="Meiryo UI" panose="020B0604030504040204" pitchFamily="50" charset="-128"/>
                        <a:ea typeface="Meiryo UI" panose="020B0604030504040204" pitchFamily="50" charset="-128"/>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400" b="0" kern="1200" dirty="0">
                          <a:solidFill>
                            <a:schemeClr val="tx1"/>
                          </a:solidFill>
                          <a:latin typeface="Meiryo UI" panose="020B0604030504040204" pitchFamily="50" charset="-128"/>
                          <a:ea typeface="Meiryo UI" panose="020B0604030504040204" pitchFamily="50" charset="-128"/>
                          <a:cs typeface="+mn-cs"/>
                        </a:rPr>
                        <a:t>P5 </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放送の場合</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P6 【</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配信の場合</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p>
                  </a:txBody>
                  <a:tcPr anchor="ctr"/>
                </a:tc>
                <a:extLst>
                  <a:ext uri="{0D108BD9-81ED-4DB2-BD59-A6C34878D82A}">
                    <a16:rowId xmlns:a16="http://schemas.microsoft.com/office/drawing/2014/main" val="907702144"/>
                  </a:ext>
                </a:extLst>
              </a:tr>
              <a:tr h="731520">
                <a:tc>
                  <a:txBody>
                    <a:bodyPr/>
                    <a:lstStyle/>
                    <a:p>
                      <a:pPr marL="358775" marR="0" lvl="0" indent="-358775" algn="l" defTabSz="914400" rtl="0" eaLnBrk="1" fontAlgn="auto" latinLnBrk="0" hangingPunct="1">
                        <a:lnSpc>
                          <a:spcPct val="100000"/>
                        </a:lnSpc>
                        <a:spcBef>
                          <a:spcPts val="0"/>
                        </a:spcBef>
                        <a:spcAft>
                          <a:spcPts val="0"/>
                        </a:spcAft>
                        <a:buClrTx/>
                        <a:buSzTx/>
                        <a:buFont typeface="+mj-lt"/>
                        <a:buNone/>
                        <a:tabLst/>
                        <a:defRPr/>
                      </a:pPr>
                      <a:endParaRPr lang="en-US" altLang="ja-JP" sz="1400" b="0" dirty="0">
                        <a:solidFill>
                          <a:srgbClr val="000000"/>
                        </a:solidFill>
                        <a:latin typeface="Meiryo UI" panose="020B0604030504040204" pitchFamily="50" charset="-128"/>
                        <a:ea typeface="Meiryo UI" panose="020B0604030504040204" pitchFamily="50" charset="-128"/>
                      </a:endParaRPr>
                    </a:p>
                    <a:p>
                      <a:pPr marL="358775" marR="0" lvl="0" indent="-358775" algn="l" defTabSz="914400" rtl="0" eaLnBrk="1" fontAlgn="auto" latinLnBrk="0" hangingPunct="1">
                        <a:lnSpc>
                          <a:spcPct val="100000"/>
                        </a:lnSpc>
                        <a:spcBef>
                          <a:spcPts val="0"/>
                        </a:spcBef>
                        <a:spcAft>
                          <a:spcPts val="0"/>
                        </a:spcAft>
                        <a:buClrTx/>
                        <a:buSzTx/>
                        <a:buFont typeface="+mj-lt"/>
                        <a:buNone/>
                        <a:tabLst/>
                        <a:defRPr/>
                      </a:pPr>
                      <a:r>
                        <a:rPr lang="ja-JP" altLang="en-US" sz="1400" b="0" dirty="0">
                          <a:solidFill>
                            <a:schemeClr val="tx1"/>
                          </a:solidFill>
                          <a:latin typeface="Meiryo UI" panose="020B0604030504040204" pitchFamily="50" charset="-128"/>
                          <a:ea typeface="Meiryo UI" panose="020B0604030504040204" pitchFamily="50" charset="-128"/>
                        </a:rPr>
                        <a:t>２．放送または配信する番組による経済的影響度に関する調査</a:t>
                      </a:r>
                      <a:r>
                        <a:rPr lang="ja-JP" altLang="en-US" sz="1400" b="0" dirty="0">
                          <a:solidFill>
                            <a:srgbClr val="000000"/>
                          </a:solidFill>
                          <a:latin typeface="Meiryo UI" panose="020B0604030504040204" pitchFamily="50" charset="-128"/>
                          <a:ea typeface="Meiryo UI" panose="020B0604030504040204" pitchFamily="50" charset="-128"/>
                        </a:rPr>
                        <a:t>（アンケート</a:t>
                      </a:r>
                      <a:r>
                        <a:rPr lang="en-US" altLang="ja-JP" sz="1400" b="0" dirty="0">
                          <a:solidFill>
                            <a:srgbClr val="000000"/>
                          </a:solidFill>
                          <a:latin typeface="Meiryo UI" panose="020B0604030504040204" pitchFamily="50" charset="-128"/>
                          <a:ea typeface="Meiryo UI" panose="020B0604030504040204" pitchFamily="50" charset="-128"/>
                        </a:rPr>
                        <a:t>1</a:t>
                      </a:r>
                      <a:r>
                        <a:rPr lang="ja-JP" altLang="en-US" sz="1400" b="0" dirty="0">
                          <a:solidFill>
                            <a:srgbClr val="000000"/>
                          </a:solidFill>
                          <a:latin typeface="Meiryo UI" panose="020B0604030504040204" pitchFamily="50" charset="-128"/>
                          <a:ea typeface="Meiryo UI" panose="020B0604030504040204" pitchFamily="50" charset="-128"/>
                        </a:rPr>
                        <a:t>種類）</a:t>
                      </a:r>
                    </a:p>
                    <a:p>
                      <a:pPr marL="358775" indent="-358775">
                        <a:buFont typeface="+mj-lt"/>
                        <a:buNone/>
                      </a:pPr>
                      <a:endParaRPr lang="ja-JP" altLang="en-US" sz="1400" b="0" i="0" dirty="0">
                        <a:latin typeface="Meiryo UI" panose="020B0604030504040204" pitchFamily="50" charset="-128"/>
                        <a:ea typeface="Meiryo UI" panose="020B0604030504040204" pitchFamily="50" charset="-128"/>
                        <a:cs typeface="メイリオ" pitchFamily="50" charset="-128"/>
                      </a:endParaRPr>
                    </a:p>
                  </a:txBody>
                  <a:tcPr anchor="ctr"/>
                </a:tc>
                <a:tc>
                  <a:txBody>
                    <a:bodyPr/>
                    <a:lstStyle/>
                    <a:p>
                      <a:pPr marL="0" algn="ctr" defTabSz="914400" rtl="0" eaLnBrk="1" latinLnBrk="0" hangingPunct="1"/>
                      <a:r>
                        <a:rPr kumimoji="1" lang="ja-JP" altLang="en-US" sz="1400" b="1" kern="1200" dirty="0">
                          <a:solidFill>
                            <a:schemeClr val="tx1"/>
                          </a:solidFill>
                          <a:latin typeface="Meiryo UI" panose="020B0604030504040204" pitchFamily="50" charset="-128"/>
                          <a:ea typeface="Meiryo UI" panose="020B0604030504040204" pitchFamily="50" charset="-128"/>
                          <a:cs typeface="+mn-cs"/>
                        </a:rPr>
                        <a:t>様式</a:t>
                      </a:r>
                      <a:r>
                        <a:rPr kumimoji="1" lang="en-US" altLang="ja-JP" sz="1400" b="1" kern="1200" dirty="0">
                          <a:solidFill>
                            <a:schemeClr val="tx1"/>
                          </a:solidFill>
                          <a:latin typeface="Meiryo UI" panose="020B0604030504040204" pitchFamily="50" charset="-128"/>
                          <a:ea typeface="Meiryo UI" panose="020B0604030504040204" pitchFamily="50" charset="-128"/>
                          <a:cs typeface="+mn-cs"/>
                        </a:rPr>
                        <a:t>6-</a:t>
                      </a:r>
                      <a:r>
                        <a:rPr kumimoji="1" lang="ja-JP" altLang="en-US" sz="1400" b="1" kern="1200" dirty="0">
                          <a:solidFill>
                            <a:schemeClr val="tx1"/>
                          </a:solidFill>
                          <a:latin typeface="Meiryo UI" panose="020B0604030504040204" pitchFamily="50" charset="-128"/>
                          <a:ea typeface="Meiryo UI" panose="020B0604030504040204" pitchFamily="50" charset="-128"/>
                          <a:cs typeface="+mn-cs"/>
                        </a:rPr>
                        <a:t>１</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kern="1200" dirty="0">
                          <a:solidFill>
                            <a:schemeClr val="tx1"/>
                          </a:solidFill>
                          <a:latin typeface="Meiryo UI" panose="020B0604030504040204" pitchFamily="50" charset="-128"/>
                          <a:ea typeface="Meiryo UI" panose="020B0604030504040204" pitchFamily="50" charset="-128"/>
                          <a:cs typeface="+mn-cs"/>
                        </a:rPr>
                        <a:t>P7 </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アンケートについて</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p>
                  </a:txBody>
                  <a:tcPr anchor="ctr"/>
                </a:tc>
                <a:extLst>
                  <a:ext uri="{0D108BD9-81ED-4DB2-BD59-A6C34878D82A}">
                    <a16:rowId xmlns:a16="http://schemas.microsoft.com/office/drawing/2014/main" val="1700514159"/>
                  </a:ext>
                </a:extLst>
              </a:tr>
              <a:tr h="742960">
                <a:tc>
                  <a:txBody>
                    <a:bodyPr/>
                    <a:lstStyle/>
                    <a:p>
                      <a:pPr marL="358775" marR="0" lvl="0" indent="-358775" algn="l" defTabSz="914400" rtl="0" eaLnBrk="1" fontAlgn="auto" latinLnBrk="0" hangingPunct="1">
                        <a:lnSpc>
                          <a:spcPct val="100000"/>
                        </a:lnSpc>
                        <a:spcBef>
                          <a:spcPts val="0"/>
                        </a:spcBef>
                        <a:spcAft>
                          <a:spcPts val="0"/>
                        </a:spcAft>
                        <a:buClrTx/>
                        <a:buSzTx/>
                        <a:buFontTx/>
                        <a:buNone/>
                        <a:tabLst/>
                        <a:defRPr/>
                      </a:pPr>
                      <a:r>
                        <a:rPr lang="ja-JP" altLang="en-US" sz="1400" b="0" i="0" dirty="0">
                          <a:latin typeface="Meiryo UI" panose="020B0604030504040204" pitchFamily="50" charset="-128"/>
                          <a:ea typeface="Meiryo UI" panose="020B0604030504040204" pitchFamily="50" charset="-128"/>
                          <a:cs typeface="メイリオ" pitchFamily="50" charset="-128"/>
                        </a:rPr>
                        <a:t>３．番組で取り上げた主要な場所への観光客数や地域産品・農産品の消費・輸出に対する調査</a:t>
                      </a:r>
                      <a:endParaRPr lang="en-US" altLang="ja-JP" sz="1400" b="0" i="0" dirty="0">
                        <a:latin typeface="Meiryo UI" panose="020B0604030504040204" pitchFamily="50" charset="-128"/>
                        <a:ea typeface="Meiryo UI" panose="020B0604030504040204" pitchFamily="50" charset="-128"/>
                        <a:cs typeface="メイリオ" pitchFamily="50" charset="-128"/>
                      </a:endParaRPr>
                    </a:p>
                    <a:p>
                      <a:pPr marL="358775" marR="0" lvl="0" indent="-358775" algn="l" defTabSz="914400" rtl="0" eaLnBrk="1" fontAlgn="auto" latinLnBrk="0" hangingPunct="1">
                        <a:lnSpc>
                          <a:spcPct val="100000"/>
                        </a:lnSpc>
                        <a:spcBef>
                          <a:spcPts val="0"/>
                        </a:spcBef>
                        <a:spcAft>
                          <a:spcPts val="0"/>
                        </a:spcAft>
                        <a:buClrTx/>
                        <a:buSzTx/>
                        <a:buFontTx/>
                        <a:buNone/>
                        <a:tabLst/>
                        <a:defRPr/>
                      </a:pPr>
                      <a:r>
                        <a:rPr lang="ja-JP" altLang="en-US" sz="1400" b="0" i="0" dirty="0">
                          <a:latin typeface="Meiryo UI" panose="020B0604030504040204" pitchFamily="50" charset="-128"/>
                          <a:ea typeface="Meiryo UI" panose="020B0604030504040204" pitchFamily="50" charset="-128"/>
                          <a:cs typeface="メイリオ" pitchFamily="50" charset="-128"/>
                        </a:rPr>
                        <a:t>　　（データ取得およびヒアリング）</a:t>
                      </a:r>
                    </a:p>
                  </a:txBody>
                  <a:tcPr anchor="ctr"/>
                </a:tc>
                <a:tc>
                  <a:txBody>
                    <a:bodyPr/>
                    <a:lstStyle/>
                    <a:p>
                      <a:pPr marL="0" algn="ctr" defTabSz="914400" rtl="0" eaLnBrk="1" latinLnBrk="0" hangingPunct="1"/>
                      <a:r>
                        <a:rPr kumimoji="1" lang="ja-JP" altLang="en-US" sz="1400" b="1" kern="1200" dirty="0">
                          <a:solidFill>
                            <a:schemeClr val="tx1"/>
                          </a:solidFill>
                          <a:latin typeface="Meiryo UI" panose="020B0604030504040204" pitchFamily="50" charset="-128"/>
                          <a:ea typeface="Meiryo UI" panose="020B0604030504040204" pitchFamily="50" charset="-128"/>
                          <a:cs typeface="+mn-cs"/>
                        </a:rPr>
                        <a:t>様式６</a:t>
                      </a:r>
                      <a:r>
                        <a:rPr kumimoji="1" lang="en-US" altLang="ja-JP" sz="1400" b="1" kern="1200" dirty="0">
                          <a:solidFill>
                            <a:schemeClr val="tx1"/>
                          </a:solidFill>
                          <a:latin typeface="Meiryo UI" panose="020B0604030504040204" pitchFamily="50" charset="-128"/>
                          <a:ea typeface="Meiryo UI" panose="020B0604030504040204" pitchFamily="50" charset="-128"/>
                          <a:cs typeface="+mn-cs"/>
                        </a:rPr>
                        <a:t>-2</a:t>
                      </a:r>
                      <a:endParaRPr kumimoji="1" lang="ja-JP" altLang="en-US" sz="1400" b="1" kern="1200" dirty="0">
                        <a:solidFill>
                          <a:schemeClr val="tx1"/>
                        </a:solidFill>
                        <a:latin typeface="Meiryo UI" panose="020B0604030504040204" pitchFamily="50" charset="-128"/>
                        <a:ea typeface="Meiryo UI" panose="020B0604030504040204" pitchFamily="50" charset="-128"/>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kern="1200" dirty="0">
                        <a:solidFill>
                          <a:schemeClr val="tx1"/>
                        </a:solidFill>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kern="1200" dirty="0">
                          <a:solidFill>
                            <a:schemeClr val="tx1"/>
                          </a:solidFill>
                          <a:latin typeface="Meiryo UI" panose="020B0604030504040204" pitchFamily="50" charset="-128"/>
                          <a:ea typeface="Meiryo UI" panose="020B0604030504040204" pitchFamily="50" charset="-128"/>
                          <a:cs typeface="+mn-cs"/>
                        </a:rPr>
                        <a:t>P8</a:t>
                      </a:r>
                      <a:r>
                        <a:rPr kumimoji="1" lang="ja-JP" altLang="en-US" sz="1400" b="0" kern="1200" dirty="0">
                          <a:solidFill>
                            <a:schemeClr val="tx1"/>
                          </a:solidFill>
                          <a:latin typeface="Meiryo UI" panose="020B0604030504040204" pitchFamily="50" charset="-128"/>
                          <a:ea typeface="Meiryo UI" panose="020B0604030504040204" pitchFamily="50" charset="-128"/>
                          <a:cs typeface="+mn-cs"/>
                        </a:rPr>
                        <a:t>～</a:t>
                      </a:r>
                      <a:r>
                        <a:rPr kumimoji="1" lang="en-US" altLang="ja-JP" sz="1400" b="0" kern="1200" dirty="0">
                          <a:solidFill>
                            <a:schemeClr val="tx1"/>
                          </a:solidFill>
                          <a:latin typeface="Meiryo UI" panose="020B0604030504040204" pitchFamily="50" charset="-128"/>
                          <a:ea typeface="Meiryo UI" panose="020B0604030504040204" pitchFamily="50" charset="-128"/>
                          <a:cs typeface="+mn-cs"/>
                        </a:rPr>
                        <a:t>9 </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効果測定における指標の設定について</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913997982"/>
                  </a:ext>
                </a:extLst>
              </a:tr>
              <a:tr h="731520">
                <a:tc>
                  <a:txBody>
                    <a:bodyPr/>
                    <a:lstStyle/>
                    <a:p>
                      <a:r>
                        <a:rPr kumimoji="1" lang="ja-JP" altLang="en-US" sz="1400" b="0" baseline="0" dirty="0">
                          <a:latin typeface="Meiryo UI" panose="020B0604030504040204" pitchFamily="50" charset="-128"/>
                          <a:ea typeface="Meiryo UI" panose="020B0604030504040204" pitchFamily="50" charset="-128"/>
                        </a:rPr>
                        <a:t>４．連動事業に関する調査</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latin typeface="Meiryo UI" panose="020B0604030504040204" pitchFamily="50" charset="-128"/>
                          <a:ea typeface="Meiryo UI" panose="020B0604030504040204" pitchFamily="50" charset="-128"/>
                          <a:cs typeface="+mn-cs"/>
                        </a:rPr>
                        <a:t>様式</a:t>
                      </a:r>
                      <a:r>
                        <a:rPr kumimoji="1" lang="en-US" altLang="ja-JP" sz="1400" b="1" kern="1200" dirty="0">
                          <a:solidFill>
                            <a:schemeClr val="tx1"/>
                          </a:solidFill>
                          <a:latin typeface="Meiryo UI" panose="020B0604030504040204" pitchFamily="50" charset="-128"/>
                          <a:ea typeface="Meiryo UI" panose="020B0604030504040204" pitchFamily="50" charset="-128"/>
                          <a:cs typeface="+mn-cs"/>
                        </a:rPr>
                        <a:t>1-4</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kern="1200" dirty="0">
                          <a:solidFill>
                            <a:schemeClr val="tx1"/>
                          </a:solidFill>
                          <a:latin typeface="Meiryo UI" panose="020B0604030504040204" pitchFamily="50" charset="-128"/>
                          <a:ea typeface="Meiryo UI" panose="020B0604030504040204" pitchFamily="50" charset="-128"/>
                          <a:cs typeface="+mn-cs"/>
                        </a:rPr>
                        <a:t>P10 </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配信を活用した広報を実施した場合</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endParaRPr kumimoji="1" lang="en-US" altLang="ja-JP" sz="1400" b="0" kern="1200" dirty="0">
                        <a:solidFill>
                          <a:schemeClr val="tx1"/>
                        </a:solidFill>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kern="1200" dirty="0">
                          <a:solidFill>
                            <a:schemeClr val="tx1"/>
                          </a:solidFill>
                          <a:latin typeface="Meiryo UI" panose="020B0604030504040204" pitchFamily="50" charset="-128"/>
                          <a:ea typeface="Meiryo UI" panose="020B0604030504040204" pitchFamily="50" charset="-128"/>
                          <a:cs typeface="+mn-cs"/>
                        </a:rPr>
                        <a:t>P11</a:t>
                      </a:r>
                      <a:r>
                        <a:rPr kumimoji="1" lang="ja-JP" altLang="en-US" sz="1400" b="0" kern="1200" dirty="0">
                          <a:solidFill>
                            <a:schemeClr val="tx1"/>
                          </a:solidFill>
                          <a:latin typeface="Meiryo UI" panose="020B0604030504040204" pitchFamily="50" charset="-128"/>
                          <a:ea typeface="Meiryo UI" panose="020B0604030504040204" pitchFamily="50" charset="-128"/>
                          <a:cs typeface="+mn-cs"/>
                        </a:rPr>
                        <a:t>　</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海外でイベントを開催したり、イベントに参加した場合</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a:t>
                      </a:r>
                    </a:p>
                  </a:txBody>
                  <a:tcPr anchor="ctr"/>
                </a:tc>
                <a:extLst>
                  <a:ext uri="{0D108BD9-81ED-4DB2-BD59-A6C34878D82A}">
                    <a16:rowId xmlns:a16="http://schemas.microsoft.com/office/drawing/2014/main" val="3660747087"/>
                  </a:ext>
                </a:extLst>
              </a:tr>
            </a:tbl>
          </a:graphicData>
        </a:graphic>
      </p:graphicFrame>
      <p:sp>
        <p:nvSpPr>
          <p:cNvPr id="10" name="Rectangle 13">
            <a:extLst>
              <a:ext uri="{FF2B5EF4-FFF2-40B4-BE49-F238E27FC236}">
                <a16:creationId xmlns:a16="http://schemas.microsoft.com/office/drawing/2014/main" id="{CD186054-36C4-77FC-0335-11D15C32E201}"/>
              </a:ext>
            </a:extLst>
          </p:cNvPr>
          <p:cNvSpPr txBox="1">
            <a:spLocks noChangeArrowheads="1"/>
          </p:cNvSpPr>
          <p:nvPr/>
        </p:nvSpPr>
        <p:spPr bwMode="auto">
          <a:xfrm>
            <a:off x="384551" y="246628"/>
            <a:ext cx="9131274" cy="369332"/>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効果測定・検証項目と応募書類について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p>
        </p:txBody>
      </p:sp>
      <p:sp>
        <p:nvSpPr>
          <p:cNvPr id="2" name="スライド番号プレースホルダー 1">
            <a:extLst>
              <a:ext uri="{FF2B5EF4-FFF2-40B4-BE49-F238E27FC236}">
                <a16:creationId xmlns:a16="http://schemas.microsoft.com/office/drawing/2014/main" id="{707E5AAC-A245-3CBB-BA69-1AE3CEBEF783}"/>
              </a:ext>
            </a:extLst>
          </p:cNvPr>
          <p:cNvSpPr>
            <a:spLocks noGrp="1"/>
          </p:cNvSpPr>
          <p:nvPr>
            <p:ph type="sldNum" sz="quarter" idx="4"/>
          </p:nvPr>
        </p:nvSpPr>
        <p:spPr/>
        <p:txBody>
          <a:bodyPr/>
          <a:lstStyle/>
          <a:p>
            <a:fld id="{9EBD5762-3BDC-484D-9503-7EA6D5A9A8CE}" type="slidenum">
              <a:rPr lang="en-US" altLang="ja-JP" smtClean="0"/>
              <a:pPr/>
              <a:t>2</a:t>
            </a:fld>
            <a:endParaRPr lang="ja-JP" altLang="en-US" dirty="0"/>
          </a:p>
        </p:txBody>
      </p:sp>
    </p:spTree>
    <p:extLst>
      <p:ext uri="{BB962C8B-B14F-4D97-AF65-F5344CB8AC3E}">
        <p14:creationId xmlns:p14="http://schemas.microsoft.com/office/powerpoint/2010/main" val="1051563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3">
            <a:extLst>
              <a:ext uri="{FF2B5EF4-FFF2-40B4-BE49-F238E27FC236}">
                <a16:creationId xmlns:a16="http://schemas.microsoft.com/office/drawing/2014/main" id="{53895755-6DEE-D9C5-D751-C305050CFE73}"/>
              </a:ext>
            </a:extLst>
          </p:cNvPr>
          <p:cNvGraphicFramePr>
            <a:graphicFrameLocks noGrp="1"/>
          </p:cNvGraphicFramePr>
          <p:nvPr>
            <p:extLst>
              <p:ext uri="{D42A27DB-BD31-4B8C-83A1-F6EECF244321}">
                <p14:modId xmlns:p14="http://schemas.microsoft.com/office/powerpoint/2010/main" val="3934986355"/>
              </p:ext>
            </p:extLst>
          </p:nvPr>
        </p:nvGraphicFramePr>
        <p:xfrm>
          <a:off x="387337" y="1207563"/>
          <a:ext cx="9131326" cy="5433454"/>
        </p:xfrm>
        <a:graphic>
          <a:graphicData uri="http://schemas.openxmlformats.org/drawingml/2006/table">
            <a:tbl>
              <a:tblPr firstRow="1" bandRow="1">
                <a:tableStyleId>{5FD0F851-EC5A-4D38-B0AD-8093EC10F338}</a:tableStyleId>
              </a:tblPr>
              <a:tblGrid>
                <a:gridCol w="4205623">
                  <a:extLst>
                    <a:ext uri="{9D8B030D-6E8A-4147-A177-3AD203B41FA5}">
                      <a16:colId xmlns:a16="http://schemas.microsoft.com/office/drawing/2014/main" val="2213296235"/>
                    </a:ext>
                  </a:extLst>
                </a:gridCol>
                <a:gridCol w="4925703">
                  <a:extLst>
                    <a:ext uri="{9D8B030D-6E8A-4147-A177-3AD203B41FA5}">
                      <a16:colId xmlns:a16="http://schemas.microsoft.com/office/drawing/2014/main" val="2890087342"/>
                    </a:ext>
                  </a:extLst>
                </a:gridCol>
              </a:tblGrid>
              <a:tr h="273622">
                <a:tc>
                  <a:txBody>
                    <a:bodyPr/>
                    <a:lstStyle/>
                    <a:p>
                      <a:pPr marL="0" indent="0" algn="ctr">
                        <a:buFont typeface="+mj-lt"/>
                        <a:buNone/>
                      </a:pPr>
                      <a:r>
                        <a:rPr lang="ja-JP" altLang="en-US" sz="1400" b="0" i="0" dirty="0">
                          <a:latin typeface="Meiryo UI" panose="020B0604030504040204" pitchFamily="50" charset="-128"/>
                          <a:ea typeface="Meiryo UI" panose="020B0604030504040204" pitchFamily="50" charset="-128"/>
                          <a:cs typeface="メイリオ" pitchFamily="50" charset="-128"/>
                        </a:rPr>
                        <a:t>測定・検証事項</a:t>
                      </a:r>
                    </a:p>
                  </a:txBody>
                  <a:tcPr anchor="ctr"/>
                </a:tc>
                <a:tc>
                  <a:txBody>
                    <a:bodyPr/>
                    <a:lstStyle/>
                    <a:p>
                      <a:pPr marL="180975" indent="-180975" algn="ctr">
                        <a:buFont typeface="+mj-lt"/>
                        <a:buNone/>
                      </a:pPr>
                      <a:r>
                        <a:rPr lang="ja-JP" altLang="en-US" sz="1400" b="0" i="0" dirty="0">
                          <a:solidFill>
                            <a:schemeClr val="tx1"/>
                          </a:solidFill>
                          <a:latin typeface="Meiryo UI" panose="020B0604030504040204" pitchFamily="50" charset="-128"/>
                          <a:ea typeface="Meiryo UI" panose="020B0604030504040204" pitchFamily="50" charset="-128"/>
                          <a:cs typeface="メイリオ" pitchFamily="50" charset="-128"/>
                        </a:rPr>
                        <a:t>関連する応募書類</a:t>
                      </a:r>
                    </a:p>
                  </a:txBody>
                  <a:tcPr anchor="ctr"/>
                </a:tc>
                <a:extLst>
                  <a:ext uri="{0D108BD9-81ED-4DB2-BD59-A6C34878D82A}">
                    <a16:rowId xmlns:a16="http://schemas.microsoft.com/office/drawing/2014/main" val="4288530839"/>
                  </a:ext>
                </a:extLst>
              </a:tr>
              <a:tr h="1673582">
                <a:tc>
                  <a:txBody>
                    <a:bodyPr/>
                    <a:lstStyle/>
                    <a:p>
                      <a:pPr marL="0" indent="0">
                        <a:buFont typeface="+mj-lt"/>
                        <a:buNone/>
                      </a:pPr>
                      <a:r>
                        <a:rPr lang="ja-JP" altLang="en-US" sz="1400" b="0" i="0" dirty="0">
                          <a:latin typeface="Meiryo UI" panose="020B0604030504040204" pitchFamily="50" charset="-128"/>
                          <a:ea typeface="Meiryo UI" panose="020B0604030504040204" pitchFamily="50" charset="-128"/>
                          <a:cs typeface="メイリオ" pitchFamily="50" charset="-128"/>
                        </a:rPr>
                        <a:t>１．リーチに関する調査（放送・配信）</a:t>
                      </a:r>
                    </a:p>
                  </a:txBody>
                  <a:tcPr anchor="ctr"/>
                </a:tc>
                <a:tc>
                  <a:txBody>
                    <a:bodyPr/>
                    <a:lstStyle/>
                    <a:p>
                      <a:pPr marL="0" indent="0" algn="l" defTabSz="914400" rtl="0" eaLnBrk="1" latinLnBrk="0" hangingPunct="1">
                        <a:buFont typeface="+mj-lt"/>
                        <a:buNone/>
                      </a:pPr>
                      <a:r>
                        <a:rPr kumimoji="1" lang="ja-JP" altLang="en-US" sz="1200" b="0" kern="1200" dirty="0">
                          <a:solidFill>
                            <a:schemeClr val="tx1"/>
                          </a:solidFill>
                          <a:latin typeface="Meiryo UI" panose="020B0604030504040204" pitchFamily="50" charset="-128"/>
                          <a:ea typeface="Meiryo UI" panose="020B0604030504040204" pitchFamily="50" charset="-128"/>
                          <a:cs typeface="+mn-cs"/>
                        </a:rPr>
                        <a:t>様式</a:t>
                      </a:r>
                      <a:r>
                        <a:rPr kumimoji="1" lang="en-US" altLang="ja-JP" sz="1200" b="0" kern="1200" dirty="0">
                          <a:solidFill>
                            <a:schemeClr val="tx1"/>
                          </a:solidFill>
                          <a:latin typeface="Meiryo UI" panose="020B0604030504040204" pitchFamily="50" charset="-128"/>
                          <a:ea typeface="Meiryo UI" panose="020B0604030504040204" pitchFamily="50" charset="-128"/>
                          <a:cs typeface="+mn-cs"/>
                        </a:rPr>
                        <a:t>6-1</a:t>
                      </a:r>
                      <a:endParaRPr kumimoji="1" lang="ja-JP" altLang="en-US" sz="1200" b="0" kern="1200" dirty="0">
                        <a:solidFill>
                          <a:schemeClr val="tx1"/>
                        </a:solidFill>
                        <a:latin typeface="Meiryo UI" panose="020B0604030504040204" pitchFamily="50" charset="-128"/>
                        <a:ea typeface="Meiryo UI" panose="020B0604030504040204" pitchFamily="50" charset="-128"/>
                        <a:cs typeface="+mn-cs"/>
                      </a:endParaRPr>
                    </a:p>
                  </a:txBody>
                  <a:tcPr/>
                </a:tc>
                <a:extLst>
                  <a:ext uri="{0D108BD9-81ED-4DB2-BD59-A6C34878D82A}">
                    <a16:rowId xmlns:a16="http://schemas.microsoft.com/office/drawing/2014/main" val="907702144"/>
                  </a:ext>
                </a:extLst>
              </a:tr>
              <a:tr h="1762733">
                <a:tc>
                  <a:txBody>
                    <a:bodyPr/>
                    <a:lstStyle/>
                    <a:p>
                      <a:pPr marL="358775" marR="0" lvl="0" indent="-358775" algn="l" defTabSz="914400" rtl="0" eaLnBrk="1" fontAlgn="auto" latinLnBrk="0" hangingPunct="1">
                        <a:lnSpc>
                          <a:spcPct val="100000"/>
                        </a:lnSpc>
                        <a:spcBef>
                          <a:spcPts val="0"/>
                        </a:spcBef>
                        <a:spcAft>
                          <a:spcPts val="0"/>
                        </a:spcAft>
                        <a:buClrTx/>
                        <a:buSzTx/>
                        <a:buFont typeface="+mj-lt"/>
                        <a:buNone/>
                        <a:tabLst/>
                        <a:defRPr/>
                      </a:pPr>
                      <a:r>
                        <a:rPr lang="ja-JP" altLang="en-US" sz="1400" b="0" dirty="0">
                          <a:solidFill>
                            <a:srgbClr val="000000"/>
                          </a:solidFill>
                          <a:latin typeface="Meiryo UI" panose="020B0604030504040204" pitchFamily="50" charset="-128"/>
                          <a:ea typeface="Meiryo UI" panose="020B0604030504040204" pitchFamily="50" charset="-128"/>
                        </a:rPr>
                        <a:t>２．放送または配信する番組による経済的影響度に関する調査（アンケート</a:t>
                      </a:r>
                      <a:r>
                        <a:rPr lang="en-US" altLang="ja-JP" sz="1400" b="0" dirty="0">
                          <a:solidFill>
                            <a:srgbClr val="000000"/>
                          </a:solidFill>
                          <a:latin typeface="Meiryo UI" panose="020B0604030504040204" pitchFamily="50" charset="-128"/>
                          <a:ea typeface="Meiryo UI" panose="020B0604030504040204" pitchFamily="50" charset="-128"/>
                        </a:rPr>
                        <a:t>1</a:t>
                      </a:r>
                      <a:r>
                        <a:rPr lang="ja-JP" altLang="en-US" sz="1400" b="0" dirty="0">
                          <a:solidFill>
                            <a:srgbClr val="000000"/>
                          </a:solidFill>
                          <a:latin typeface="Meiryo UI" panose="020B0604030504040204" pitchFamily="50" charset="-128"/>
                          <a:ea typeface="Meiryo UI" panose="020B0604030504040204" pitchFamily="50" charset="-128"/>
                        </a:rPr>
                        <a:t>種類）</a:t>
                      </a:r>
                    </a:p>
                  </a:txBody>
                  <a:tcPr anchor="ctr"/>
                </a:tc>
                <a:tc>
                  <a:txBody>
                    <a:bodyPr/>
                    <a:lstStyle/>
                    <a:p>
                      <a:pPr marL="0" algn="l" defTabSz="914400" rtl="0" eaLnBrk="1" latinLnBrk="0" hangingPunct="1"/>
                      <a:r>
                        <a:rPr kumimoji="1" lang="ja-JP" altLang="en-US" sz="1200" b="0" kern="1200" dirty="0">
                          <a:solidFill>
                            <a:schemeClr val="tx1"/>
                          </a:solidFill>
                          <a:latin typeface="Meiryo UI" panose="020B0604030504040204" pitchFamily="50" charset="-128"/>
                          <a:ea typeface="Meiryo UI" panose="020B0604030504040204" pitchFamily="50" charset="-128"/>
                          <a:cs typeface="+mn-cs"/>
                        </a:rPr>
                        <a:t>様式</a:t>
                      </a:r>
                      <a:r>
                        <a:rPr kumimoji="1" lang="en-US" altLang="ja-JP" sz="1200" b="0" kern="1200" dirty="0">
                          <a:solidFill>
                            <a:schemeClr val="tx1"/>
                          </a:solidFill>
                          <a:latin typeface="Meiryo UI" panose="020B0604030504040204" pitchFamily="50" charset="-128"/>
                          <a:ea typeface="Meiryo UI" panose="020B0604030504040204" pitchFamily="50" charset="-128"/>
                          <a:cs typeface="+mn-cs"/>
                        </a:rPr>
                        <a:t>6-1</a:t>
                      </a:r>
                      <a:endParaRPr kumimoji="1" lang="ja-JP" altLang="en-US" sz="1200" b="0" kern="1200" dirty="0">
                        <a:solidFill>
                          <a:schemeClr val="tx1"/>
                        </a:solidFill>
                        <a:latin typeface="Meiryo UI" panose="020B0604030504040204" pitchFamily="50" charset="-128"/>
                        <a:ea typeface="Meiryo UI" panose="020B0604030504040204" pitchFamily="50" charset="-128"/>
                        <a:cs typeface="+mn-cs"/>
                      </a:endParaRPr>
                    </a:p>
                  </a:txBody>
                  <a:tcPr/>
                </a:tc>
                <a:extLst>
                  <a:ext uri="{0D108BD9-81ED-4DB2-BD59-A6C34878D82A}">
                    <a16:rowId xmlns:a16="http://schemas.microsoft.com/office/drawing/2014/main" val="1700514159"/>
                  </a:ext>
                </a:extLst>
              </a:tr>
              <a:tr h="1692339">
                <a:tc>
                  <a:txBody>
                    <a:bodyPr/>
                    <a:lstStyle/>
                    <a:p>
                      <a:pPr marL="358775" marR="0" lvl="0" indent="-358775" algn="l" defTabSz="914400" rtl="0" eaLnBrk="1" fontAlgn="auto" latinLnBrk="0" hangingPunct="1">
                        <a:lnSpc>
                          <a:spcPct val="100000"/>
                        </a:lnSpc>
                        <a:spcBef>
                          <a:spcPts val="0"/>
                        </a:spcBef>
                        <a:spcAft>
                          <a:spcPts val="0"/>
                        </a:spcAft>
                        <a:buClrTx/>
                        <a:buSzTx/>
                        <a:buFont typeface="+mj-lt"/>
                        <a:buNone/>
                        <a:tabLst/>
                        <a:defRPr/>
                      </a:pPr>
                      <a:r>
                        <a:rPr lang="ja-JP" altLang="en-US" sz="1400" b="0" i="0" dirty="0">
                          <a:latin typeface="Meiryo UI" panose="020B0604030504040204" pitchFamily="50" charset="-128"/>
                          <a:ea typeface="Meiryo UI" panose="020B0604030504040204" pitchFamily="50" charset="-128"/>
                          <a:cs typeface="メイリオ" pitchFamily="50" charset="-128"/>
                        </a:rPr>
                        <a:t>３．番組で取り上げた主要な場所への観光客数や地域産品・農産品の消費・輸出に対する調査（データ取得およびヒアリング）</a:t>
                      </a:r>
                    </a:p>
                    <a:p>
                      <a:pPr marL="358775" marR="0" lvl="0" indent="-358775" algn="l" defTabSz="914400" rtl="0" eaLnBrk="1" fontAlgn="auto" latinLnBrk="0" hangingPunct="1">
                        <a:lnSpc>
                          <a:spcPct val="100000"/>
                        </a:lnSpc>
                        <a:spcBef>
                          <a:spcPts val="0"/>
                        </a:spcBef>
                        <a:spcAft>
                          <a:spcPts val="0"/>
                        </a:spcAft>
                        <a:buClrTx/>
                        <a:buSzTx/>
                        <a:buFont typeface="+mj-lt"/>
                        <a:buNone/>
                        <a:tabLst/>
                        <a:defRPr/>
                      </a:pPr>
                      <a:endParaRPr lang="ja-JP" altLang="en-US" sz="1400" b="0" dirty="0">
                        <a:solidFill>
                          <a:srgbClr val="000000"/>
                        </a:solidFill>
                        <a:latin typeface="Meiryo UI" panose="020B0604030504040204" pitchFamily="50" charset="-128"/>
                        <a:ea typeface="Meiryo UI" panose="020B0604030504040204" pitchFamily="50" charset="-128"/>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Meiryo UI" panose="020B0604030504040204" pitchFamily="50" charset="-128"/>
                          <a:ea typeface="Meiryo UI" panose="020B0604030504040204" pitchFamily="50" charset="-128"/>
                          <a:cs typeface="+mn-cs"/>
                        </a:rPr>
                        <a:t>様式</a:t>
                      </a:r>
                      <a:r>
                        <a:rPr kumimoji="1" lang="en-US" altLang="ja-JP" sz="1200" b="0" kern="1200" dirty="0">
                          <a:solidFill>
                            <a:schemeClr val="tx1"/>
                          </a:solidFill>
                          <a:latin typeface="Meiryo UI" panose="020B0604030504040204" pitchFamily="50" charset="-128"/>
                          <a:ea typeface="Meiryo UI" panose="020B0604030504040204" pitchFamily="50" charset="-128"/>
                          <a:cs typeface="+mn-cs"/>
                        </a:rPr>
                        <a:t>6-2</a:t>
                      </a:r>
                      <a:endParaRPr kumimoji="1" lang="ja-JP" altLang="en-US" sz="1200" b="0" kern="1200" dirty="0">
                        <a:solidFill>
                          <a:schemeClr val="tx1"/>
                        </a:solidFill>
                        <a:latin typeface="Meiryo UI" panose="020B0604030504040204" pitchFamily="50" charset="-128"/>
                        <a:ea typeface="Meiryo UI" panose="020B0604030504040204" pitchFamily="50" charset="-128"/>
                        <a:cs typeface="+mn-cs"/>
                      </a:endParaRPr>
                    </a:p>
                  </a:txBody>
                  <a:tcPr/>
                </a:tc>
                <a:extLst>
                  <a:ext uri="{0D108BD9-81ED-4DB2-BD59-A6C34878D82A}">
                    <a16:rowId xmlns:a16="http://schemas.microsoft.com/office/drawing/2014/main" val="1792555692"/>
                  </a:ext>
                </a:extLst>
              </a:tr>
            </a:tbl>
          </a:graphicData>
        </a:graphic>
      </p:graphicFrame>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pic>
        <p:nvPicPr>
          <p:cNvPr id="8" name="図 7">
            <a:extLst>
              <a:ext uri="{FF2B5EF4-FFF2-40B4-BE49-F238E27FC236}">
                <a16:creationId xmlns:a16="http://schemas.microsoft.com/office/drawing/2014/main" id="{E231BBE3-885B-76F6-1E11-2A18FBD3F544}"/>
              </a:ext>
            </a:extLst>
          </p:cNvPr>
          <p:cNvPicPr>
            <a:picLocks noChangeAspect="1"/>
          </p:cNvPicPr>
          <p:nvPr/>
        </p:nvPicPr>
        <p:blipFill>
          <a:blip r:embed="rId3"/>
          <a:stretch>
            <a:fillRect/>
          </a:stretch>
        </p:blipFill>
        <p:spPr>
          <a:xfrm>
            <a:off x="5434179" y="1656273"/>
            <a:ext cx="3402990" cy="1469032"/>
          </a:xfrm>
          <a:prstGeom prst="rect">
            <a:avLst/>
          </a:prstGeom>
        </p:spPr>
      </p:pic>
      <p:sp>
        <p:nvSpPr>
          <p:cNvPr id="12" name="Rectangle 13">
            <a:extLst>
              <a:ext uri="{FF2B5EF4-FFF2-40B4-BE49-F238E27FC236}">
                <a16:creationId xmlns:a16="http://schemas.microsoft.com/office/drawing/2014/main" id="{30A8709A-DE1B-29EA-33C3-2EB69D23F6F0}"/>
              </a:ext>
            </a:extLst>
          </p:cNvPr>
          <p:cNvSpPr txBox="1">
            <a:spLocks noChangeArrowheads="1"/>
          </p:cNvSpPr>
          <p:nvPr/>
        </p:nvSpPr>
        <p:spPr bwMode="auto">
          <a:xfrm>
            <a:off x="387337" y="251356"/>
            <a:ext cx="9131274" cy="369332"/>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関連する応募様式について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p>
        </p:txBody>
      </p:sp>
      <p:sp>
        <p:nvSpPr>
          <p:cNvPr id="2" name="スライド番号プレースホルダー 1">
            <a:extLst>
              <a:ext uri="{FF2B5EF4-FFF2-40B4-BE49-F238E27FC236}">
                <a16:creationId xmlns:a16="http://schemas.microsoft.com/office/drawing/2014/main" id="{3C6A67A8-CEC2-BFE5-11A9-1F39AE27AD32}"/>
              </a:ext>
            </a:extLst>
          </p:cNvPr>
          <p:cNvSpPr>
            <a:spLocks noGrp="1"/>
          </p:cNvSpPr>
          <p:nvPr>
            <p:ph type="sldNum" sz="quarter" idx="4"/>
          </p:nvPr>
        </p:nvSpPr>
        <p:spPr/>
        <p:txBody>
          <a:bodyPr/>
          <a:lstStyle/>
          <a:p>
            <a:fld id="{9EBD5762-3BDC-484D-9503-7EA6D5A9A8CE}" type="slidenum">
              <a:rPr lang="en-US" altLang="ja-JP" smtClean="0"/>
              <a:pPr/>
              <a:t>3</a:t>
            </a:fld>
            <a:endParaRPr lang="ja-JP" altLang="en-US" dirty="0"/>
          </a:p>
        </p:txBody>
      </p:sp>
      <p:pic>
        <p:nvPicPr>
          <p:cNvPr id="9" name="図 8">
            <a:extLst>
              <a:ext uri="{FF2B5EF4-FFF2-40B4-BE49-F238E27FC236}">
                <a16:creationId xmlns:a16="http://schemas.microsoft.com/office/drawing/2014/main" id="{958DB9BC-D558-E0DF-A6AD-1BEAA8A6DE31}"/>
              </a:ext>
            </a:extLst>
          </p:cNvPr>
          <p:cNvPicPr>
            <a:picLocks noChangeAspect="1"/>
          </p:cNvPicPr>
          <p:nvPr/>
        </p:nvPicPr>
        <p:blipFill>
          <a:blip r:embed="rId4"/>
          <a:stretch>
            <a:fillRect/>
          </a:stretch>
        </p:blipFill>
        <p:spPr>
          <a:xfrm>
            <a:off x="5434179" y="3451172"/>
            <a:ext cx="3695285" cy="1348878"/>
          </a:xfrm>
          <a:prstGeom prst="rect">
            <a:avLst/>
          </a:prstGeom>
        </p:spPr>
      </p:pic>
      <p:sp>
        <p:nvSpPr>
          <p:cNvPr id="11" name="正方形/長方形 10">
            <a:extLst>
              <a:ext uri="{FF2B5EF4-FFF2-40B4-BE49-F238E27FC236}">
                <a16:creationId xmlns:a16="http://schemas.microsoft.com/office/drawing/2014/main" id="{FEF6E291-505A-0608-5D94-C004E7EEB816}"/>
              </a:ext>
            </a:extLst>
          </p:cNvPr>
          <p:cNvSpPr/>
          <p:nvPr/>
        </p:nvSpPr>
        <p:spPr>
          <a:xfrm>
            <a:off x="416496" y="764704"/>
            <a:ext cx="9217024" cy="400110"/>
          </a:xfrm>
          <a:prstGeom prst="rect">
            <a:avLst/>
          </a:prstGeom>
        </p:spPr>
        <p:txBody>
          <a:bodyPr wrap="square">
            <a:spAutoFit/>
          </a:bodyPr>
          <a:lstStyle/>
          <a:p>
            <a:pPr algn="just">
              <a:spcBef>
                <a:spcPts val="600"/>
              </a:spcBef>
            </a:pPr>
            <a:r>
              <a:rPr lang="ja-JP" altLang="en-US" sz="20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評価・検証に関して、応募申請時の記入箇所をご紹介します。</a:t>
            </a:r>
            <a:endParaRPr lang="ja-JP" altLang="ja-JP"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6" name="図 5">
            <a:extLst>
              <a:ext uri="{FF2B5EF4-FFF2-40B4-BE49-F238E27FC236}">
                <a16:creationId xmlns:a16="http://schemas.microsoft.com/office/drawing/2014/main" id="{E659C1EE-8189-7692-014E-EF848B2A423A}"/>
              </a:ext>
            </a:extLst>
          </p:cNvPr>
          <p:cNvPicPr>
            <a:picLocks noChangeAspect="1"/>
          </p:cNvPicPr>
          <p:nvPr/>
        </p:nvPicPr>
        <p:blipFill>
          <a:blip r:embed="rId5"/>
          <a:stretch>
            <a:fillRect/>
          </a:stretch>
        </p:blipFill>
        <p:spPr>
          <a:xfrm>
            <a:off x="5434179" y="5267571"/>
            <a:ext cx="3616905" cy="1185765"/>
          </a:xfrm>
          <a:prstGeom prst="rect">
            <a:avLst/>
          </a:prstGeom>
        </p:spPr>
      </p:pic>
    </p:spTree>
    <p:extLst>
      <p:ext uri="{BB962C8B-B14F-4D97-AF65-F5344CB8AC3E}">
        <p14:creationId xmlns:p14="http://schemas.microsoft.com/office/powerpoint/2010/main" val="2218870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表 3">
            <a:extLst>
              <a:ext uri="{FF2B5EF4-FFF2-40B4-BE49-F238E27FC236}">
                <a16:creationId xmlns:a16="http://schemas.microsoft.com/office/drawing/2014/main" id="{ACDE0CF3-2612-0F35-1CA1-3EF403669CBE}"/>
              </a:ext>
            </a:extLst>
          </p:cNvPr>
          <p:cNvGraphicFramePr>
            <a:graphicFrameLocks noGrp="1"/>
          </p:cNvGraphicFramePr>
          <p:nvPr>
            <p:extLst>
              <p:ext uri="{D42A27DB-BD31-4B8C-83A1-F6EECF244321}">
                <p14:modId xmlns:p14="http://schemas.microsoft.com/office/powerpoint/2010/main" val="94557123"/>
              </p:ext>
            </p:extLst>
          </p:nvPr>
        </p:nvGraphicFramePr>
        <p:xfrm>
          <a:off x="399729" y="1190710"/>
          <a:ext cx="9131326" cy="5002718"/>
        </p:xfrm>
        <a:graphic>
          <a:graphicData uri="http://schemas.openxmlformats.org/drawingml/2006/table">
            <a:tbl>
              <a:tblPr firstRow="1" bandRow="1">
                <a:tableStyleId>{5FD0F851-EC5A-4D38-B0AD-8093EC10F338}</a:tableStyleId>
              </a:tblPr>
              <a:tblGrid>
                <a:gridCol w="4205623">
                  <a:extLst>
                    <a:ext uri="{9D8B030D-6E8A-4147-A177-3AD203B41FA5}">
                      <a16:colId xmlns:a16="http://schemas.microsoft.com/office/drawing/2014/main" val="2213296235"/>
                    </a:ext>
                  </a:extLst>
                </a:gridCol>
                <a:gridCol w="4925703">
                  <a:extLst>
                    <a:ext uri="{9D8B030D-6E8A-4147-A177-3AD203B41FA5}">
                      <a16:colId xmlns:a16="http://schemas.microsoft.com/office/drawing/2014/main" val="2890087342"/>
                    </a:ext>
                  </a:extLst>
                </a:gridCol>
              </a:tblGrid>
              <a:tr h="273622">
                <a:tc>
                  <a:txBody>
                    <a:bodyPr/>
                    <a:lstStyle/>
                    <a:p>
                      <a:pPr marL="0" indent="0" algn="ctr">
                        <a:buFont typeface="+mj-lt"/>
                        <a:buNone/>
                      </a:pPr>
                      <a:r>
                        <a:rPr lang="ja-JP" altLang="en-US" sz="1400" b="0" i="0" dirty="0">
                          <a:latin typeface="Meiryo UI" panose="020B0604030504040204" pitchFamily="50" charset="-128"/>
                          <a:ea typeface="Meiryo UI" panose="020B0604030504040204" pitchFamily="50" charset="-128"/>
                          <a:cs typeface="メイリオ" pitchFamily="50" charset="-128"/>
                        </a:rPr>
                        <a:t>測定・検証事項</a:t>
                      </a:r>
                    </a:p>
                  </a:txBody>
                  <a:tcPr anchor="ctr"/>
                </a:tc>
                <a:tc>
                  <a:txBody>
                    <a:bodyPr/>
                    <a:lstStyle/>
                    <a:p>
                      <a:pPr marL="180975" indent="-180975" algn="ctr">
                        <a:buFont typeface="+mj-lt"/>
                        <a:buNone/>
                      </a:pPr>
                      <a:r>
                        <a:rPr lang="ja-JP" altLang="en-US" sz="1400" b="0" i="0" dirty="0">
                          <a:solidFill>
                            <a:schemeClr val="tx1"/>
                          </a:solidFill>
                          <a:latin typeface="Meiryo UI" panose="020B0604030504040204" pitchFamily="50" charset="-128"/>
                          <a:ea typeface="Meiryo UI" panose="020B0604030504040204" pitchFamily="50" charset="-128"/>
                          <a:cs typeface="メイリオ" pitchFamily="50" charset="-128"/>
                        </a:rPr>
                        <a:t>関連する応募書類</a:t>
                      </a:r>
                    </a:p>
                  </a:txBody>
                  <a:tcPr anchor="ctr"/>
                </a:tc>
                <a:extLst>
                  <a:ext uri="{0D108BD9-81ED-4DB2-BD59-A6C34878D82A}">
                    <a16:rowId xmlns:a16="http://schemas.microsoft.com/office/drawing/2014/main" val="4288530839"/>
                  </a:ext>
                </a:extLst>
              </a:tr>
              <a:tr h="4697918">
                <a:tc>
                  <a:txBody>
                    <a:bodyPr/>
                    <a:lstStyle/>
                    <a:p>
                      <a:r>
                        <a:rPr kumimoji="1" lang="ja-JP" altLang="en-US" sz="1400" b="0" baseline="0" dirty="0">
                          <a:latin typeface="Meiryo UI" panose="020B0604030504040204" pitchFamily="50" charset="-128"/>
                          <a:ea typeface="Meiryo UI" panose="020B0604030504040204" pitchFamily="50" charset="-128"/>
                        </a:rPr>
                        <a:t>４．連動事業に関する調査</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Meiryo UI" panose="020B0604030504040204" pitchFamily="50" charset="-128"/>
                          <a:ea typeface="Meiryo UI" panose="020B0604030504040204" pitchFamily="50" charset="-128"/>
                          <a:cs typeface="+mn-cs"/>
                        </a:rPr>
                        <a:t>様式</a:t>
                      </a:r>
                      <a:r>
                        <a:rPr kumimoji="1" lang="en-US" altLang="ja-JP" sz="1200" b="0" kern="1200" dirty="0">
                          <a:solidFill>
                            <a:schemeClr val="tx1"/>
                          </a:solidFill>
                          <a:latin typeface="Meiryo UI" panose="020B0604030504040204" pitchFamily="50" charset="-128"/>
                          <a:ea typeface="Meiryo UI" panose="020B0604030504040204" pitchFamily="50" charset="-128"/>
                          <a:cs typeface="+mn-cs"/>
                        </a:rPr>
                        <a:t>1-4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kern="1200" dirty="0">
                          <a:solidFill>
                            <a:srgbClr val="0070C0"/>
                          </a:solidFill>
                          <a:latin typeface="Meiryo UI" panose="020B0604030504040204" pitchFamily="50" charset="-128"/>
                          <a:ea typeface="Meiryo UI" panose="020B0604030504040204" pitchFamily="50" charset="-128"/>
                          <a:cs typeface="+mn-cs"/>
                        </a:rPr>
                        <a:t>イベント</a:t>
                      </a:r>
                      <a:r>
                        <a:rPr kumimoji="1" lang="en-US" altLang="ja-JP" sz="1200" b="0" kern="1200" dirty="0">
                          <a:solidFill>
                            <a:srgbClr val="0070C0"/>
                          </a:solidFill>
                          <a:latin typeface="Meiryo UI" panose="020B0604030504040204" pitchFamily="50" charset="-128"/>
                          <a:ea typeface="Meiryo UI" panose="020B0604030504040204" pitchFamily="50" charset="-128"/>
                          <a:cs typeface="+mn-cs"/>
                        </a:rPr>
                        <a:t>(</a:t>
                      </a:r>
                      <a:r>
                        <a:rPr kumimoji="1" lang="ja-JP" altLang="en-US" sz="1200" b="0" kern="1200" dirty="0">
                          <a:solidFill>
                            <a:srgbClr val="0070C0"/>
                          </a:solidFill>
                          <a:latin typeface="Meiryo UI" panose="020B0604030504040204" pitchFamily="50" charset="-128"/>
                          <a:ea typeface="Meiryo UI" panose="020B0604030504040204" pitchFamily="50" charset="-128"/>
                          <a:cs typeface="+mn-cs"/>
                        </a:rPr>
                        <a:t>オンラインも含む）等の開催の場合</a:t>
                      </a:r>
                      <a:endParaRPr kumimoji="1" lang="en-US" altLang="ja-JP" sz="1200" b="0" kern="1200" dirty="0">
                        <a:solidFill>
                          <a:schemeClr val="tx1"/>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kern="1200" dirty="0">
                          <a:solidFill>
                            <a:srgbClr val="0070C0"/>
                          </a:solidFill>
                          <a:latin typeface="Meiryo UI" panose="020B0604030504040204" pitchFamily="50" charset="-128"/>
                          <a:ea typeface="Meiryo UI" panose="020B0604030504040204" pitchFamily="50" charset="-128"/>
                          <a:cs typeface="+mn-cs"/>
                        </a:rPr>
                        <a:t>*</a:t>
                      </a:r>
                      <a:r>
                        <a:rPr kumimoji="1" lang="en-US" altLang="ja-JP" sz="1200" b="0" kern="1200" dirty="0">
                          <a:solidFill>
                            <a:srgbClr val="0070C0"/>
                          </a:solidFill>
                          <a:latin typeface="Meiryo UI" panose="020B0604030504040204" pitchFamily="50" charset="-128"/>
                          <a:ea typeface="Meiryo UI" panose="020B0604030504040204" pitchFamily="50" charset="-128"/>
                          <a:cs typeface="+mn-cs"/>
                        </a:rPr>
                        <a:t>SNS</a:t>
                      </a:r>
                      <a:r>
                        <a:rPr kumimoji="1" lang="ja-JP" altLang="en-US" sz="1200" b="0" kern="1200" dirty="0">
                          <a:solidFill>
                            <a:srgbClr val="0070C0"/>
                          </a:solidFill>
                          <a:latin typeface="Meiryo UI" panose="020B0604030504040204" pitchFamily="50" charset="-128"/>
                          <a:ea typeface="Meiryo UI" panose="020B0604030504040204" pitchFamily="50" charset="-128"/>
                          <a:cs typeface="+mn-cs"/>
                        </a:rPr>
                        <a:t>を用いた広報の場合は様式</a:t>
                      </a:r>
                      <a:r>
                        <a:rPr kumimoji="1" lang="en-US" altLang="ja-JP" sz="1200" b="0" kern="1200" dirty="0">
                          <a:solidFill>
                            <a:srgbClr val="0070C0"/>
                          </a:solidFill>
                          <a:latin typeface="Meiryo UI" panose="020B0604030504040204" pitchFamily="50" charset="-128"/>
                          <a:ea typeface="Meiryo UI" panose="020B0604030504040204" pitchFamily="50" charset="-128"/>
                          <a:cs typeface="+mn-cs"/>
                        </a:rPr>
                        <a:t>1-3</a:t>
                      </a:r>
                      <a:r>
                        <a:rPr kumimoji="1" lang="ja-JP" altLang="en-US" sz="1200" b="0" kern="1200" dirty="0">
                          <a:solidFill>
                            <a:srgbClr val="0070C0"/>
                          </a:solidFill>
                          <a:latin typeface="Meiryo UI" panose="020B0604030504040204" pitchFamily="50" charset="-128"/>
                          <a:ea typeface="Meiryo UI" panose="020B0604030504040204" pitchFamily="50" charset="-128"/>
                          <a:cs typeface="+mn-cs"/>
                        </a:rPr>
                        <a:t>に記載してください</a:t>
                      </a: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kern="1200" dirty="0">
                        <a:solidFill>
                          <a:srgbClr val="0070C0"/>
                        </a:solidFill>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kern="1200" dirty="0">
                          <a:solidFill>
                            <a:srgbClr val="0070C0"/>
                          </a:solidFill>
                          <a:latin typeface="Meiryo UI" panose="020B0604030504040204" pitchFamily="50" charset="-128"/>
                          <a:ea typeface="Meiryo UI" panose="020B0604030504040204" pitchFamily="50" charset="-128"/>
                          <a:cs typeface="+mn-cs"/>
                        </a:rPr>
                        <a:t>放送又は配信の効果を高めるために実施する広報・周知等の場合</a:t>
                      </a:r>
                    </a:p>
                  </a:txBody>
                  <a:tcPr/>
                </a:tc>
                <a:extLst>
                  <a:ext uri="{0D108BD9-81ED-4DB2-BD59-A6C34878D82A}">
                    <a16:rowId xmlns:a16="http://schemas.microsoft.com/office/drawing/2014/main" val="907702144"/>
                  </a:ext>
                </a:extLst>
              </a:tr>
            </a:tbl>
          </a:graphicData>
        </a:graphic>
      </p:graphicFrame>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sp>
        <p:nvSpPr>
          <p:cNvPr id="2" name="スライド番号プレースホルダー 1">
            <a:extLst>
              <a:ext uri="{FF2B5EF4-FFF2-40B4-BE49-F238E27FC236}">
                <a16:creationId xmlns:a16="http://schemas.microsoft.com/office/drawing/2014/main" id="{185F46FE-7527-B4BA-9F96-343D8E853335}"/>
              </a:ext>
            </a:extLst>
          </p:cNvPr>
          <p:cNvSpPr>
            <a:spLocks noGrp="1"/>
          </p:cNvSpPr>
          <p:nvPr>
            <p:ph type="sldNum" sz="quarter" idx="4"/>
          </p:nvPr>
        </p:nvSpPr>
        <p:spPr/>
        <p:txBody>
          <a:bodyPr/>
          <a:lstStyle/>
          <a:p>
            <a:fld id="{9EBD5762-3BDC-484D-9503-7EA6D5A9A8CE}" type="slidenum">
              <a:rPr lang="en-US" altLang="ja-JP" smtClean="0"/>
              <a:pPr/>
              <a:t>4</a:t>
            </a:fld>
            <a:endParaRPr lang="ja-JP" altLang="en-US" dirty="0"/>
          </a:p>
        </p:txBody>
      </p:sp>
      <p:pic>
        <p:nvPicPr>
          <p:cNvPr id="18" name="図 17">
            <a:extLst>
              <a:ext uri="{FF2B5EF4-FFF2-40B4-BE49-F238E27FC236}">
                <a16:creationId xmlns:a16="http://schemas.microsoft.com/office/drawing/2014/main" id="{3318D77C-A695-45FE-3A8D-904327C69C9F}"/>
              </a:ext>
            </a:extLst>
          </p:cNvPr>
          <p:cNvPicPr>
            <a:picLocks noChangeAspect="1"/>
          </p:cNvPicPr>
          <p:nvPr/>
        </p:nvPicPr>
        <p:blipFill>
          <a:blip r:embed="rId3"/>
          <a:stretch>
            <a:fillRect/>
          </a:stretch>
        </p:blipFill>
        <p:spPr>
          <a:xfrm>
            <a:off x="5278884" y="2142286"/>
            <a:ext cx="3688077" cy="1927403"/>
          </a:xfrm>
          <a:prstGeom prst="rect">
            <a:avLst/>
          </a:prstGeom>
        </p:spPr>
      </p:pic>
      <p:pic>
        <p:nvPicPr>
          <p:cNvPr id="19" name="図 18">
            <a:extLst>
              <a:ext uri="{FF2B5EF4-FFF2-40B4-BE49-F238E27FC236}">
                <a16:creationId xmlns:a16="http://schemas.microsoft.com/office/drawing/2014/main" id="{4912175A-0AC9-BFDC-4F65-BC4C909DEB12}"/>
              </a:ext>
            </a:extLst>
          </p:cNvPr>
          <p:cNvPicPr>
            <a:picLocks noChangeAspect="1"/>
          </p:cNvPicPr>
          <p:nvPr/>
        </p:nvPicPr>
        <p:blipFill>
          <a:blip r:embed="rId4"/>
          <a:stretch>
            <a:fillRect/>
          </a:stretch>
        </p:blipFill>
        <p:spPr>
          <a:xfrm>
            <a:off x="5278884" y="4391388"/>
            <a:ext cx="3695285" cy="1701908"/>
          </a:xfrm>
          <a:prstGeom prst="rect">
            <a:avLst/>
          </a:prstGeom>
        </p:spPr>
      </p:pic>
      <p:sp>
        <p:nvSpPr>
          <p:cNvPr id="20" name="Rectangle 13">
            <a:extLst>
              <a:ext uri="{FF2B5EF4-FFF2-40B4-BE49-F238E27FC236}">
                <a16:creationId xmlns:a16="http://schemas.microsoft.com/office/drawing/2014/main" id="{3AF25947-DC0C-36ED-0351-11FCA11378F9}"/>
              </a:ext>
            </a:extLst>
          </p:cNvPr>
          <p:cNvSpPr txBox="1">
            <a:spLocks noChangeArrowheads="1"/>
          </p:cNvSpPr>
          <p:nvPr/>
        </p:nvSpPr>
        <p:spPr bwMode="auto">
          <a:xfrm>
            <a:off x="387337" y="251356"/>
            <a:ext cx="9131274" cy="369332"/>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関連する応募様式について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p>
        </p:txBody>
      </p:sp>
      <p:sp>
        <p:nvSpPr>
          <p:cNvPr id="21" name="正方形/長方形 20">
            <a:extLst>
              <a:ext uri="{FF2B5EF4-FFF2-40B4-BE49-F238E27FC236}">
                <a16:creationId xmlns:a16="http://schemas.microsoft.com/office/drawing/2014/main" id="{23A6CA28-1513-5FCA-3D47-6A1A3D911218}"/>
              </a:ext>
            </a:extLst>
          </p:cNvPr>
          <p:cNvSpPr/>
          <p:nvPr/>
        </p:nvSpPr>
        <p:spPr>
          <a:xfrm>
            <a:off x="416496" y="764704"/>
            <a:ext cx="9217024" cy="400110"/>
          </a:xfrm>
          <a:prstGeom prst="rect">
            <a:avLst/>
          </a:prstGeom>
        </p:spPr>
        <p:txBody>
          <a:bodyPr wrap="square">
            <a:spAutoFit/>
          </a:bodyPr>
          <a:lstStyle/>
          <a:p>
            <a:pPr algn="just">
              <a:spcBef>
                <a:spcPts val="600"/>
              </a:spcBef>
            </a:pPr>
            <a:r>
              <a:rPr lang="ja-JP" altLang="en-US" sz="2000"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評価・検証に関して、応募申請時の記入箇所をご紹介します。</a:t>
            </a:r>
            <a:r>
              <a:rPr lang="ja-JP" altLang="en-US"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（続き）</a:t>
            </a:r>
            <a:endParaRPr lang="ja-JP" altLang="ja-JP"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105089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グループ化 24">
            <a:extLst>
              <a:ext uri="{FF2B5EF4-FFF2-40B4-BE49-F238E27FC236}">
                <a16:creationId xmlns:a16="http://schemas.microsoft.com/office/drawing/2014/main" id="{0ED25687-FD43-F193-975A-1A9A75473A0A}"/>
              </a:ext>
            </a:extLst>
          </p:cNvPr>
          <p:cNvGrpSpPr>
            <a:grpSpLocks noChangeAspect="1"/>
          </p:cNvGrpSpPr>
          <p:nvPr/>
        </p:nvGrpSpPr>
        <p:grpSpPr>
          <a:xfrm>
            <a:off x="815259" y="4725144"/>
            <a:ext cx="8275482" cy="1913332"/>
            <a:chOff x="466478" y="4585776"/>
            <a:chExt cx="9196924" cy="2126379"/>
          </a:xfrm>
        </p:grpSpPr>
        <p:pic>
          <p:nvPicPr>
            <p:cNvPr id="26" name="図 25">
              <a:extLst>
                <a:ext uri="{FF2B5EF4-FFF2-40B4-BE49-F238E27FC236}">
                  <a16:creationId xmlns:a16="http://schemas.microsoft.com/office/drawing/2014/main" id="{3B13AA58-E502-7121-F0F3-3FFE10AE121F}"/>
                </a:ext>
              </a:extLst>
            </p:cNvPr>
            <p:cNvPicPr>
              <a:picLocks noChangeAspect="1"/>
            </p:cNvPicPr>
            <p:nvPr/>
          </p:nvPicPr>
          <p:blipFill>
            <a:blip r:embed="rId3"/>
            <a:stretch>
              <a:fillRect/>
            </a:stretch>
          </p:blipFill>
          <p:spPr>
            <a:xfrm>
              <a:off x="466478" y="4585776"/>
              <a:ext cx="9056636" cy="1026558"/>
            </a:xfrm>
            <a:prstGeom prst="rect">
              <a:avLst/>
            </a:prstGeom>
            <a:ln>
              <a:noFill/>
            </a:ln>
            <a:effectLst>
              <a:outerShdw blurRad="292100" dist="139700" dir="2700000" algn="tl" rotWithShape="0">
                <a:srgbClr val="333333">
                  <a:alpha val="65000"/>
                </a:srgbClr>
              </a:outerShdw>
            </a:effectLst>
          </p:spPr>
        </p:pic>
        <p:pic>
          <p:nvPicPr>
            <p:cNvPr id="27" name="図 26">
              <a:extLst>
                <a:ext uri="{FF2B5EF4-FFF2-40B4-BE49-F238E27FC236}">
                  <a16:creationId xmlns:a16="http://schemas.microsoft.com/office/drawing/2014/main" id="{CC313153-4366-0B2F-706B-AE1DD6054C9B}"/>
                </a:ext>
              </a:extLst>
            </p:cNvPr>
            <p:cNvPicPr>
              <a:picLocks noChangeAspect="1"/>
            </p:cNvPicPr>
            <p:nvPr/>
          </p:nvPicPr>
          <p:blipFill>
            <a:blip r:embed="rId4"/>
            <a:stretch>
              <a:fillRect/>
            </a:stretch>
          </p:blipFill>
          <p:spPr>
            <a:xfrm>
              <a:off x="637450" y="5627281"/>
              <a:ext cx="9025952" cy="1084874"/>
            </a:xfrm>
            <a:prstGeom prst="rect">
              <a:avLst/>
            </a:prstGeom>
            <a:ln>
              <a:noFill/>
            </a:ln>
            <a:effectLst>
              <a:outerShdw blurRad="292100" dist="139700" dir="2700000" algn="tl" rotWithShape="0">
                <a:srgbClr val="333333">
                  <a:alpha val="65000"/>
                </a:srgbClr>
              </a:outerShdw>
            </a:effectLst>
          </p:spPr>
        </p:pic>
      </p:grpSp>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sp>
        <p:nvSpPr>
          <p:cNvPr id="9" name="正方形/長方形 8">
            <a:extLst>
              <a:ext uri="{FF2B5EF4-FFF2-40B4-BE49-F238E27FC236}">
                <a16:creationId xmlns:a16="http://schemas.microsoft.com/office/drawing/2014/main" id="{1BFBEA22-076B-4F2E-A4A0-5FEE42E23601}"/>
              </a:ext>
            </a:extLst>
          </p:cNvPr>
          <p:cNvSpPr/>
          <p:nvPr/>
        </p:nvSpPr>
        <p:spPr>
          <a:xfrm>
            <a:off x="344488" y="1268760"/>
            <a:ext cx="8424936" cy="754053"/>
          </a:xfrm>
          <a:prstGeom prst="rect">
            <a:avLst/>
          </a:prstGeom>
        </p:spPr>
        <p:txBody>
          <a:bodyPr wrap="square">
            <a:spAutoFit/>
          </a:bodyPr>
          <a:lstStyle/>
          <a:p>
            <a:pPr algn="just">
              <a:spcBef>
                <a:spcPts val="600"/>
              </a:spcBef>
            </a:pPr>
            <a:r>
              <a:rPr lang="en-US" altLang="ja-JP" sz="2000" kern="100" dirty="0">
                <a:latin typeface="Meiryo UI" panose="020B0604030504040204" pitchFamily="50" charset="-128"/>
                <a:ea typeface="Meiryo UI" panose="020B0604030504040204" pitchFamily="50" charset="-128"/>
                <a:cs typeface="Times New Roman" panose="02020603050405020304" pitchFamily="18" charset="0"/>
              </a:rPr>
              <a:t>【</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1.</a:t>
            </a:r>
            <a:r>
              <a:rPr lang="ja-JP" altLang="en-US" sz="2000" b="0" i="0" dirty="0">
                <a:latin typeface="Meiryo UI" panose="020B0604030504040204" pitchFamily="50" charset="-128"/>
                <a:ea typeface="Meiryo UI" panose="020B0604030504040204" pitchFamily="50" charset="-128"/>
                <a:cs typeface="メイリオ" panose="020B0604030504040204" pitchFamily="50" charset="-128"/>
              </a:rPr>
              <a:t>リーチに関する調査（放送の場合）</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a:t>
            </a: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◆収集方法は</a:t>
            </a:r>
            <a:r>
              <a:rPr lang="ja-JP" altLang="en-US"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事前に</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事務局に確認を行ってください。</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37B38D7A-D3AA-9861-A0E9-38764E83969E}"/>
              </a:ext>
            </a:extLst>
          </p:cNvPr>
          <p:cNvSpPr txBox="1"/>
          <p:nvPr/>
        </p:nvSpPr>
        <p:spPr>
          <a:xfrm>
            <a:off x="3486528" y="5190592"/>
            <a:ext cx="2932944" cy="5847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3200" dirty="0">
                <a:solidFill>
                  <a:schemeClr val="tx1">
                    <a:lumMod val="50000"/>
                    <a:lumOff val="50000"/>
                  </a:schemeClr>
                </a:solidFill>
                <a:latin typeface="Meiryo UI" panose="020B0604030504040204" pitchFamily="50" charset="-128"/>
                <a:ea typeface="Meiryo UI" panose="020B0604030504040204" pitchFamily="50" charset="-128"/>
              </a:rPr>
              <a:t>報告書イメージ</a:t>
            </a:r>
          </a:p>
        </p:txBody>
      </p:sp>
      <p:graphicFrame>
        <p:nvGraphicFramePr>
          <p:cNvPr id="12" name="表 3">
            <a:extLst>
              <a:ext uri="{FF2B5EF4-FFF2-40B4-BE49-F238E27FC236}">
                <a16:creationId xmlns:a16="http://schemas.microsoft.com/office/drawing/2014/main" id="{38F85E41-DD2B-6574-0181-3827682C847D}"/>
              </a:ext>
            </a:extLst>
          </p:cNvPr>
          <p:cNvGraphicFramePr>
            <a:graphicFrameLocks noGrp="1"/>
          </p:cNvGraphicFramePr>
          <p:nvPr>
            <p:extLst>
              <p:ext uri="{D42A27DB-BD31-4B8C-83A1-F6EECF244321}">
                <p14:modId xmlns:p14="http://schemas.microsoft.com/office/powerpoint/2010/main" val="3685532639"/>
              </p:ext>
            </p:extLst>
          </p:nvPr>
        </p:nvGraphicFramePr>
        <p:xfrm>
          <a:off x="502246" y="2060848"/>
          <a:ext cx="8930287" cy="2562360"/>
        </p:xfrm>
        <a:graphic>
          <a:graphicData uri="http://schemas.openxmlformats.org/drawingml/2006/table">
            <a:tbl>
              <a:tblPr firstRow="1" bandRow="1">
                <a:tableStyleId>{5FD0F851-EC5A-4D38-B0AD-8093EC10F338}</a:tableStyleId>
              </a:tblPr>
              <a:tblGrid>
                <a:gridCol w="2161536">
                  <a:extLst>
                    <a:ext uri="{9D8B030D-6E8A-4147-A177-3AD203B41FA5}">
                      <a16:colId xmlns:a16="http://schemas.microsoft.com/office/drawing/2014/main" val="2213296235"/>
                    </a:ext>
                  </a:extLst>
                </a:gridCol>
                <a:gridCol w="6768751">
                  <a:extLst>
                    <a:ext uri="{9D8B030D-6E8A-4147-A177-3AD203B41FA5}">
                      <a16:colId xmlns:a16="http://schemas.microsoft.com/office/drawing/2014/main" val="2890087342"/>
                    </a:ext>
                  </a:extLst>
                </a:gridCol>
              </a:tblGrid>
              <a:tr h="790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kern="1200" dirty="0">
                          <a:solidFill>
                            <a:srgbClr val="000000"/>
                          </a:solidFill>
                          <a:latin typeface="Meiryo UI" panose="020B0604030504040204" pitchFamily="50" charset="-128"/>
                          <a:ea typeface="Meiryo UI" panose="020B0604030504040204" pitchFamily="50" charset="-128"/>
                        </a:rPr>
                        <a:t>測定方法</a:t>
                      </a:r>
                      <a:endParaRPr kumimoji="1" lang="ja-JP" altLang="en-US" sz="1400" b="0" kern="1200" dirty="0">
                        <a:solidFill>
                          <a:srgbClr val="000000"/>
                        </a:solidFill>
                        <a:latin typeface="Meiryo UI" panose="020B0604030504040204" pitchFamily="50" charset="-128"/>
                        <a:ea typeface="Meiryo UI" panose="020B0604030504040204" pitchFamily="50" charset="-128"/>
                        <a:cs typeface="+mn-cs"/>
                      </a:endParaRPr>
                    </a:p>
                  </a:txBody>
                  <a:tcPr anchor="ctr"/>
                </a:tc>
                <a:tc>
                  <a:txBody>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ja-JP" altLang="en-US" sz="1400" b="0" baseline="0" dirty="0">
                          <a:solidFill>
                            <a:srgbClr val="000000"/>
                          </a:solidFill>
                          <a:latin typeface="Meiryo UI" panose="020B0604030504040204" pitchFamily="50" charset="-128"/>
                          <a:ea typeface="Meiryo UI" panose="020B0604030504040204" pitchFamily="50" charset="-128"/>
                        </a:rPr>
                        <a:t>対象国において、</a:t>
                      </a:r>
                      <a:r>
                        <a:rPr lang="ja-JP" altLang="en-US" sz="1400" b="1" baseline="0" dirty="0">
                          <a:solidFill>
                            <a:srgbClr val="FF0000"/>
                          </a:solidFill>
                          <a:latin typeface="Meiryo UI" panose="020B0604030504040204" pitchFamily="50" charset="-128"/>
                          <a:ea typeface="Meiryo UI" panose="020B0604030504040204" pitchFamily="50" charset="-128"/>
                        </a:rPr>
                        <a:t>代表性のある調査対象者</a:t>
                      </a:r>
                      <a:r>
                        <a:rPr lang="ja-JP" altLang="en-US" sz="1400" b="0" baseline="0" dirty="0">
                          <a:solidFill>
                            <a:srgbClr val="000000"/>
                          </a:solidFill>
                          <a:latin typeface="Meiryo UI" panose="020B0604030504040204" pitchFamily="50" charset="-128"/>
                          <a:ea typeface="Meiryo UI" panose="020B0604030504040204" pitchFamily="50" charset="-128"/>
                        </a:rPr>
                        <a:t>に対し、</a:t>
                      </a:r>
                      <a:r>
                        <a:rPr lang="ja-JP" altLang="en-US" sz="1400" b="1" baseline="0" dirty="0">
                          <a:solidFill>
                            <a:srgbClr val="FF0000"/>
                          </a:solidFill>
                          <a:latin typeface="Meiryo UI" panose="020B0604030504040204" pitchFamily="50" charset="-128"/>
                          <a:ea typeface="Meiryo UI" panose="020B0604030504040204" pitchFamily="50" charset="-128"/>
                        </a:rPr>
                        <a:t>恣意的ではない方法</a:t>
                      </a:r>
                      <a:r>
                        <a:rPr lang="ja-JP" altLang="en-US" sz="1400" b="0" baseline="0" dirty="0">
                          <a:solidFill>
                            <a:srgbClr val="000000"/>
                          </a:solidFill>
                          <a:latin typeface="Meiryo UI" panose="020B0604030504040204" pitchFamily="50" charset="-128"/>
                          <a:ea typeface="Meiryo UI" panose="020B0604030504040204" pitchFamily="50" charset="-128"/>
                        </a:rPr>
                        <a:t>で実施</a:t>
                      </a:r>
                      <a:endParaRPr lang="en-US" altLang="ja-JP" sz="1400" b="0" baseline="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300"/>
                        </a:spcBef>
                        <a:spcAft>
                          <a:spcPts val="0"/>
                        </a:spcAft>
                        <a:buClrTx/>
                        <a:buSzTx/>
                        <a:buFontTx/>
                        <a:buNone/>
                        <a:tabLst/>
                        <a:defRPr/>
                      </a:pPr>
                      <a:r>
                        <a:rPr lang="ja-JP" altLang="en-US" sz="1200" b="0" baseline="0" dirty="0">
                          <a:solidFill>
                            <a:srgbClr val="000000"/>
                          </a:solidFill>
                          <a:latin typeface="Meiryo UI" panose="020B0604030504040204" pitchFamily="50" charset="-128"/>
                          <a:ea typeface="Meiryo UI" panose="020B0604030504040204" pitchFamily="50" charset="-128"/>
                        </a:rPr>
                        <a:t>＊</a:t>
                      </a:r>
                      <a:r>
                        <a:rPr lang="en-US" altLang="ja-JP" sz="1200" b="0" baseline="0" dirty="0">
                          <a:solidFill>
                            <a:srgbClr val="000000"/>
                          </a:solidFill>
                          <a:latin typeface="Meiryo UI" panose="020B0604030504040204" pitchFamily="50" charset="-128"/>
                          <a:ea typeface="Meiryo UI" panose="020B0604030504040204" pitchFamily="50" charset="-128"/>
                        </a:rPr>
                        <a:t>NHK</a:t>
                      </a:r>
                      <a:r>
                        <a:rPr lang="ja-JP" altLang="en-US" sz="1200" b="0" baseline="0" dirty="0">
                          <a:solidFill>
                            <a:srgbClr val="000000"/>
                          </a:solidFill>
                          <a:latin typeface="Meiryo UI" panose="020B0604030504040204" pitchFamily="50" charset="-128"/>
                          <a:ea typeface="Meiryo UI" panose="020B0604030504040204" pitchFamily="50" charset="-128"/>
                        </a:rPr>
                        <a:t>放送文化研究所「全国放送サービス接触動向調査」またはビデオリサーチ社の調査方法に準じることが望ましい</a:t>
                      </a:r>
                    </a:p>
                  </a:txBody>
                  <a:tcPr anchor="ctr"/>
                </a:tc>
                <a:extLst>
                  <a:ext uri="{0D108BD9-81ED-4DB2-BD59-A6C34878D82A}">
                    <a16:rowId xmlns:a16="http://schemas.microsoft.com/office/drawing/2014/main" val="907702144"/>
                  </a:ext>
                </a:extLst>
              </a:tr>
              <a:tr h="347975">
                <a:tc>
                  <a:txBody>
                    <a:bodyPr/>
                    <a:lstStyle/>
                    <a:p>
                      <a:r>
                        <a:rPr lang="ja-JP" altLang="en-US" sz="1400" b="0" baseline="0" dirty="0">
                          <a:solidFill>
                            <a:srgbClr val="000000"/>
                          </a:solidFill>
                          <a:latin typeface="Meiryo UI" panose="020B0604030504040204" pitchFamily="50" charset="-128"/>
                          <a:ea typeface="Meiryo UI" panose="020B0604030504040204" pitchFamily="50" charset="-128"/>
                        </a:rPr>
                        <a:t>調査結果提出の粒度</a:t>
                      </a:r>
                      <a:endParaRPr kumimoji="1" lang="ja-JP" altLang="en-US" sz="1400" b="0" baseline="0" dirty="0">
                        <a:latin typeface="Meiryo UI" panose="020B0604030504040204" pitchFamily="50" charset="-128"/>
                        <a:ea typeface="Meiryo UI" panose="020B0604030504040204" pitchFamily="50" charset="-128"/>
                      </a:endParaRPr>
                    </a:p>
                  </a:txBody>
                  <a:tcPr anchor="ctr"/>
                </a:tc>
                <a:tc>
                  <a:txBody>
                    <a:bodyPr/>
                    <a:lstStyle/>
                    <a:p>
                      <a:r>
                        <a:rPr lang="ja-JP" altLang="en-US" sz="1400" b="1" baseline="0" dirty="0">
                          <a:solidFill>
                            <a:srgbClr val="FF0000"/>
                          </a:solidFill>
                          <a:latin typeface="Meiryo UI" panose="020B0604030504040204" pitchFamily="50" charset="-128"/>
                          <a:ea typeface="Meiryo UI" panose="020B0604030504040204" pitchFamily="50" charset="-128"/>
                        </a:rPr>
                        <a:t>放送回ごと</a:t>
                      </a:r>
                      <a:endParaRPr kumimoji="1" lang="ja-JP" altLang="en-US" sz="1400" b="1" baseline="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700514159"/>
                  </a:ext>
                </a:extLst>
              </a:tr>
              <a:tr h="569413">
                <a:tc>
                  <a:txBody>
                    <a:bodyPr/>
                    <a:lstStyle/>
                    <a:p>
                      <a:r>
                        <a:rPr lang="ja-JP" altLang="en-US" sz="1400" b="0" dirty="0">
                          <a:solidFill>
                            <a:srgbClr val="000000"/>
                          </a:solidFill>
                          <a:latin typeface="Meiryo UI" panose="020B0604030504040204" pitchFamily="50" charset="-128"/>
                          <a:ea typeface="Meiryo UI" panose="020B0604030504040204" pitchFamily="50" charset="-128"/>
                        </a:rPr>
                        <a:t>調査対象</a:t>
                      </a:r>
                      <a:endParaRPr kumimoji="1" lang="ja-JP" altLang="en-US" sz="1400" b="0" baseline="0" dirty="0">
                        <a:latin typeface="Meiryo UI" panose="020B0604030504040204" pitchFamily="50" charset="-128"/>
                        <a:ea typeface="Meiryo UI" panose="020B0604030504040204" pitchFamily="50" charset="-128"/>
                      </a:endParaRPr>
                    </a:p>
                  </a:txBody>
                  <a:tcPr anchor="ctr"/>
                </a:tc>
                <a:tc>
                  <a:txBody>
                    <a:bodyPr/>
                    <a:lstStyle/>
                    <a:p>
                      <a:pPr>
                        <a:spcBef>
                          <a:spcPts val="300"/>
                        </a:spcBef>
                      </a:pPr>
                      <a:r>
                        <a:rPr lang="ja-JP" altLang="en-US" sz="1400" b="0" dirty="0">
                          <a:solidFill>
                            <a:srgbClr val="000000"/>
                          </a:solidFill>
                          <a:latin typeface="Meiryo UI" panose="020B0604030504040204" pitchFamily="50" charset="-128"/>
                          <a:ea typeface="Meiryo UI" panose="020B0604030504040204" pitchFamily="50" charset="-128"/>
                        </a:rPr>
                        <a:t>対象国において調査対象パネル全体に対する結果</a:t>
                      </a:r>
                      <a:endParaRPr lang="en-US" altLang="ja-JP" sz="1400" b="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1" lang="en-US" altLang="ja-JP" sz="1200" b="0" baseline="0" dirty="0">
                          <a:solidFill>
                            <a:srgbClr val="000000"/>
                          </a:solidFill>
                          <a:latin typeface="Meiryo UI" panose="020B0604030504040204" pitchFamily="50" charset="-128"/>
                          <a:ea typeface="Meiryo UI" panose="020B0604030504040204" pitchFamily="50" charset="-128"/>
                        </a:rPr>
                        <a:t>*</a:t>
                      </a:r>
                      <a:r>
                        <a:rPr lang="ja-JP" altLang="en-US" sz="1200" b="0" dirty="0">
                          <a:solidFill>
                            <a:srgbClr val="000000"/>
                          </a:solidFill>
                          <a:latin typeface="Meiryo UI" panose="020B0604030504040204" pitchFamily="50" charset="-128"/>
                          <a:ea typeface="Meiryo UI" panose="020B0604030504040204" pitchFamily="50" charset="-128"/>
                        </a:rPr>
                        <a:t>可能であれば、各事業にて主な対象とした視聴者層に対する結果を提出することが望ましい</a:t>
                      </a:r>
                    </a:p>
                  </a:txBody>
                  <a:tcPr anchor="ctr"/>
                </a:tc>
                <a:extLst>
                  <a:ext uri="{0D108BD9-81ED-4DB2-BD59-A6C34878D82A}">
                    <a16:rowId xmlns:a16="http://schemas.microsoft.com/office/drawing/2014/main" val="913997982"/>
                  </a:ext>
                </a:extLst>
              </a:tr>
              <a:tr h="854120">
                <a:tc>
                  <a:txBody>
                    <a:bodyPr/>
                    <a:lstStyle/>
                    <a:p>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想定している報告</a:t>
                      </a:r>
                      <a:r>
                        <a:rPr kumimoji="1" lang="zh-TW" altLang="en-US" sz="1400" kern="1200" baseline="0" dirty="0">
                          <a:solidFill>
                            <a:srgbClr val="000000"/>
                          </a:solidFill>
                          <a:latin typeface="Meiryo UI" panose="020B0604030504040204" pitchFamily="50" charset="-128"/>
                          <a:ea typeface="Meiryo UI" panose="020B0604030504040204" pitchFamily="50" charset="-128"/>
                          <a:cs typeface="+mn-cs"/>
                        </a:rPr>
                        <a:t>項目</a:t>
                      </a:r>
                      <a:endParaRPr kumimoji="1" lang="ja-JP" altLang="en-US" sz="1400" kern="1200" baseline="0" dirty="0">
                        <a:solidFill>
                          <a:srgbClr val="000000"/>
                        </a:solidFill>
                        <a:latin typeface="Meiryo UI" panose="020B0604030504040204" pitchFamily="50" charset="-128"/>
                        <a:ea typeface="Meiryo UI" panose="020B0604030504040204" pitchFamily="50" charset="-128"/>
                        <a:cs typeface="+mn-cs"/>
                      </a:endParaRPr>
                    </a:p>
                  </a:txBody>
                  <a:tcPr anchor="ctr"/>
                </a:tc>
                <a:tc>
                  <a:txBody>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ja-JP" altLang="en-US" sz="1400" b="0" dirty="0">
                          <a:solidFill>
                            <a:srgbClr val="000000"/>
                          </a:solidFill>
                          <a:latin typeface="Meiryo UI" panose="020B0604030504040204" pitchFamily="50" charset="-128"/>
                          <a:ea typeface="Meiryo UI" panose="020B0604030504040204" pitchFamily="50" charset="-128"/>
                        </a:rPr>
                        <a:t>・放送国名　・放送局名　・チャンネル名　・放送日　・視聴率調査のサンプル数</a:t>
                      </a:r>
                      <a:endParaRPr lang="en-US" altLang="ja-JP" sz="1400" b="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300"/>
                        </a:spcBef>
                        <a:spcAft>
                          <a:spcPts val="0"/>
                        </a:spcAft>
                        <a:buClrTx/>
                        <a:buSzTx/>
                        <a:buFontTx/>
                        <a:buNone/>
                        <a:tabLst/>
                        <a:defRPr/>
                      </a:pPr>
                      <a:r>
                        <a:rPr lang="ja-JP" altLang="en-US" sz="1400" b="0" dirty="0">
                          <a:solidFill>
                            <a:srgbClr val="000000"/>
                          </a:solidFill>
                          <a:latin typeface="Meiryo UI" panose="020B0604030504040204" pitchFamily="50" charset="-128"/>
                          <a:ea typeface="Meiryo UI" panose="020B0604030504040204" pitchFamily="50" charset="-128"/>
                        </a:rPr>
                        <a:t>・調査時期</a:t>
                      </a:r>
                      <a:r>
                        <a:rPr lang="en-US" altLang="ja-JP" sz="1400" b="0" dirty="0">
                          <a:solidFill>
                            <a:srgbClr val="000000"/>
                          </a:solidFill>
                          <a:latin typeface="Meiryo UI" panose="020B0604030504040204" pitchFamily="50" charset="-128"/>
                          <a:ea typeface="Meiryo UI" panose="020B0604030504040204" pitchFamily="50" charset="-128"/>
                        </a:rPr>
                        <a:t>/</a:t>
                      </a:r>
                      <a:r>
                        <a:rPr lang="ja-JP" altLang="en-US" sz="1400" b="0" dirty="0">
                          <a:solidFill>
                            <a:srgbClr val="000000"/>
                          </a:solidFill>
                          <a:latin typeface="Meiryo UI" panose="020B0604030504040204" pitchFamily="50" charset="-128"/>
                          <a:ea typeface="Meiryo UI" panose="020B0604030504040204" pitchFamily="50" charset="-128"/>
                        </a:rPr>
                        <a:t>期間　　・入手方法</a:t>
                      </a:r>
                      <a:r>
                        <a:rPr lang="en-US" altLang="ja-JP" sz="1400" b="0" dirty="0">
                          <a:solidFill>
                            <a:srgbClr val="000000"/>
                          </a:solidFill>
                          <a:latin typeface="Meiryo UI" panose="020B0604030504040204" pitchFamily="50" charset="-128"/>
                          <a:ea typeface="Meiryo UI" panose="020B0604030504040204" pitchFamily="50" charset="-128"/>
                        </a:rPr>
                        <a:t>/</a:t>
                      </a:r>
                      <a:r>
                        <a:rPr lang="ja-JP" altLang="en-US" sz="1400" b="0" dirty="0">
                          <a:solidFill>
                            <a:srgbClr val="000000"/>
                          </a:solidFill>
                          <a:latin typeface="Meiryo UI" panose="020B0604030504040204" pitchFamily="50" charset="-128"/>
                          <a:ea typeface="Meiryo UI" panose="020B0604030504040204" pitchFamily="50" charset="-128"/>
                        </a:rPr>
                        <a:t>時期　・データの出典</a:t>
                      </a:r>
                      <a:r>
                        <a:rPr lang="en-US" altLang="ja-JP" sz="1400" b="0" dirty="0">
                          <a:solidFill>
                            <a:srgbClr val="000000"/>
                          </a:solidFill>
                          <a:latin typeface="Meiryo UI" panose="020B0604030504040204" pitchFamily="50" charset="-128"/>
                          <a:ea typeface="Meiryo UI" panose="020B0604030504040204" pitchFamily="50" charset="-128"/>
                        </a:rPr>
                        <a:t>/</a:t>
                      </a:r>
                      <a:r>
                        <a:rPr lang="ja-JP" altLang="en-US" sz="1400" b="0" dirty="0">
                          <a:solidFill>
                            <a:srgbClr val="000000"/>
                          </a:solidFill>
                          <a:latin typeface="Meiryo UI" panose="020B0604030504040204" pitchFamily="50" charset="-128"/>
                          <a:ea typeface="Meiryo UI" panose="020B0604030504040204" pitchFamily="50" charset="-128"/>
                        </a:rPr>
                        <a:t>測定者（調査機関名）</a:t>
                      </a:r>
                      <a:endParaRPr lang="en-US" altLang="ja-JP" sz="1400" b="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300"/>
                        </a:spcBef>
                        <a:spcAft>
                          <a:spcPts val="0"/>
                        </a:spcAft>
                        <a:buClrTx/>
                        <a:buSzTx/>
                        <a:buFontTx/>
                        <a:buNone/>
                        <a:tabLst/>
                        <a:defRPr/>
                      </a:pPr>
                      <a:r>
                        <a:rPr lang="ja-JP" altLang="en-US" sz="1400" b="0" dirty="0">
                          <a:solidFill>
                            <a:srgbClr val="000000"/>
                          </a:solidFill>
                          <a:latin typeface="Meiryo UI" panose="020B0604030504040204" pitchFamily="50" charset="-128"/>
                          <a:ea typeface="Meiryo UI" panose="020B0604030504040204" pitchFamily="50" charset="-128"/>
                        </a:rPr>
                        <a:t>・視聴者数等</a:t>
                      </a:r>
                      <a:endParaRPr lang="en-US" altLang="ja-JP" sz="1400" b="0" dirty="0">
                        <a:solidFill>
                          <a:srgbClr val="000000"/>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660747087"/>
                  </a:ext>
                </a:extLst>
              </a:tr>
            </a:tbl>
          </a:graphicData>
        </a:graphic>
      </p:graphicFrame>
      <p:sp>
        <p:nvSpPr>
          <p:cNvPr id="2" name="スライド番号プレースホルダー 1">
            <a:extLst>
              <a:ext uri="{FF2B5EF4-FFF2-40B4-BE49-F238E27FC236}">
                <a16:creationId xmlns:a16="http://schemas.microsoft.com/office/drawing/2014/main" id="{B9F217CB-39F0-074E-5D2C-5237240F6964}"/>
              </a:ext>
            </a:extLst>
          </p:cNvPr>
          <p:cNvSpPr>
            <a:spLocks noGrp="1"/>
          </p:cNvSpPr>
          <p:nvPr>
            <p:ph type="sldNum" sz="quarter" idx="4"/>
          </p:nvPr>
        </p:nvSpPr>
        <p:spPr/>
        <p:txBody>
          <a:bodyPr/>
          <a:lstStyle/>
          <a:p>
            <a:fld id="{9EBD5762-3BDC-484D-9503-7EA6D5A9A8CE}" type="slidenum">
              <a:rPr lang="en-US" altLang="ja-JP" smtClean="0"/>
              <a:pPr/>
              <a:t>5</a:t>
            </a:fld>
            <a:endParaRPr lang="ja-JP" altLang="en-US" dirty="0"/>
          </a:p>
        </p:txBody>
      </p:sp>
      <p:sp>
        <p:nvSpPr>
          <p:cNvPr id="13" name="正方形/長方形 12">
            <a:extLst>
              <a:ext uri="{FF2B5EF4-FFF2-40B4-BE49-F238E27FC236}">
                <a16:creationId xmlns:a16="http://schemas.microsoft.com/office/drawing/2014/main" id="{79D179AF-8EC3-35D8-0AA5-734C0E1C7632}"/>
              </a:ext>
            </a:extLst>
          </p:cNvPr>
          <p:cNvSpPr/>
          <p:nvPr/>
        </p:nvSpPr>
        <p:spPr>
          <a:xfrm>
            <a:off x="416496" y="764704"/>
            <a:ext cx="9217024" cy="584775"/>
          </a:xfrm>
          <a:prstGeom prst="rect">
            <a:avLst/>
          </a:prstGeom>
        </p:spPr>
        <p:txBody>
          <a:bodyPr wrap="square">
            <a:spAutoFit/>
          </a:bodyPr>
          <a:lstStyle/>
          <a:p>
            <a:pPr algn="just">
              <a:spcBef>
                <a:spcPts val="600"/>
              </a:spcBef>
            </a:pPr>
            <a:r>
              <a:rPr lang="ja-JP" altLang="en-US" sz="20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ここでは採択者に求められる効果測定・検証に関するポイントをご紹介します。</a:t>
            </a:r>
            <a:endParaRPr lang="en-US" altLang="ja-JP"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sz="12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200" kern="100" dirty="0">
              <a:solidFill>
                <a:srgbClr val="0070C0"/>
              </a:solidFill>
              <a:highlight>
                <a:srgbClr val="FFFF00"/>
              </a:highlight>
              <a:latin typeface="Meiryo UI" panose="020B0604030504040204" pitchFamily="50" charset="-128"/>
              <a:ea typeface="Meiryo UI" panose="020B0604030504040204" pitchFamily="50" charset="-128"/>
              <a:cs typeface="Times New Roman" panose="02020603050405020304" pitchFamily="18" charset="0"/>
            </a:endParaRPr>
          </a:p>
        </p:txBody>
      </p:sp>
      <p:sp>
        <p:nvSpPr>
          <p:cNvPr id="11" name="Rectangle 13">
            <a:extLst>
              <a:ext uri="{FF2B5EF4-FFF2-40B4-BE49-F238E27FC236}">
                <a16:creationId xmlns:a16="http://schemas.microsoft.com/office/drawing/2014/main" id="{4F2E35DC-896C-B02D-BE74-4E56B0929DF5}"/>
              </a:ext>
            </a:extLst>
          </p:cNvPr>
          <p:cNvSpPr txBox="1">
            <a:spLocks noChangeArrowheads="1"/>
          </p:cNvSpPr>
          <p:nvPr/>
        </p:nvSpPr>
        <p:spPr bwMode="auto">
          <a:xfrm>
            <a:off x="387337" y="251356"/>
            <a:ext cx="9131274" cy="369332"/>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効果測定・検証に関するポイントについて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sz="24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 </a:t>
            </a:r>
            <a:r>
              <a:rPr lang="ja-JP" altLang="en-US" sz="12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（採択後に各団体に対応頂く内容の紹介となります）</a:t>
            </a:r>
            <a:endParaRPr lang="en-US" altLang="ja-JP" sz="1200" b="0" i="0" dirty="0">
              <a:solidFill>
                <a:srgbClr val="0070C0"/>
              </a:solidFill>
              <a:latin typeface="Meiryo UI" panose="020B0604030504040204" pitchFamily="50" charset="-128"/>
              <a:ea typeface="Meiryo UI" panose="020B0604030504040204" pitchFamily="50" charset="-128"/>
              <a:cs typeface="メイリオ" pitchFamily="50" charset="-128"/>
            </a:endParaRPr>
          </a:p>
        </p:txBody>
      </p:sp>
    </p:spTree>
    <p:extLst>
      <p:ext uri="{BB962C8B-B14F-4D97-AF65-F5344CB8AC3E}">
        <p14:creationId xmlns:p14="http://schemas.microsoft.com/office/powerpoint/2010/main" val="1222440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6B3B1AE2-1CB1-3671-4568-A67829F118D1}"/>
              </a:ext>
            </a:extLst>
          </p:cNvPr>
          <p:cNvGrpSpPr>
            <a:grpSpLocks noChangeAspect="1"/>
          </p:cNvGrpSpPr>
          <p:nvPr/>
        </p:nvGrpSpPr>
        <p:grpSpPr>
          <a:xfrm>
            <a:off x="815259" y="4653136"/>
            <a:ext cx="8275482" cy="1913332"/>
            <a:chOff x="466478" y="4585776"/>
            <a:chExt cx="9196924" cy="2126379"/>
          </a:xfrm>
        </p:grpSpPr>
        <p:pic>
          <p:nvPicPr>
            <p:cNvPr id="11" name="図 10">
              <a:extLst>
                <a:ext uri="{FF2B5EF4-FFF2-40B4-BE49-F238E27FC236}">
                  <a16:creationId xmlns:a16="http://schemas.microsoft.com/office/drawing/2014/main" id="{4F58F03C-3FE5-3251-FE26-2EF27C05A0DD}"/>
                </a:ext>
              </a:extLst>
            </p:cNvPr>
            <p:cNvPicPr>
              <a:picLocks noChangeAspect="1"/>
            </p:cNvPicPr>
            <p:nvPr/>
          </p:nvPicPr>
          <p:blipFill>
            <a:blip r:embed="rId3"/>
            <a:stretch>
              <a:fillRect/>
            </a:stretch>
          </p:blipFill>
          <p:spPr>
            <a:xfrm>
              <a:off x="466478" y="4585776"/>
              <a:ext cx="9056636" cy="1026558"/>
            </a:xfrm>
            <a:prstGeom prst="rect">
              <a:avLst/>
            </a:prstGeom>
            <a:ln>
              <a:noFill/>
            </a:ln>
            <a:effectLst>
              <a:outerShdw blurRad="292100" dist="139700" dir="2700000" algn="tl" rotWithShape="0">
                <a:srgbClr val="333333">
                  <a:alpha val="65000"/>
                </a:srgbClr>
              </a:outerShdw>
            </a:effectLst>
          </p:spPr>
        </p:pic>
        <p:pic>
          <p:nvPicPr>
            <p:cNvPr id="12" name="図 11">
              <a:extLst>
                <a:ext uri="{FF2B5EF4-FFF2-40B4-BE49-F238E27FC236}">
                  <a16:creationId xmlns:a16="http://schemas.microsoft.com/office/drawing/2014/main" id="{290B522E-D15A-2B3C-5C3A-47ADF2E3DE2C}"/>
                </a:ext>
              </a:extLst>
            </p:cNvPr>
            <p:cNvPicPr>
              <a:picLocks noChangeAspect="1"/>
            </p:cNvPicPr>
            <p:nvPr/>
          </p:nvPicPr>
          <p:blipFill>
            <a:blip r:embed="rId4"/>
            <a:stretch>
              <a:fillRect/>
            </a:stretch>
          </p:blipFill>
          <p:spPr>
            <a:xfrm>
              <a:off x="637450" y="5627281"/>
              <a:ext cx="9025952" cy="1084874"/>
            </a:xfrm>
            <a:prstGeom prst="rect">
              <a:avLst/>
            </a:prstGeom>
            <a:ln>
              <a:noFill/>
            </a:ln>
            <a:effectLst>
              <a:outerShdw blurRad="292100" dist="139700" dir="2700000" algn="tl" rotWithShape="0">
                <a:srgbClr val="333333">
                  <a:alpha val="65000"/>
                </a:srgbClr>
              </a:outerShdw>
            </a:effectLst>
          </p:spPr>
        </p:pic>
      </p:grpSp>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sp>
        <p:nvSpPr>
          <p:cNvPr id="9" name="正方形/長方形 8">
            <a:extLst>
              <a:ext uri="{FF2B5EF4-FFF2-40B4-BE49-F238E27FC236}">
                <a16:creationId xmlns:a16="http://schemas.microsoft.com/office/drawing/2014/main" id="{1BFBEA22-076B-4F2E-A4A0-5FEE42E23601}"/>
              </a:ext>
            </a:extLst>
          </p:cNvPr>
          <p:cNvSpPr/>
          <p:nvPr/>
        </p:nvSpPr>
        <p:spPr>
          <a:xfrm>
            <a:off x="331798" y="1330575"/>
            <a:ext cx="8424936" cy="1461939"/>
          </a:xfrm>
          <a:prstGeom prst="rect">
            <a:avLst/>
          </a:prstGeom>
        </p:spPr>
        <p:txBody>
          <a:bodyPr wrap="square">
            <a:spAutoFit/>
          </a:bodyPr>
          <a:lstStyle/>
          <a:p>
            <a:pPr algn="just">
              <a:spcBef>
                <a:spcPts val="600"/>
              </a:spcBef>
            </a:pPr>
            <a:r>
              <a:rPr lang="en-US" altLang="ja-JP" sz="2000" kern="100" dirty="0">
                <a:latin typeface="Meiryo UI" panose="020B0604030504040204" pitchFamily="50" charset="-128"/>
                <a:ea typeface="Meiryo UI" panose="020B0604030504040204" pitchFamily="50" charset="-128"/>
                <a:cs typeface="Times New Roman" panose="02020603050405020304" pitchFamily="18" charset="0"/>
              </a:rPr>
              <a:t>【</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1.</a:t>
            </a:r>
            <a:r>
              <a:rPr lang="ja-JP" altLang="en-US" sz="2000" b="0" i="0" dirty="0">
                <a:latin typeface="Meiryo UI" panose="020B0604030504040204" pitchFamily="50" charset="-128"/>
                <a:ea typeface="Meiryo UI" panose="020B0604030504040204" pitchFamily="50" charset="-128"/>
                <a:cs typeface="メイリオ" panose="020B0604030504040204" pitchFamily="50" charset="-128"/>
              </a:rPr>
              <a:t>リーチに関する調査（</a:t>
            </a:r>
            <a:r>
              <a:rPr lang="ja-JP" altLang="en-US" sz="2000" kern="100" dirty="0">
                <a:latin typeface="Meiryo UI" panose="020B0604030504040204" pitchFamily="50" charset="-128"/>
                <a:ea typeface="Meiryo UI" panose="020B0604030504040204" pitchFamily="50" charset="-128"/>
                <a:cs typeface="Times New Roman" panose="02020603050405020304" pitchFamily="18" charset="0"/>
              </a:rPr>
              <a:t>配信の場合</a:t>
            </a:r>
            <a:r>
              <a:rPr lang="ja-JP" altLang="en-US" sz="2000" b="0" i="0" dirty="0">
                <a:latin typeface="Meiryo UI" panose="020B0604030504040204" pitchFamily="50" charset="-128"/>
                <a:ea typeface="Meiryo UI" panose="020B0604030504040204" pitchFamily="50" charset="-128"/>
                <a:cs typeface="メイリオ" panose="020B0604030504040204" pitchFamily="50" charset="-128"/>
              </a:rPr>
              <a:t>）</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a:t>
            </a: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◆放送と同等の影響力があるとみなすことができる動画配信サービスを指します。</a:t>
            </a: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◆ただし、</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YouTube</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等のユーザ投稿型の動画共有サービスは</a:t>
            </a:r>
            <a:r>
              <a:rPr lang="ja-JP" altLang="en-US"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除き</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ます。</a:t>
            </a: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◆取得可能なデータ項目を事前に事務局と共有し取得してください。</a:t>
            </a: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p:txBody>
      </p:sp>
      <p:graphicFrame>
        <p:nvGraphicFramePr>
          <p:cNvPr id="2" name="表 1">
            <a:extLst>
              <a:ext uri="{FF2B5EF4-FFF2-40B4-BE49-F238E27FC236}">
                <a16:creationId xmlns:a16="http://schemas.microsoft.com/office/drawing/2014/main" id="{784BC3E2-28C4-0776-2CB3-092A037EBBA1}"/>
              </a:ext>
            </a:extLst>
          </p:cNvPr>
          <p:cNvGraphicFramePr>
            <a:graphicFrameLocks noGrp="1"/>
          </p:cNvGraphicFramePr>
          <p:nvPr>
            <p:extLst>
              <p:ext uri="{D42A27DB-BD31-4B8C-83A1-F6EECF244321}">
                <p14:modId xmlns:p14="http://schemas.microsoft.com/office/powerpoint/2010/main" val="1548610678"/>
              </p:ext>
            </p:extLst>
          </p:nvPr>
        </p:nvGraphicFramePr>
        <p:xfrm>
          <a:off x="502245" y="2996951"/>
          <a:ext cx="8930287" cy="1440161"/>
        </p:xfrm>
        <a:graphic>
          <a:graphicData uri="http://schemas.openxmlformats.org/drawingml/2006/table">
            <a:tbl>
              <a:tblPr firstRow="1" bandRow="1">
                <a:tableStyleId>{5FD0F851-EC5A-4D38-B0AD-8093EC10F338}</a:tableStyleId>
              </a:tblPr>
              <a:tblGrid>
                <a:gridCol w="2209558">
                  <a:extLst>
                    <a:ext uri="{9D8B030D-6E8A-4147-A177-3AD203B41FA5}">
                      <a16:colId xmlns:a16="http://schemas.microsoft.com/office/drawing/2014/main" val="1943457029"/>
                    </a:ext>
                  </a:extLst>
                </a:gridCol>
                <a:gridCol w="6720729">
                  <a:extLst>
                    <a:ext uri="{9D8B030D-6E8A-4147-A177-3AD203B41FA5}">
                      <a16:colId xmlns:a16="http://schemas.microsoft.com/office/drawing/2014/main" val="934345276"/>
                    </a:ext>
                  </a:extLst>
                </a:gridCol>
              </a:tblGrid>
              <a:tr h="5280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kern="1200" dirty="0">
                          <a:solidFill>
                            <a:srgbClr val="000000"/>
                          </a:solidFill>
                          <a:latin typeface="Meiryo UI" panose="020B0604030504040204" pitchFamily="50" charset="-128"/>
                          <a:ea typeface="Meiryo UI" panose="020B0604030504040204" pitchFamily="50" charset="-128"/>
                          <a:cs typeface="+mn-cs"/>
                        </a:rPr>
                        <a:t>調査結果提出の粒度</a:t>
                      </a:r>
                    </a:p>
                  </a:txBody>
                  <a:tcPr anchor="ctr"/>
                </a:tc>
                <a:tc>
                  <a:txBody>
                    <a:bodyPr/>
                    <a:lstStyle/>
                    <a:p>
                      <a:r>
                        <a:rPr lang="ja-JP" altLang="en-US" sz="1400" b="0" dirty="0">
                          <a:solidFill>
                            <a:srgbClr val="000000"/>
                          </a:solidFill>
                          <a:latin typeface="Meiryo UI" panose="020B0604030504040204" pitchFamily="50" charset="-128"/>
                          <a:ea typeface="Meiryo UI" panose="020B0604030504040204" pitchFamily="50" charset="-128"/>
                        </a:rPr>
                        <a:t>視聴型プラットフォームで配信する場合は、</a:t>
                      </a:r>
                      <a:r>
                        <a:rPr lang="ja-JP" altLang="en-US" sz="1400" b="1" baseline="0" dirty="0">
                          <a:solidFill>
                            <a:srgbClr val="FF0000"/>
                          </a:solidFill>
                          <a:latin typeface="Meiryo UI" panose="020B0604030504040204" pitchFamily="50" charset="-128"/>
                          <a:ea typeface="Meiryo UI" panose="020B0604030504040204" pitchFamily="50" charset="-128"/>
                        </a:rPr>
                        <a:t>各企画で利用するプラットフォームごと</a:t>
                      </a:r>
                      <a:endParaRPr kumimoji="1" lang="ja-JP" altLang="en-US" sz="1400" b="1" baseline="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866210326"/>
                  </a:ext>
                </a:extLst>
              </a:tr>
              <a:tr h="912102">
                <a:tc>
                  <a:txBody>
                    <a:bodyPr/>
                    <a:lstStyle/>
                    <a:p>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想定している報告</a:t>
                      </a:r>
                      <a:r>
                        <a:rPr kumimoji="1" lang="zh-TW" altLang="en-US" sz="1400" kern="1200" baseline="0" dirty="0">
                          <a:solidFill>
                            <a:srgbClr val="000000"/>
                          </a:solidFill>
                          <a:latin typeface="Meiryo UI" panose="020B0604030504040204" pitchFamily="50" charset="-128"/>
                          <a:ea typeface="Meiryo UI" panose="020B0604030504040204" pitchFamily="50" charset="-128"/>
                          <a:cs typeface="+mn-cs"/>
                        </a:rPr>
                        <a:t>項目</a:t>
                      </a:r>
                      <a:endParaRPr kumimoji="1" lang="ja-JP" altLang="en-US" sz="1400" kern="1200" baseline="0" dirty="0">
                        <a:solidFill>
                          <a:srgbClr val="000000"/>
                        </a:solidFill>
                        <a:latin typeface="Meiryo UI" panose="020B0604030504040204" pitchFamily="50" charset="-128"/>
                        <a:ea typeface="Meiryo UI" panose="020B0604030504040204" pitchFamily="50" charset="-128"/>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rgbClr val="000000"/>
                          </a:solidFill>
                          <a:latin typeface="Meiryo UI" panose="020B0604030504040204" pitchFamily="50" charset="-128"/>
                          <a:ea typeface="Meiryo UI" panose="020B0604030504040204" pitchFamily="50" charset="-128"/>
                        </a:rPr>
                        <a:t>・配信国名  ・配信</a:t>
                      </a:r>
                      <a:r>
                        <a:rPr lang="en-US" altLang="ja-JP" sz="1400" b="0" dirty="0">
                          <a:solidFill>
                            <a:srgbClr val="000000"/>
                          </a:solidFill>
                          <a:latin typeface="Meiryo UI" panose="020B0604030504040204" pitchFamily="50" charset="-128"/>
                          <a:ea typeface="Meiryo UI" panose="020B0604030504040204" pitchFamily="50" charset="-128"/>
                        </a:rPr>
                        <a:t>PF</a:t>
                      </a:r>
                      <a:r>
                        <a:rPr lang="ja-JP" altLang="en-US" sz="1400" b="0" dirty="0">
                          <a:solidFill>
                            <a:srgbClr val="000000"/>
                          </a:solidFill>
                          <a:latin typeface="Meiryo UI" panose="020B0604030504040204" pitchFamily="50" charset="-128"/>
                          <a:ea typeface="Meiryo UI" panose="020B0604030504040204" pitchFamily="50" charset="-128"/>
                        </a:rPr>
                        <a:t>名　・アクティブユーザ数　・再生回数  ・完全再生率　・属性別（性別、年代）再生数等</a:t>
                      </a:r>
                      <a:endParaRPr lang="en-US" altLang="ja-JP" sz="1400" b="0" dirty="0">
                        <a:solidFill>
                          <a:srgbClr val="000000"/>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553949200"/>
                  </a:ext>
                </a:extLst>
              </a:tr>
            </a:tbl>
          </a:graphicData>
        </a:graphic>
      </p:graphicFrame>
      <p:sp>
        <p:nvSpPr>
          <p:cNvPr id="14" name="テキスト ボックス 13">
            <a:extLst>
              <a:ext uri="{FF2B5EF4-FFF2-40B4-BE49-F238E27FC236}">
                <a16:creationId xmlns:a16="http://schemas.microsoft.com/office/drawing/2014/main" id="{F58711D3-BCEB-7107-512E-D925EFB3124D}"/>
              </a:ext>
            </a:extLst>
          </p:cNvPr>
          <p:cNvSpPr txBox="1"/>
          <p:nvPr/>
        </p:nvSpPr>
        <p:spPr>
          <a:xfrm>
            <a:off x="3486528" y="5188957"/>
            <a:ext cx="2932944" cy="5847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3200" dirty="0">
                <a:solidFill>
                  <a:schemeClr val="tx1">
                    <a:lumMod val="50000"/>
                    <a:lumOff val="50000"/>
                  </a:schemeClr>
                </a:solidFill>
                <a:latin typeface="Meiryo UI" panose="020B0604030504040204" pitchFamily="50" charset="-128"/>
                <a:ea typeface="Meiryo UI" panose="020B0604030504040204" pitchFamily="50" charset="-128"/>
              </a:rPr>
              <a:t>報告書イメージ</a:t>
            </a:r>
          </a:p>
        </p:txBody>
      </p:sp>
      <p:sp>
        <p:nvSpPr>
          <p:cNvPr id="4" name="スライド番号プレースホルダー 3">
            <a:extLst>
              <a:ext uri="{FF2B5EF4-FFF2-40B4-BE49-F238E27FC236}">
                <a16:creationId xmlns:a16="http://schemas.microsoft.com/office/drawing/2014/main" id="{025D78A5-2515-D0D7-9702-5F067512E0D5}"/>
              </a:ext>
            </a:extLst>
          </p:cNvPr>
          <p:cNvSpPr>
            <a:spLocks noGrp="1"/>
          </p:cNvSpPr>
          <p:nvPr>
            <p:ph type="sldNum" sz="quarter" idx="4"/>
          </p:nvPr>
        </p:nvSpPr>
        <p:spPr/>
        <p:txBody>
          <a:bodyPr/>
          <a:lstStyle/>
          <a:p>
            <a:fld id="{9EBD5762-3BDC-484D-9503-7EA6D5A9A8CE}" type="slidenum">
              <a:rPr lang="en-US" altLang="ja-JP" smtClean="0"/>
              <a:pPr/>
              <a:t>6</a:t>
            </a:fld>
            <a:endParaRPr lang="ja-JP" altLang="en-US" dirty="0"/>
          </a:p>
        </p:txBody>
      </p:sp>
      <p:sp>
        <p:nvSpPr>
          <p:cNvPr id="5" name="Rectangle 13">
            <a:extLst>
              <a:ext uri="{FF2B5EF4-FFF2-40B4-BE49-F238E27FC236}">
                <a16:creationId xmlns:a16="http://schemas.microsoft.com/office/drawing/2014/main" id="{9E942118-CDA2-0943-AFBB-1B3317D3EE8C}"/>
              </a:ext>
            </a:extLst>
          </p:cNvPr>
          <p:cNvSpPr txBox="1">
            <a:spLocks noChangeArrowheads="1"/>
          </p:cNvSpPr>
          <p:nvPr/>
        </p:nvSpPr>
        <p:spPr bwMode="auto">
          <a:xfrm>
            <a:off x="387337" y="251356"/>
            <a:ext cx="9131274" cy="815608"/>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効果測定・検証に関するポイントについて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sz="12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（採択後に各団体に対応頂く内容の紹介となります）</a:t>
            </a:r>
            <a:endParaRPr lang="ja-JP" altLang="ja-JP" sz="1200"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a:p>
            <a:pPr>
              <a:spcBef>
                <a:spcPts val="600"/>
              </a:spcBef>
            </a:pPr>
            <a:endPar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endParaRPr>
          </a:p>
        </p:txBody>
      </p:sp>
      <p:sp>
        <p:nvSpPr>
          <p:cNvPr id="8" name="正方形/長方形 7">
            <a:extLst>
              <a:ext uri="{FF2B5EF4-FFF2-40B4-BE49-F238E27FC236}">
                <a16:creationId xmlns:a16="http://schemas.microsoft.com/office/drawing/2014/main" id="{38E042DD-60C9-0689-6E45-98065DA7DA72}"/>
              </a:ext>
            </a:extLst>
          </p:cNvPr>
          <p:cNvSpPr/>
          <p:nvPr/>
        </p:nvSpPr>
        <p:spPr>
          <a:xfrm>
            <a:off x="416496" y="796642"/>
            <a:ext cx="9217024" cy="400110"/>
          </a:xfrm>
          <a:prstGeom prst="rect">
            <a:avLst/>
          </a:prstGeom>
        </p:spPr>
        <p:txBody>
          <a:bodyPr wrap="square">
            <a:spAutoFit/>
          </a:bodyPr>
          <a:lstStyle/>
          <a:p>
            <a:pPr algn="just">
              <a:spcBef>
                <a:spcPts val="600"/>
              </a:spcBef>
            </a:pPr>
            <a:r>
              <a:rPr lang="ja-JP" altLang="en-US" sz="20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ここでは採択者に求められる効果測定・検証に関するポイントをご紹介します。（続き）</a:t>
            </a:r>
            <a:endParaRPr lang="en-US" altLang="ja-JP"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3836666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sp>
        <p:nvSpPr>
          <p:cNvPr id="6" name="正方形/長方形 5">
            <a:extLst>
              <a:ext uri="{FF2B5EF4-FFF2-40B4-BE49-F238E27FC236}">
                <a16:creationId xmlns:a16="http://schemas.microsoft.com/office/drawing/2014/main" id="{F6D39CA0-0AC2-9469-1969-1F314468C0F9}"/>
              </a:ext>
            </a:extLst>
          </p:cNvPr>
          <p:cNvSpPr/>
          <p:nvPr/>
        </p:nvSpPr>
        <p:spPr>
          <a:xfrm>
            <a:off x="331798" y="1330575"/>
            <a:ext cx="9217024" cy="400110"/>
          </a:xfrm>
          <a:prstGeom prst="rect">
            <a:avLst/>
          </a:prstGeom>
        </p:spPr>
        <p:txBody>
          <a:bodyPr wrap="square">
            <a:spAutoFit/>
          </a:bodyPr>
          <a:lstStyle/>
          <a:p>
            <a:pPr algn="just">
              <a:spcBef>
                <a:spcPts val="600"/>
              </a:spcBef>
            </a:pPr>
            <a:r>
              <a:rPr lang="en-US" altLang="ja-JP" sz="2000" kern="100" dirty="0">
                <a:latin typeface="Meiryo UI" panose="020B0604030504040204" pitchFamily="50" charset="-128"/>
                <a:ea typeface="Meiryo UI" panose="020B0604030504040204" pitchFamily="50" charset="-128"/>
                <a:cs typeface="Times New Roman" panose="02020603050405020304" pitchFamily="18" charset="0"/>
              </a:rPr>
              <a:t>【2</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2000" b="0" i="0" dirty="0">
                <a:latin typeface="Meiryo UI" panose="020B0604030504040204" pitchFamily="50" charset="-128"/>
                <a:ea typeface="Meiryo UI" panose="020B0604030504040204" pitchFamily="50" charset="-128"/>
                <a:cs typeface="メイリオ" panose="020B0604030504040204" pitchFamily="50" charset="-128"/>
              </a:rPr>
              <a:t>放送または配信する番組による経済的影響度に関する調査（アンケート）</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a:t>
            </a:r>
            <a:endParaRPr lang="ja-JP" altLang="en-US" sz="20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40D89927-D83A-3774-FB77-8D4BF012DA6F}"/>
              </a:ext>
            </a:extLst>
          </p:cNvPr>
          <p:cNvSpPr/>
          <p:nvPr/>
        </p:nvSpPr>
        <p:spPr>
          <a:xfrm>
            <a:off x="416496" y="764704"/>
            <a:ext cx="9217024" cy="400110"/>
          </a:xfrm>
          <a:prstGeom prst="rect">
            <a:avLst/>
          </a:prstGeom>
        </p:spPr>
        <p:txBody>
          <a:bodyPr wrap="square">
            <a:spAutoFit/>
          </a:bodyPr>
          <a:lstStyle/>
          <a:p>
            <a:pPr algn="just">
              <a:spcBef>
                <a:spcPts val="600"/>
              </a:spcBef>
            </a:pPr>
            <a:r>
              <a:rPr lang="ja-JP" altLang="en-US" sz="20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ここでは経済的影響度に関する調査（アンケート）についてご紹介します。</a:t>
            </a:r>
            <a:endParaRPr lang="ja-JP" altLang="ja-JP"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1BFBEA22-076B-4F2E-A4A0-5FEE42E23601}"/>
              </a:ext>
            </a:extLst>
          </p:cNvPr>
          <p:cNvSpPr/>
          <p:nvPr/>
        </p:nvSpPr>
        <p:spPr>
          <a:xfrm>
            <a:off x="329783" y="1826091"/>
            <a:ext cx="8928992" cy="3547125"/>
          </a:xfrm>
          <a:prstGeom prst="rect">
            <a:avLst/>
          </a:prstGeom>
        </p:spPr>
        <p:txBody>
          <a:bodyPr wrap="square">
            <a:spAutoFit/>
          </a:bodyPr>
          <a:lstStyle/>
          <a:p>
            <a:pPr marL="182563" indent="-182563"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◆対象国において、当該事業者が放送または配信する</a:t>
            </a:r>
            <a:r>
              <a:rPr lang="ja-JP" altLang="en-US"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番組を視聴したサンプル</a:t>
            </a:r>
            <a:r>
              <a:rPr lang="en-US" altLang="ja-JP"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100</a:t>
            </a:r>
            <a:r>
              <a:rPr lang="ja-JP" altLang="en-US" kern="100" dirty="0">
                <a:solidFill>
                  <a:srgbClr val="FF0000"/>
                </a:solidFill>
                <a:latin typeface="Meiryo UI" panose="020B0604030504040204" pitchFamily="50" charset="-128"/>
                <a:ea typeface="Meiryo UI" panose="020B0604030504040204" pitchFamily="50" charset="-128"/>
                <a:cs typeface="Times New Roman" panose="02020603050405020304" pitchFamily="18" charset="0"/>
              </a:rPr>
              <a:t>名以上</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にアンケート調査等を実施し、本事業で作成したコンテンツによって、地域からの情報発信を強化できているか、番組による経済的影響はあるのか等を調査してください。</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182563" indent="-182563" algn="just"/>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◆アンケートの内容については、採択後、各団体に対し事務局にて、本事業において共通的に確認すべきと考えられる設問を</a:t>
            </a:r>
            <a:r>
              <a:rPr lang="en-US" altLang="ja-JP" b="1" kern="100" dirty="0">
                <a:latin typeface="Meiryo UI" panose="020B0604030504040204" pitchFamily="50" charset="-128"/>
                <a:ea typeface="Meiryo UI" panose="020B0604030504040204" pitchFamily="50" charset="-128"/>
                <a:cs typeface="Times New Roman" panose="02020603050405020304" pitchFamily="18" charset="0"/>
              </a:rPr>
              <a:t>10</a:t>
            </a:r>
            <a:r>
              <a:rPr lang="ja-JP" altLang="en-US" b="1" kern="100" dirty="0">
                <a:latin typeface="Meiryo UI" panose="020B0604030504040204" pitchFamily="50" charset="-128"/>
                <a:ea typeface="Meiryo UI" panose="020B0604030504040204" pitchFamily="50" charset="-128"/>
                <a:cs typeface="Times New Roman" panose="02020603050405020304" pitchFamily="18" charset="0"/>
              </a:rPr>
              <a:t>問程度</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提示します。</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◆アンケートの実施方法については、対象者に対し当該質問に対する回答を得てください。</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（街頭調査</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会場調査</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ウェブ調査等）</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lgn="just"/>
            <a:endParaRPr lang="en-US" altLang="ja-JP" dirty="0">
              <a:latin typeface="Meiryo UI" panose="020B0604030504040204" pitchFamily="50" charset="-128"/>
              <a:ea typeface="Meiryo UI" panose="020B0604030504040204" pitchFamily="50" charset="-128"/>
            </a:endParaRPr>
          </a:p>
          <a:p>
            <a:pPr algn="just">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◆想定質問事項（案）： </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marL="182563" algn="just">
              <a:spcBef>
                <a:spcPts val="300"/>
              </a:spcBef>
              <a:spcAft>
                <a:spcPts val="0"/>
              </a:spcAft>
            </a:pPr>
            <a:r>
              <a:rPr lang="ja-JP" altLang="en-US" sz="1400" dirty="0">
                <a:solidFill>
                  <a:srgbClr val="000000"/>
                </a:solidFill>
                <a:latin typeface="Meiryo UI" panose="020B0604030504040204" pitchFamily="50" charset="-128"/>
                <a:ea typeface="Meiryo UI" panose="020B0604030504040204" pitchFamily="50" charset="-128"/>
              </a:rPr>
              <a:t>「日本コンテンツの視聴方法」／「日本コンテンツの視聴頻度」／「視聴する日本コンテンツのジャンル」／「日本への好感度」／「日本製品の購入状況と意向」／「訪日旅行の状況と意向」 </a:t>
            </a:r>
            <a:r>
              <a:rPr lang="en-US" altLang="ja-JP" sz="1400" dirty="0" err="1">
                <a:solidFill>
                  <a:srgbClr val="000000"/>
                </a:solidFill>
                <a:latin typeface="Meiryo UI" panose="020B0604030504040204" pitchFamily="50" charset="-128"/>
                <a:ea typeface="Meiryo UI" panose="020B0604030504040204" pitchFamily="50" charset="-128"/>
              </a:rPr>
              <a:t>etc</a:t>
            </a: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2" name="スライド番号プレースホルダー 1">
            <a:extLst>
              <a:ext uri="{FF2B5EF4-FFF2-40B4-BE49-F238E27FC236}">
                <a16:creationId xmlns:a16="http://schemas.microsoft.com/office/drawing/2014/main" id="{8D1C5848-B25C-8509-00B4-F8A0B6EC1771}"/>
              </a:ext>
            </a:extLst>
          </p:cNvPr>
          <p:cNvSpPr>
            <a:spLocks noGrp="1"/>
          </p:cNvSpPr>
          <p:nvPr>
            <p:ph type="sldNum" sz="quarter" idx="4"/>
          </p:nvPr>
        </p:nvSpPr>
        <p:spPr/>
        <p:txBody>
          <a:bodyPr/>
          <a:lstStyle/>
          <a:p>
            <a:fld id="{9EBD5762-3BDC-484D-9503-7EA6D5A9A8CE}" type="slidenum">
              <a:rPr lang="en-US" altLang="ja-JP" smtClean="0"/>
              <a:pPr/>
              <a:t>7</a:t>
            </a:fld>
            <a:endParaRPr lang="ja-JP" altLang="en-US" dirty="0"/>
          </a:p>
        </p:txBody>
      </p:sp>
      <p:sp>
        <p:nvSpPr>
          <p:cNvPr id="4" name="Rectangle 13">
            <a:extLst>
              <a:ext uri="{FF2B5EF4-FFF2-40B4-BE49-F238E27FC236}">
                <a16:creationId xmlns:a16="http://schemas.microsoft.com/office/drawing/2014/main" id="{C9081B90-3640-AE88-4B75-0194D9660C9D}"/>
              </a:ext>
            </a:extLst>
          </p:cNvPr>
          <p:cNvSpPr txBox="1">
            <a:spLocks noChangeArrowheads="1"/>
          </p:cNvSpPr>
          <p:nvPr/>
        </p:nvSpPr>
        <p:spPr bwMode="auto">
          <a:xfrm>
            <a:off x="387337" y="251356"/>
            <a:ext cx="9131274" cy="815608"/>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効果測定・検証に関するポイントについて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sz="12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（採択後に各団体に対応頂く内容の紹介となります）</a:t>
            </a:r>
            <a:endParaRPr lang="ja-JP" altLang="ja-JP" sz="1200"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a:p>
            <a:pPr>
              <a:spcBef>
                <a:spcPts val="600"/>
              </a:spcBef>
            </a:pPr>
            <a:endPar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endParaRPr>
          </a:p>
        </p:txBody>
      </p:sp>
    </p:spTree>
    <p:extLst>
      <p:ext uri="{BB962C8B-B14F-4D97-AF65-F5344CB8AC3E}">
        <p14:creationId xmlns:p14="http://schemas.microsoft.com/office/powerpoint/2010/main" val="267570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sp>
        <p:nvSpPr>
          <p:cNvPr id="8" name="正方形/長方形 7">
            <a:extLst>
              <a:ext uri="{FF2B5EF4-FFF2-40B4-BE49-F238E27FC236}">
                <a16:creationId xmlns:a16="http://schemas.microsoft.com/office/drawing/2014/main" id="{28C80D61-F52A-DC18-14C0-6DBAE8D5E379}"/>
              </a:ext>
            </a:extLst>
          </p:cNvPr>
          <p:cNvSpPr/>
          <p:nvPr/>
        </p:nvSpPr>
        <p:spPr>
          <a:xfrm>
            <a:off x="331798" y="1196752"/>
            <a:ext cx="9217024" cy="1769715"/>
          </a:xfrm>
          <a:prstGeom prst="rect">
            <a:avLst/>
          </a:prstGeom>
        </p:spPr>
        <p:txBody>
          <a:bodyPr wrap="square">
            <a:spAutoFit/>
          </a:bodyPr>
          <a:lstStyle/>
          <a:p>
            <a:pPr algn="just">
              <a:spcBef>
                <a:spcPts val="600"/>
              </a:spcBef>
            </a:pPr>
            <a:r>
              <a:rPr lang="en-US" altLang="ja-JP" sz="2000" kern="100" dirty="0">
                <a:latin typeface="Meiryo UI" panose="020B0604030504040204" pitchFamily="50" charset="-128"/>
                <a:ea typeface="Meiryo UI" panose="020B0604030504040204" pitchFamily="50" charset="-128"/>
                <a:cs typeface="Times New Roman" panose="02020603050405020304" pitchFamily="18" charset="0"/>
              </a:rPr>
              <a:t>【3</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2000" b="0" i="0" dirty="0">
                <a:latin typeface="Meiryo UI" panose="020B0604030504040204" pitchFamily="50" charset="-128"/>
                <a:ea typeface="Meiryo UI" panose="020B0604030504040204" pitchFamily="50" charset="-128"/>
                <a:cs typeface="メイリオ" panose="020B0604030504040204" pitchFamily="50" charset="-128"/>
              </a:rPr>
              <a:t>番組で取り上げた主要な場所の観光客数や地域産品・農産品の消費・輸出の拡大に対する調査</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a:t>
            </a: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◆指標については原則、</a:t>
            </a:r>
            <a:r>
              <a:rPr lang="ja-JP" altLang="en-US" b="1" kern="100" dirty="0">
                <a:latin typeface="Meiryo UI" panose="020B0604030504040204" pitchFamily="50" charset="-128"/>
                <a:ea typeface="Meiryo UI" panose="020B0604030504040204" pitchFamily="50" charset="-128"/>
                <a:cs typeface="Times New Roman" panose="02020603050405020304" pitchFamily="18" charset="0"/>
              </a:rPr>
              <a:t>応募時に</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定量的な目標値を設定してください。</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◆別途、</a:t>
            </a:r>
            <a:r>
              <a:rPr lang="ja-JP" altLang="en-US" sz="1800" kern="100" dirty="0">
                <a:latin typeface="Meiryo UI" panose="020B0604030504040204" pitchFamily="50" charset="-128"/>
                <a:ea typeface="Meiryo UI" panose="020B0604030504040204" pitchFamily="50" charset="-128"/>
                <a:cs typeface="Times New Roman" panose="02020603050405020304" pitchFamily="18" charset="0"/>
              </a:rPr>
              <a:t>採択後に事務局より指標の追加の依頼を行うことがありますので予めご了承ください。</a:t>
            </a:r>
            <a:endParaRPr lang="en-US" altLang="ja-JP" sz="18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endParaRPr lang="ja-JP" altLang="en-US"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11" name="正方形/長方形 10">
            <a:extLst>
              <a:ext uri="{FF2B5EF4-FFF2-40B4-BE49-F238E27FC236}">
                <a16:creationId xmlns:a16="http://schemas.microsoft.com/office/drawing/2014/main" id="{EDEA852C-8815-4771-F8C8-C263FD842743}"/>
              </a:ext>
            </a:extLst>
          </p:cNvPr>
          <p:cNvSpPr/>
          <p:nvPr/>
        </p:nvSpPr>
        <p:spPr>
          <a:xfrm>
            <a:off x="416496" y="764704"/>
            <a:ext cx="9217024" cy="400110"/>
          </a:xfrm>
          <a:prstGeom prst="rect">
            <a:avLst/>
          </a:prstGeom>
        </p:spPr>
        <p:txBody>
          <a:bodyPr wrap="square">
            <a:spAutoFit/>
          </a:bodyPr>
          <a:lstStyle/>
          <a:p>
            <a:pPr algn="just">
              <a:spcBef>
                <a:spcPts val="600"/>
              </a:spcBef>
            </a:pPr>
            <a:r>
              <a:rPr lang="ja-JP" altLang="en-US" sz="20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ここでは効果測定における指標の設定についてご紹介します。</a:t>
            </a:r>
          </a:p>
        </p:txBody>
      </p:sp>
      <p:graphicFrame>
        <p:nvGraphicFramePr>
          <p:cNvPr id="12" name="表 3">
            <a:extLst>
              <a:ext uri="{FF2B5EF4-FFF2-40B4-BE49-F238E27FC236}">
                <a16:creationId xmlns:a16="http://schemas.microsoft.com/office/drawing/2014/main" id="{A1D0CDD1-2EB4-33F5-4784-ADD7C7B1EB1D}"/>
              </a:ext>
            </a:extLst>
          </p:cNvPr>
          <p:cNvGraphicFramePr>
            <a:graphicFrameLocks noGrp="1"/>
          </p:cNvGraphicFramePr>
          <p:nvPr>
            <p:extLst>
              <p:ext uri="{D42A27DB-BD31-4B8C-83A1-F6EECF244321}">
                <p14:modId xmlns:p14="http://schemas.microsoft.com/office/powerpoint/2010/main" val="1839587117"/>
              </p:ext>
            </p:extLst>
          </p:nvPr>
        </p:nvGraphicFramePr>
        <p:xfrm>
          <a:off x="488504" y="2636912"/>
          <a:ext cx="9073008" cy="3970318"/>
        </p:xfrm>
        <a:graphic>
          <a:graphicData uri="http://schemas.openxmlformats.org/drawingml/2006/table">
            <a:tbl>
              <a:tblPr firstRow="1" bandRow="1">
                <a:tableStyleId>{5FD0F851-EC5A-4D38-B0AD-8093EC10F338}</a:tableStyleId>
              </a:tblPr>
              <a:tblGrid>
                <a:gridCol w="2242190">
                  <a:extLst>
                    <a:ext uri="{9D8B030D-6E8A-4147-A177-3AD203B41FA5}">
                      <a16:colId xmlns:a16="http://schemas.microsoft.com/office/drawing/2014/main" val="2213296235"/>
                    </a:ext>
                  </a:extLst>
                </a:gridCol>
                <a:gridCol w="6830818">
                  <a:extLst>
                    <a:ext uri="{9D8B030D-6E8A-4147-A177-3AD203B41FA5}">
                      <a16:colId xmlns:a16="http://schemas.microsoft.com/office/drawing/2014/main" val="2890087342"/>
                    </a:ext>
                  </a:extLst>
                </a:gridCol>
              </a:tblGrid>
              <a:tr h="3721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kern="1200" dirty="0">
                          <a:solidFill>
                            <a:srgbClr val="000000"/>
                          </a:solidFill>
                          <a:latin typeface="Meiryo UI" panose="020B0604030504040204" pitchFamily="50" charset="-128"/>
                          <a:ea typeface="Meiryo UI" panose="020B0604030504040204" pitchFamily="50" charset="-128"/>
                        </a:rPr>
                        <a:t>設定時期</a:t>
                      </a:r>
                      <a:endParaRPr kumimoji="1" lang="ja-JP" altLang="en-US" sz="1400" b="0" kern="1200" dirty="0">
                        <a:solidFill>
                          <a:srgbClr val="000000"/>
                        </a:solidFill>
                        <a:latin typeface="Meiryo UI" panose="020B0604030504040204" pitchFamily="50" charset="-128"/>
                        <a:ea typeface="Meiryo UI" panose="020B0604030504040204" pitchFamily="50" charset="-128"/>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0" baseline="0" dirty="0">
                          <a:solidFill>
                            <a:srgbClr val="000000"/>
                          </a:solidFill>
                          <a:latin typeface="Meiryo UI" panose="020B0604030504040204" pitchFamily="50" charset="-128"/>
                          <a:ea typeface="Meiryo UI" panose="020B0604030504040204" pitchFamily="50" charset="-128"/>
                        </a:rPr>
                        <a:t>応募時</a:t>
                      </a:r>
                    </a:p>
                  </a:txBody>
                  <a:tcPr anchor="ctr"/>
                </a:tc>
                <a:extLst>
                  <a:ext uri="{0D108BD9-81ED-4DB2-BD59-A6C34878D82A}">
                    <a16:rowId xmlns:a16="http://schemas.microsoft.com/office/drawing/2014/main" val="907702144"/>
                  </a:ext>
                </a:extLst>
              </a:tr>
              <a:tr h="372198">
                <a:tc>
                  <a:txBody>
                    <a:bodyPr/>
                    <a:lstStyle/>
                    <a:p>
                      <a:r>
                        <a:rPr lang="ja-JP" altLang="en-US" sz="1400" b="0" baseline="0" dirty="0">
                          <a:solidFill>
                            <a:srgbClr val="000000"/>
                          </a:solidFill>
                          <a:latin typeface="Meiryo UI" panose="020B0604030504040204" pitchFamily="50" charset="-128"/>
                          <a:ea typeface="Meiryo UI" panose="020B0604030504040204" pitchFamily="50" charset="-128"/>
                        </a:rPr>
                        <a:t>データの取得単位</a:t>
                      </a:r>
                      <a:endParaRPr kumimoji="1" lang="ja-JP" altLang="en-US" sz="1400" b="0" baseline="0" dirty="0">
                        <a:latin typeface="Meiryo UI" panose="020B0604030504040204" pitchFamily="50" charset="-128"/>
                        <a:ea typeface="Meiryo UI" panose="020B0604030504040204" pitchFamily="50" charset="-128"/>
                      </a:endParaRPr>
                    </a:p>
                  </a:txBody>
                  <a:tcPr anchor="ctr"/>
                </a:tc>
                <a:tc>
                  <a:txBody>
                    <a:bodyPr/>
                    <a:lstStyle/>
                    <a:p>
                      <a:r>
                        <a:rPr lang="ja-JP" altLang="en-US" sz="1400" b="0" baseline="0" dirty="0">
                          <a:solidFill>
                            <a:schemeClr val="tx1"/>
                          </a:solidFill>
                          <a:latin typeface="Meiryo UI" panose="020B0604030504040204" pitchFamily="50" charset="-128"/>
                          <a:ea typeface="Meiryo UI" panose="020B0604030504040204" pitchFamily="50" charset="-128"/>
                        </a:rPr>
                        <a:t>原則、</a:t>
                      </a:r>
                      <a:r>
                        <a:rPr lang="ja-JP" altLang="en-US" sz="1400" b="1" baseline="0" dirty="0">
                          <a:solidFill>
                            <a:srgbClr val="FF0000"/>
                          </a:solidFill>
                          <a:latin typeface="Meiryo UI" panose="020B0604030504040204" pitchFamily="50" charset="-128"/>
                          <a:ea typeface="Meiryo UI" panose="020B0604030504040204" pitchFamily="50" charset="-128"/>
                        </a:rPr>
                        <a:t>市町村や施設単位</a:t>
                      </a:r>
                      <a:endParaRPr kumimoji="1" lang="ja-JP" altLang="en-US" sz="1400" b="1" baseline="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700514159"/>
                  </a:ext>
                </a:extLst>
              </a:tr>
              <a:tr h="1612857">
                <a:tc>
                  <a:txBody>
                    <a:bodyPr/>
                    <a:lstStyle/>
                    <a:p>
                      <a:r>
                        <a:rPr kumimoji="1" lang="ja-JP" altLang="en-US" sz="1400" b="0" baseline="0" dirty="0">
                          <a:latin typeface="Meiryo UI" panose="020B0604030504040204" pitchFamily="50" charset="-128"/>
                          <a:ea typeface="Meiryo UI" panose="020B0604030504040204" pitchFamily="50" charset="-128"/>
                        </a:rPr>
                        <a:t>指標の基準</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以下に示すような、</a:t>
                      </a: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いずれも番組で取り上げた</a:t>
                      </a: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事項に関する</a:t>
                      </a:r>
                      <a:endParaRPr lang="en-US" altLang="ja-JP" sz="1400" b="0" i="0" u="none" strike="noStrike" baseline="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1" dirty="0">
                          <a:solidFill>
                            <a:srgbClr val="0070C0"/>
                          </a:solidFill>
                          <a:latin typeface="Meiryo UI" panose="020B0604030504040204" pitchFamily="50" charset="-128"/>
                          <a:ea typeface="Meiryo UI" panose="020B0604030504040204" pitchFamily="50" charset="-128"/>
                        </a:rPr>
                        <a:t>取得可能な</a:t>
                      </a:r>
                      <a:r>
                        <a:rPr lang="ja-JP" altLang="en-US" sz="1400" b="1" dirty="0">
                          <a:solidFill>
                            <a:srgbClr val="FF0000"/>
                          </a:solidFill>
                          <a:latin typeface="Meiryo UI" panose="020B0604030504040204" pitchFamily="50" charset="-128"/>
                          <a:ea typeface="Meiryo UI" panose="020B0604030504040204" pitchFamily="50" charset="-128"/>
                        </a:rPr>
                        <a:t>定量的なデータを指標</a:t>
                      </a:r>
                      <a:r>
                        <a:rPr lang="ja-JP" altLang="en-US" sz="1400" b="0" dirty="0">
                          <a:solidFill>
                            <a:schemeClr val="tx1"/>
                          </a:solidFill>
                          <a:latin typeface="Meiryo UI" panose="020B0604030504040204" pitchFamily="50" charset="-128"/>
                          <a:ea typeface="Meiryo UI" panose="020B0604030504040204" pitchFamily="50" charset="-128"/>
                        </a:rPr>
                        <a:t>とする</a:t>
                      </a:r>
                      <a:endParaRPr lang="en-US" altLang="ja-JP" sz="1400" b="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b="0" i="0" u="none" strike="noStrike" baseline="0" dirty="0">
                          <a:solidFill>
                            <a:srgbClr val="000000"/>
                          </a:solidFill>
                          <a:latin typeface="Meiryo UI" panose="020B0604030504040204" pitchFamily="50" charset="-128"/>
                          <a:ea typeface="Meiryo UI" panose="020B0604030504040204" pitchFamily="50" charset="-128"/>
                        </a:rPr>
                        <a:t>【</a:t>
                      </a: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インバウンド指標</a:t>
                      </a:r>
                      <a:r>
                        <a:rPr lang="en-US" altLang="ja-JP" sz="1400" b="0" i="0" u="none" strike="noStrike" baseline="0" dirty="0">
                          <a:solidFill>
                            <a:srgbClr val="000000"/>
                          </a:solidFill>
                          <a:latin typeface="Meiryo UI" panose="020B0604030504040204" pitchFamily="50" charset="-128"/>
                          <a:ea typeface="Meiryo UI" panose="020B0604030504040204" pitchFamily="50" charset="-128"/>
                        </a:rPr>
                        <a:t>】</a:t>
                      </a:r>
                      <a:endParaRPr lang="en-US" altLang="ja-JP" sz="1400" b="0" i="0" u="none" strike="noStrike" baseline="0" dirty="0">
                        <a:solidFill>
                          <a:schemeClr val="tx1"/>
                        </a:solidFill>
                        <a:latin typeface="Meiryo UI" panose="020B0604030504040204" pitchFamily="50" charset="-128"/>
                        <a:ea typeface="Meiryo UI" panose="020B0604030504040204" pitchFamily="50" charset="-128"/>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主要な施設やスポットへ</a:t>
                      </a:r>
                      <a:r>
                        <a:rPr lang="ja-JP" altLang="en-US" sz="1400" b="0" i="0" u="none" strike="noStrike" baseline="0" dirty="0">
                          <a:solidFill>
                            <a:schemeClr val="tx1"/>
                          </a:solidFill>
                          <a:latin typeface="Meiryo UI" panose="020B0604030504040204" pitchFamily="50" charset="-128"/>
                          <a:ea typeface="Meiryo UI" panose="020B0604030504040204" pitchFamily="50" charset="-128"/>
                        </a:rPr>
                        <a:t>の、対象国からの外国人観光客数</a:t>
                      </a:r>
                      <a:endParaRPr lang="en-US" altLang="ja-JP" sz="1400" b="0" i="0" u="none" strike="noStrike" baseline="0" dirty="0">
                        <a:solidFill>
                          <a:schemeClr val="tx1"/>
                        </a:solidFill>
                        <a:latin typeface="Meiryo UI" panose="020B0604030504040204" pitchFamily="50" charset="-128"/>
                        <a:ea typeface="Meiryo UI" panose="020B0604030504040204" pitchFamily="50" charset="-128"/>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市町村への</a:t>
                      </a:r>
                      <a:r>
                        <a:rPr lang="ja-JP" altLang="en-US" sz="1400" b="0" i="0" u="none" strike="noStrike" baseline="0" dirty="0">
                          <a:solidFill>
                            <a:schemeClr val="tx1"/>
                          </a:solidFill>
                          <a:latin typeface="Meiryo UI" panose="020B0604030504040204" pitchFamily="50" charset="-128"/>
                          <a:ea typeface="Meiryo UI" panose="020B0604030504040204" pitchFamily="50" charset="-128"/>
                        </a:rPr>
                        <a:t>、</a:t>
                      </a: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対象国からの外国人観光客数</a:t>
                      </a:r>
                      <a:endParaRPr lang="en-US" altLang="ja-JP" sz="1400" b="0" i="0" u="none" strike="noStrike" baseline="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altLang="ja-JP" sz="1400" b="0" i="0" u="none" strike="noStrike" baseline="0" dirty="0">
                          <a:solidFill>
                            <a:srgbClr val="000000"/>
                          </a:solidFill>
                          <a:latin typeface="Meiryo UI" panose="020B0604030504040204" pitchFamily="50" charset="-128"/>
                          <a:ea typeface="Meiryo UI" panose="020B0604030504040204" pitchFamily="50" charset="-128"/>
                        </a:rPr>
                        <a:t>【</a:t>
                      </a: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アウトバウンド指標</a:t>
                      </a:r>
                      <a:r>
                        <a:rPr lang="en-US" altLang="ja-JP" sz="1400" b="0" i="0" u="none" strike="noStrike" baseline="0" dirty="0">
                          <a:solidFill>
                            <a:srgbClr val="000000"/>
                          </a:solidFill>
                          <a:latin typeface="Meiryo UI" panose="020B0604030504040204" pitchFamily="50" charset="-128"/>
                          <a:ea typeface="Meiryo UI" panose="020B0604030504040204" pitchFamily="50" charset="-128"/>
                        </a:rPr>
                        <a: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対象国への</a:t>
                      </a: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地域の特産品</a:t>
                      </a:r>
                      <a:r>
                        <a:rPr lang="en-US" altLang="ja-JP" sz="1400" b="0" i="0" u="none" strike="noStrike" baseline="0" dirty="0">
                          <a:solidFill>
                            <a:srgbClr val="000000"/>
                          </a:solidFill>
                          <a:latin typeface="Meiryo UI" panose="020B0604030504040204" pitchFamily="50" charset="-128"/>
                          <a:ea typeface="Meiryo UI" panose="020B0604030504040204" pitchFamily="50" charset="-128"/>
                        </a:rPr>
                        <a:t>/</a:t>
                      </a: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農産品等の消費量や売上高・輸出量</a:t>
                      </a:r>
                      <a:endParaRPr lang="ja-JP" altLang="en-US" sz="1400" b="1" dirty="0">
                        <a:solidFill>
                          <a:srgbClr val="000000"/>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520018060"/>
                  </a:ext>
                </a:extLst>
              </a:tr>
              <a:tr h="640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baseline="0" dirty="0">
                          <a:solidFill>
                            <a:srgbClr val="000000"/>
                          </a:solidFill>
                          <a:latin typeface="Meiryo UI" panose="020B0604030504040204" pitchFamily="50" charset="-128"/>
                          <a:ea typeface="Meiryo UI" panose="020B0604030504040204" pitchFamily="50" charset="-128"/>
                        </a:rPr>
                        <a:t>目標値の設定個数</a:t>
                      </a:r>
                      <a:endParaRPr kumimoji="1" lang="ja-JP" altLang="en-US" sz="1400" b="0" baseline="0" dirty="0">
                        <a:latin typeface="Meiryo UI" panose="020B0604030504040204" pitchFamily="50" charset="-128"/>
                        <a:ea typeface="Meiryo UI" panose="020B0604030504040204" pitchFamily="50" charset="-128"/>
                      </a:endParaRPr>
                    </a:p>
                  </a:txBody>
                  <a:tcPr anchor="ctr"/>
                </a:tc>
                <a:tc>
                  <a:txBody>
                    <a:bodyPr/>
                    <a:lstStyle/>
                    <a:p>
                      <a:r>
                        <a:rPr lang="en-US" altLang="ja-JP" sz="1400" b="1" dirty="0">
                          <a:solidFill>
                            <a:srgbClr val="FF0000"/>
                          </a:solidFill>
                          <a:latin typeface="Meiryo UI" panose="020B0604030504040204" pitchFamily="50" charset="-128"/>
                          <a:ea typeface="Meiryo UI" panose="020B0604030504040204" pitchFamily="50" charset="-128"/>
                        </a:rPr>
                        <a:t>1</a:t>
                      </a:r>
                      <a:r>
                        <a:rPr lang="ja-JP" altLang="en-US" sz="1400" b="1" dirty="0">
                          <a:solidFill>
                            <a:srgbClr val="FF0000"/>
                          </a:solidFill>
                          <a:latin typeface="Meiryo UI" panose="020B0604030504040204" pitchFamily="50" charset="-128"/>
                          <a:ea typeface="Meiryo UI" panose="020B0604030504040204" pitchFamily="50" charset="-128"/>
                        </a:rPr>
                        <a:t>つ以上</a:t>
                      </a:r>
                      <a:r>
                        <a:rPr lang="ja-JP" altLang="en-US" sz="1400" b="1" dirty="0">
                          <a:solidFill>
                            <a:srgbClr val="000000"/>
                          </a:solidFill>
                          <a:latin typeface="Meiryo UI" panose="020B0604030504040204" pitchFamily="50" charset="-128"/>
                          <a:ea typeface="Meiryo UI" panose="020B0604030504040204" pitchFamily="50" charset="-128"/>
                        </a:rPr>
                        <a:t>設定</a:t>
                      </a:r>
                      <a:endParaRPr lang="en-US" altLang="ja-JP" sz="1400" b="1" dirty="0">
                        <a:solidFill>
                          <a:srgbClr val="000000"/>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748337094"/>
                  </a:ext>
                </a:extLst>
              </a:tr>
              <a:tr h="375016">
                <a:tc>
                  <a:txBody>
                    <a:bodyPr/>
                    <a:lstStyle/>
                    <a:p>
                      <a:r>
                        <a:rPr kumimoji="1" lang="ja-JP" altLang="en-US" sz="1400" b="0" baseline="0" dirty="0">
                          <a:solidFill>
                            <a:srgbClr val="000000"/>
                          </a:solidFill>
                          <a:latin typeface="Meiryo UI" panose="020B0604030504040204" pitchFamily="50" charset="-128"/>
                          <a:ea typeface="Meiryo UI" panose="020B0604030504040204" pitchFamily="50" charset="-128"/>
                        </a:rPr>
                        <a:t>目標値の設定基準</a:t>
                      </a:r>
                      <a:endParaRPr kumimoji="1" lang="ja-JP" altLang="en-US" sz="1400" b="0" baseline="0" dirty="0">
                        <a:latin typeface="Meiryo UI" panose="020B0604030504040204" pitchFamily="50" charset="-128"/>
                        <a:ea typeface="Meiryo UI" panose="020B0604030504040204" pitchFamily="50" charset="-128"/>
                      </a:endParaRPr>
                    </a:p>
                  </a:txBody>
                  <a:tcPr anchor="ctr"/>
                </a:tc>
                <a:tc>
                  <a:txBody>
                    <a:bodyPr/>
                    <a:lstStyle/>
                    <a:p>
                      <a:r>
                        <a:rPr lang="ja-JP" altLang="en-US" sz="1400" b="1" dirty="0">
                          <a:solidFill>
                            <a:schemeClr val="tx1"/>
                          </a:solidFill>
                          <a:latin typeface="Meiryo UI" panose="020B0604030504040204" pitchFamily="50" charset="-128"/>
                          <a:ea typeface="Meiryo UI" panose="020B0604030504040204" pitchFamily="50" charset="-128"/>
                        </a:rPr>
                        <a:t>取得可能な直近の数値から</a:t>
                      </a:r>
                      <a:r>
                        <a:rPr lang="en-US" altLang="ja-JP" sz="1400" b="1" dirty="0">
                          <a:solidFill>
                            <a:srgbClr val="FF0000"/>
                          </a:solidFill>
                          <a:latin typeface="Meiryo UI" panose="020B0604030504040204" pitchFamily="50" charset="-128"/>
                          <a:ea typeface="Meiryo UI" panose="020B0604030504040204" pitchFamily="50" charset="-128"/>
                        </a:rPr>
                        <a:t>10</a:t>
                      </a:r>
                      <a:r>
                        <a:rPr lang="ja-JP" altLang="en-US" sz="1400" b="1" dirty="0">
                          <a:solidFill>
                            <a:srgbClr val="FF0000"/>
                          </a:solidFill>
                          <a:latin typeface="Meiryo UI" panose="020B0604030504040204" pitchFamily="50" charset="-128"/>
                          <a:ea typeface="Meiryo UI" panose="020B0604030504040204" pitchFamily="50" charset="-128"/>
                        </a:rPr>
                        <a:t>％以上の増加</a:t>
                      </a:r>
                      <a:r>
                        <a:rPr lang="ja-JP" altLang="en-US" sz="1400" b="0" dirty="0">
                          <a:solidFill>
                            <a:srgbClr val="000000"/>
                          </a:solidFill>
                          <a:latin typeface="Meiryo UI" panose="020B0604030504040204" pitchFamily="50" charset="-128"/>
                          <a:ea typeface="Meiryo UI" panose="020B0604030504040204" pitchFamily="50" charset="-128"/>
                        </a:rPr>
                        <a:t>となる値</a:t>
                      </a:r>
                    </a:p>
                  </a:txBody>
                  <a:tcPr anchor="ctr"/>
                </a:tc>
                <a:extLst>
                  <a:ext uri="{0D108BD9-81ED-4DB2-BD59-A6C34878D82A}">
                    <a16:rowId xmlns:a16="http://schemas.microsoft.com/office/drawing/2014/main" val="913997982"/>
                  </a:ext>
                </a:extLst>
              </a:tr>
              <a:tr h="597162">
                <a:tc>
                  <a:txBody>
                    <a:bodyPr/>
                    <a:lstStyle/>
                    <a:p>
                      <a:r>
                        <a:rPr kumimoji="1" lang="ja-JP" altLang="en-US" sz="1400" b="0" baseline="0" dirty="0">
                          <a:latin typeface="Meiryo UI" panose="020B0604030504040204" pitchFamily="50" charset="-128"/>
                          <a:ea typeface="Meiryo UI" panose="020B0604030504040204" pitchFamily="50" charset="-128"/>
                        </a:rPr>
                        <a:t>データ取得の頻度</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事業開始直後</a:t>
                      </a:r>
                      <a:r>
                        <a:rPr lang="en-US" altLang="ja-JP" sz="1400" b="1" i="0" u="none" strike="noStrike" baseline="0" dirty="0">
                          <a:solidFill>
                            <a:srgbClr val="FF0000"/>
                          </a:solidFill>
                          <a:latin typeface="Meiryo UI" panose="020B0604030504040204" pitchFamily="50" charset="-128"/>
                          <a:ea typeface="Meiryo UI" panose="020B0604030504040204" pitchFamily="50" charset="-128"/>
                        </a:rPr>
                        <a:t>/</a:t>
                      </a: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事業完了時</a:t>
                      </a:r>
                      <a:r>
                        <a:rPr lang="en-US" altLang="ja-JP" sz="1400" b="1" i="0" u="none" strike="noStrike" baseline="0" dirty="0">
                          <a:solidFill>
                            <a:srgbClr val="FF0000"/>
                          </a:solidFill>
                          <a:latin typeface="Meiryo UI" panose="020B0604030504040204" pitchFamily="50" charset="-128"/>
                          <a:ea typeface="Meiryo UI" panose="020B0604030504040204" pitchFamily="50" charset="-128"/>
                        </a:rPr>
                        <a:t>/</a:t>
                      </a: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事業期間終了後、定期的かつ継続的に</a:t>
                      </a:r>
                      <a:endParaRPr lang="en-US" altLang="ja-JP" sz="1400" b="1" i="0" u="none" strike="noStrike" baseline="0" dirty="0">
                        <a:solidFill>
                          <a:srgbClr val="FF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a:t>
                      </a:r>
                      <a:r>
                        <a:rPr lang="en-US" altLang="ja-JP" sz="1400" b="1" i="0" u="none" strike="noStrike" baseline="0" dirty="0">
                          <a:solidFill>
                            <a:srgbClr val="FF0000"/>
                          </a:solidFill>
                          <a:latin typeface="Meiryo UI" panose="020B0604030504040204" pitchFamily="50" charset="-128"/>
                          <a:ea typeface="Meiryo UI" panose="020B0604030504040204" pitchFamily="50" charset="-128"/>
                        </a:rPr>
                        <a:t>3</a:t>
                      </a: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か月後、</a:t>
                      </a:r>
                      <a:r>
                        <a:rPr lang="en-US" altLang="ja-JP" sz="1400" b="1" i="0" u="none" strike="noStrike" baseline="0" dirty="0">
                          <a:solidFill>
                            <a:srgbClr val="FF0000"/>
                          </a:solidFill>
                          <a:latin typeface="Meiryo UI" panose="020B0604030504040204" pitchFamily="50" charset="-128"/>
                          <a:ea typeface="Meiryo UI" panose="020B0604030504040204" pitchFamily="50" charset="-128"/>
                        </a:rPr>
                        <a:t>1</a:t>
                      </a: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年後、</a:t>
                      </a:r>
                      <a:r>
                        <a:rPr lang="en-US" altLang="ja-JP" sz="1400" b="1" i="0" u="none" strike="noStrike" baseline="0" dirty="0">
                          <a:solidFill>
                            <a:srgbClr val="FF0000"/>
                          </a:solidFill>
                          <a:latin typeface="Meiryo UI" panose="020B0604030504040204" pitchFamily="50" charset="-128"/>
                          <a:ea typeface="Meiryo UI" panose="020B0604030504040204" pitchFamily="50" charset="-128"/>
                        </a:rPr>
                        <a:t>2</a:t>
                      </a:r>
                      <a:r>
                        <a:rPr lang="ja-JP" altLang="en-US" sz="1400" b="1" i="0" u="none" strike="noStrike" baseline="0" dirty="0">
                          <a:solidFill>
                            <a:srgbClr val="FF0000"/>
                          </a:solidFill>
                          <a:latin typeface="Meiryo UI" panose="020B0604030504040204" pitchFamily="50" charset="-128"/>
                          <a:ea typeface="Meiryo UI" panose="020B0604030504040204" pitchFamily="50" charset="-128"/>
                        </a:rPr>
                        <a:t>年後）</a:t>
                      </a:r>
                      <a:r>
                        <a:rPr lang="ja-JP" altLang="en-US" sz="1400" b="0" i="0" u="none" strike="noStrike" baseline="0" dirty="0">
                          <a:solidFill>
                            <a:schemeClr val="tx1"/>
                          </a:solidFill>
                          <a:latin typeface="Meiryo UI" panose="020B0604030504040204" pitchFamily="50" charset="-128"/>
                          <a:ea typeface="Meiryo UI" panose="020B0604030504040204" pitchFamily="50" charset="-128"/>
                        </a:rPr>
                        <a:t>取得する</a:t>
                      </a:r>
                      <a:endParaRPr lang="en-US" altLang="ja-JP" sz="1400" b="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660747087"/>
                  </a:ext>
                </a:extLst>
              </a:tr>
            </a:tbl>
          </a:graphicData>
        </a:graphic>
      </p:graphicFrame>
      <p:sp>
        <p:nvSpPr>
          <p:cNvPr id="2" name="スライド番号プレースホルダー 1">
            <a:extLst>
              <a:ext uri="{FF2B5EF4-FFF2-40B4-BE49-F238E27FC236}">
                <a16:creationId xmlns:a16="http://schemas.microsoft.com/office/drawing/2014/main" id="{CAA883F8-75CC-E5D0-1A34-2F1E6C73F5B5}"/>
              </a:ext>
            </a:extLst>
          </p:cNvPr>
          <p:cNvSpPr>
            <a:spLocks noGrp="1"/>
          </p:cNvSpPr>
          <p:nvPr>
            <p:ph type="sldNum" sz="quarter" idx="4"/>
          </p:nvPr>
        </p:nvSpPr>
        <p:spPr/>
        <p:txBody>
          <a:bodyPr/>
          <a:lstStyle/>
          <a:p>
            <a:fld id="{9EBD5762-3BDC-484D-9503-7EA6D5A9A8CE}" type="slidenum">
              <a:rPr lang="en-US" altLang="ja-JP" smtClean="0"/>
              <a:pPr/>
              <a:t>8</a:t>
            </a:fld>
            <a:endParaRPr lang="ja-JP" altLang="en-US" dirty="0"/>
          </a:p>
        </p:txBody>
      </p:sp>
      <p:sp>
        <p:nvSpPr>
          <p:cNvPr id="4" name="Rectangle 13">
            <a:extLst>
              <a:ext uri="{FF2B5EF4-FFF2-40B4-BE49-F238E27FC236}">
                <a16:creationId xmlns:a16="http://schemas.microsoft.com/office/drawing/2014/main" id="{E55FF88E-8699-A274-D65A-EC2F133BE495}"/>
              </a:ext>
            </a:extLst>
          </p:cNvPr>
          <p:cNvSpPr txBox="1">
            <a:spLocks noChangeArrowheads="1"/>
          </p:cNvSpPr>
          <p:nvPr/>
        </p:nvSpPr>
        <p:spPr bwMode="auto">
          <a:xfrm>
            <a:off x="387337" y="251356"/>
            <a:ext cx="9131274" cy="815608"/>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効果測定・検証に関するポイントについて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sz="12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（採択後に各団体に対応頂く内容の紹介となります）</a:t>
            </a:r>
            <a:endParaRPr lang="ja-JP" altLang="ja-JP" sz="1200"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a:p>
            <a:pPr>
              <a:spcBef>
                <a:spcPts val="600"/>
              </a:spcBef>
            </a:pPr>
            <a:endPar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endParaRPr>
          </a:p>
        </p:txBody>
      </p:sp>
    </p:spTree>
    <p:extLst>
      <p:ext uri="{BB962C8B-B14F-4D97-AF65-F5344CB8AC3E}">
        <p14:creationId xmlns:p14="http://schemas.microsoft.com/office/powerpoint/2010/main" val="3952140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CA90507A-28DE-4A38-5EC8-3E7D85B160AE}"/>
              </a:ext>
            </a:extLst>
          </p:cNvPr>
          <p:cNvSpPr/>
          <p:nvPr/>
        </p:nvSpPr>
        <p:spPr>
          <a:xfrm>
            <a:off x="331798" y="1155516"/>
            <a:ext cx="9217024" cy="3785652"/>
          </a:xfrm>
          <a:prstGeom prst="rect">
            <a:avLst/>
          </a:prstGeom>
        </p:spPr>
        <p:txBody>
          <a:bodyPr wrap="square">
            <a:spAutoFit/>
          </a:bodyPr>
          <a:lstStyle/>
          <a:p>
            <a:pPr algn="just">
              <a:spcBef>
                <a:spcPts val="600"/>
              </a:spcBef>
            </a:pPr>
            <a:r>
              <a:rPr lang="en-US" altLang="ja-JP" sz="2000" kern="100" dirty="0">
                <a:latin typeface="Meiryo UI" panose="020B0604030504040204" pitchFamily="50" charset="-128"/>
                <a:ea typeface="Meiryo UI" panose="020B0604030504040204" pitchFamily="50" charset="-128"/>
                <a:cs typeface="Times New Roman" panose="02020603050405020304" pitchFamily="18" charset="0"/>
              </a:rPr>
              <a:t>【3</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2000" b="0" i="0" dirty="0">
                <a:latin typeface="Meiryo UI" panose="020B0604030504040204" pitchFamily="50" charset="-128"/>
                <a:ea typeface="Meiryo UI" panose="020B0604030504040204" pitchFamily="50" charset="-128"/>
                <a:cs typeface="メイリオ" panose="020B0604030504040204" pitchFamily="50" charset="-128"/>
              </a:rPr>
              <a:t>番組で取り上げた主要な場所の観光客数や地域産品・農産品の消費・輸出の拡大に対する調査</a:t>
            </a:r>
            <a:r>
              <a:rPr lang="en-US" altLang="ja-JP" sz="2000" b="0" i="0" dirty="0">
                <a:latin typeface="Meiryo UI" panose="020B0604030504040204" pitchFamily="50" charset="-128"/>
                <a:ea typeface="Meiryo UI" panose="020B0604030504040204" pitchFamily="50" charset="-128"/>
                <a:cs typeface="メイリオ" panose="020B0604030504040204" pitchFamily="50" charset="-128"/>
              </a:rPr>
              <a:t>】</a:t>
            </a: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◆想定している報告事項については以下の通りです。</a:t>
            </a: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◆データの取得元の例</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＜行政機関等が発行する客観性を有した定量的データ＞</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742950" lvl="1" indent="-285750" algn="just">
              <a:spcBef>
                <a:spcPts val="600"/>
              </a:spcBef>
              <a:buFont typeface="Arial" panose="020B0604020202020204" pitchFamily="34" charset="0"/>
              <a:buChar char="•"/>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観光庁</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HP</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（「宿泊旅行統計調査」等）</a:t>
            </a:r>
          </a:p>
          <a:p>
            <a:pPr marL="742950" lvl="1" indent="-285750" algn="just">
              <a:spcBef>
                <a:spcPts val="600"/>
              </a:spcBef>
              <a:buFont typeface="Arial" panose="020B0604020202020204" pitchFamily="34" charset="0"/>
              <a:buChar char="•"/>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財務省（「貿易統計」等）</a:t>
            </a:r>
            <a:endParaRPr lang="ja-JP" altLang="en-US" strike="sngStrike" kern="100" dirty="0">
              <a:solidFill>
                <a:srgbClr val="00B050"/>
              </a:solidFill>
              <a:latin typeface="Meiryo UI" panose="020B0604030504040204" pitchFamily="50" charset="-128"/>
              <a:ea typeface="Meiryo UI" panose="020B0604030504040204" pitchFamily="50" charset="-128"/>
              <a:cs typeface="Times New Roman" panose="02020603050405020304" pitchFamily="18" charset="0"/>
            </a:endParaRPr>
          </a:p>
          <a:p>
            <a:pPr marL="742950" lvl="1" indent="-285750" algn="just">
              <a:spcBef>
                <a:spcPts val="600"/>
              </a:spcBef>
              <a:buFont typeface="Arial" panose="020B0604020202020204" pitchFamily="34" charset="0"/>
              <a:buChar char="•"/>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各自治体の</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HP</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（観光関連部署）等</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＜番組で取り上げた施設・商品等における定量的データ＞</a:t>
            </a:r>
          </a:p>
          <a:p>
            <a:pPr marL="742950" lvl="1" indent="-285750" algn="just">
              <a:spcBef>
                <a:spcPts val="600"/>
              </a:spcBef>
              <a:buFont typeface="Arial" panose="020B0604020202020204" pitchFamily="34" charset="0"/>
              <a:buChar char="•"/>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番組で取り上げた宿泊施設や飲食店、観光施設、地域産品の取り扱い業者等が独自に算出するデータ</a:t>
            </a:r>
          </a:p>
        </p:txBody>
      </p:sp>
      <p:grpSp>
        <p:nvGrpSpPr>
          <p:cNvPr id="13" name="グループ化 12">
            <a:extLst>
              <a:ext uri="{FF2B5EF4-FFF2-40B4-BE49-F238E27FC236}">
                <a16:creationId xmlns:a16="http://schemas.microsoft.com/office/drawing/2014/main" id="{0DE9586B-288B-5E42-2A63-D55957765FC3}"/>
              </a:ext>
            </a:extLst>
          </p:cNvPr>
          <p:cNvGrpSpPr>
            <a:grpSpLocks noChangeAspect="1"/>
          </p:cNvGrpSpPr>
          <p:nvPr/>
        </p:nvGrpSpPr>
        <p:grpSpPr>
          <a:xfrm>
            <a:off x="1208584" y="4869160"/>
            <a:ext cx="7488832" cy="1728192"/>
            <a:chOff x="0" y="2407643"/>
            <a:chExt cx="11028366" cy="2765108"/>
          </a:xfrm>
        </p:grpSpPr>
        <p:pic>
          <p:nvPicPr>
            <p:cNvPr id="14" name="図 13">
              <a:extLst>
                <a:ext uri="{FF2B5EF4-FFF2-40B4-BE49-F238E27FC236}">
                  <a16:creationId xmlns:a16="http://schemas.microsoft.com/office/drawing/2014/main" id="{1772E622-BF2F-E075-2526-93664F109D44}"/>
                </a:ext>
              </a:extLst>
            </p:cNvPr>
            <p:cNvPicPr>
              <a:picLocks noChangeAspect="1"/>
            </p:cNvPicPr>
            <p:nvPr/>
          </p:nvPicPr>
          <p:blipFill>
            <a:blip r:embed="rId3"/>
            <a:stretch>
              <a:fillRect/>
            </a:stretch>
          </p:blipFill>
          <p:spPr>
            <a:xfrm>
              <a:off x="0" y="2407643"/>
              <a:ext cx="9906000" cy="2042713"/>
            </a:xfrm>
            <a:prstGeom prst="rect">
              <a:avLst/>
            </a:prstGeom>
            <a:ln>
              <a:noFill/>
            </a:ln>
            <a:effectLst>
              <a:outerShdw blurRad="292100" dist="139700" dir="2700000" algn="tl" rotWithShape="0">
                <a:srgbClr val="333333">
                  <a:alpha val="65000"/>
                </a:srgbClr>
              </a:outerShdw>
            </a:effectLst>
          </p:spPr>
        </p:pic>
        <p:pic>
          <p:nvPicPr>
            <p:cNvPr id="16" name="図 15">
              <a:extLst>
                <a:ext uri="{FF2B5EF4-FFF2-40B4-BE49-F238E27FC236}">
                  <a16:creationId xmlns:a16="http://schemas.microsoft.com/office/drawing/2014/main" id="{6297AD22-6154-634E-3128-FCB369860E24}"/>
                </a:ext>
              </a:extLst>
            </p:cNvPr>
            <p:cNvPicPr>
              <a:picLocks noChangeAspect="1"/>
            </p:cNvPicPr>
            <p:nvPr/>
          </p:nvPicPr>
          <p:blipFill>
            <a:blip r:embed="rId4"/>
            <a:stretch>
              <a:fillRect/>
            </a:stretch>
          </p:blipFill>
          <p:spPr>
            <a:xfrm>
              <a:off x="1122367" y="3349396"/>
              <a:ext cx="9905999" cy="1823355"/>
            </a:xfrm>
            <a:prstGeom prst="rect">
              <a:avLst/>
            </a:prstGeom>
            <a:ln>
              <a:noFill/>
            </a:ln>
            <a:effectLst>
              <a:outerShdw blurRad="292100" dist="139700" dir="2700000" algn="tl" rotWithShape="0">
                <a:srgbClr val="333333">
                  <a:alpha val="65000"/>
                </a:srgbClr>
              </a:outerShdw>
            </a:effectLst>
          </p:spPr>
        </p:pic>
      </p:grpSp>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sp>
        <p:nvSpPr>
          <p:cNvPr id="11" name="正方形/長方形 10">
            <a:extLst>
              <a:ext uri="{FF2B5EF4-FFF2-40B4-BE49-F238E27FC236}">
                <a16:creationId xmlns:a16="http://schemas.microsoft.com/office/drawing/2014/main" id="{DA31A9D3-21F8-C27C-A5FE-332C6724E394}"/>
              </a:ext>
            </a:extLst>
          </p:cNvPr>
          <p:cNvSpPr/>
          <p:nvPr/>
        </p:nvSpPr>
        <p:spPr>
          <a:xfrm>
            <a:off x="416496" y="764704"/>
            <a:ext cx="9217024" cy="400110"/>
          </a:xfrm>
          <a:prstGeom prst="rect">
            <a:avLst/>
          </a:prstGeom>
        </p:spPr>
        <p:txBody>
          <a:bodyPr wrap="square">
            <a:spAutoFit/>
          </a:bodyPr>
          <a:lstStyle/>
          <a:p>
            <a:pPr algn="just">
              <a:spcBef>
                <a:spcPts val="600"/>
              </a:spcBef>
            </a:pPr>
            <a:r>
              <a:rPr lang="ja-JP" altLang="en-US" sz="20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ここでは効果測定における指標の設定についてご紹介します。（続き）</a:t>
            </a:r>
            <a:endParaRPr lang="ja-JP" altLang="ja-JP"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17" name="テキスト ボックス 16">
            <a:extLst>
              <a:ext uri="{FF2B5EF4-FFF2-40B4-BE49-F238E27FC236}">
                <a16:creationId xmlns:a16="http://schemas.microsoft.com/office/drawing/2014/main" id="{46B59EBE-579A-FDD3-40BA-BBEF7A225162}"/>
              </a:ext>
            </a:extLst>
          </p:cNvPr>
          <p:cNvSpPr txBox="1"/>
          <p:nvPr/>
        </p:nvSpPr>
        <p:spPr>
          <a:xfrm>
            <a:off x="3584848" y="5589240"/>
            <a:ext cx="2821468" cy="584775"/>
          </a:xfrm>
          <a:prstGeom prst="rect">
            <a:avLst/>
          </a:prstGeom>
          <a:noFill/>
        </p:spPr>
        <p:txBody>
          <a:bodyPr wrap="square" rtlCol="0">
            <a:spAutoFit/>
          </a:bodyPr>
          <a:lstStyle/>
          <a:p>
            <a:r>
              <a:rPr kumimoji="1" lang="ja-JP" altLang="en-US" sz="3200" dirty="0">
                <a:solidFill>
                  <a:schemeClr val="tx1">
                    <a:lumMod val="50000"/>
                    <a:lumOff val="50000"/>
                  </a:schemeClr>
                </a:solidFill>
                <a:latin typeface="Meiryo UI" panose="020B0604030504040204" pitchFamily="50" charset="-128"/>
                <a:ea typeface="Meiryo UI" panose="020B0604030504040204" pitchFamily="50" charset="-128"/>
              </a:rPr>
              <a:t>報告書イメージ</a:t>
            </a:r>
          </a:p>
        </p:txBody>
      </p:sp>
      <p:sp>
        <p:nvSpPr>
          <p:cNvPr id="2" name="スライド番号プレースホルダー 1">
            <a:extLst>
              <a:ext uri="{FF2B5EF4-FFF2-40B4-BE49-F238E27FC236}">
                <a16:creationId xmlns:a16="http://schemas.microsoft.com/office/drawing/2014/main" id="{0C4D6A78-4B54-9BE6-6214-D8123A91C1A9}"/>
              </a:ext>
            </a:extLst>
          </p:cNvPr>
          <p:cNvSpPr>
            <a:spLocks noGrp="1"/>
          </p:cNvSpPr>
          <p:nvPr>
            <p:ph type="sldNum" sz="quarter" idx="4"/>
          </p:nvPr>
        </p:nvSpPr>
        <p:spPr/>
        <p:txBody>
          <a:bodyPr/>
          <a:lstStyle/>
          <a:p>
            <a:fld id="{9EBD5762-3BDC-484D-9503-7EA6D5A9A8CE}" type="slidenum">
              <a:rPr lang="en-US" altLang="ja-JP" smtClean="0"/>
              <a:pPr/>
              <a:t>9</a:t>
            </a:fld>
            <a:endParaRPr lang="ja-JP" altLang="en-US" dirty="0"/>
          </a:p>
        </p:txBody>
      </p:sp>
      <p:sp>
        <p:nvSpPr>
          <p:cNvPr id="6" name="Rectangle 13">
            <a:extLst>
              <a:ext uri="{FF2B5EF4-FFF2-40B4-BE49-F238E27FC236}">
                <a16:creationId xmlns:a16="http://schemas.microsoft.com/office/drawing/2014/main" id="{BCD4E464-83CA-0612-F8BA-A3A3A5194A22}"/>
              </a:ext>
            </a:extLst>
          </p:cNvPr>
          <p:cNvSpPr txBox="1">
            <a:spLocks noChangeArrowheads="1"/>
          </p:cNvSpPr>
          <p:nvPr/>
        </p:nvSpPr>
        <p:spPr bwMode="auto">
          <a:xfrm>
            <a:off x="387337" y="251356"/>
            <a:ext cx="9131274" cy="815608"/>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効果測定・検証に関するポイントについて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sz="12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（採択後に各団体に対応頂く内容の紹介となります）</a:t>
            </a:r>
            <a:endParaRPr lang="ja-JP" altLang="ja-JP" sz="1200"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a:p>
            <a:pPr>
              <a:spcBef>
                <a:spcPts val="600"/>
              </a:spcBef>
            </a:pPr>
            <a:endPar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endParaRPr>
          </a:p>
        </p:txBody>
      </p:sp>
    </p:spTree>
    <p:extLst>
      <p:ext uri="{BB962C8B-B14F-4D97-AF65-F5344CB8AC3E}">
        <p14:creationId xmlns:p14="http://schemas.microsoft.com/office/powerpoint/2010/main" val="682204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grpSp>
        <p:nvGrpSpPr>
          <p:cNvPr id="28" name="グループ化 27">
            <a:extLst>
              <a:ext uri="{FF2B5EF4-FFF2-40B4-BE49-F238E27FC236}">
                <a16:creationId xmlns:a16="http://schemas.microsoft.com/office/drawing/2014/main" id="{C2899C16-0885-62A3-6096-2D1531A08AA1}"/>
              </a:ext>
            </a:extLst>
          </p:cNvPr>
          <p:cNvGrpSpPr>
            <a:grpSpLocks noChangeAspect="1"/>
          </p:cNvGrpSpPr>
          <p:nvPr/>
        </p:nvGrpSpPr>
        <p:grpSpPr>
          <a:xfrm>
            <a:off x="1397477" y="4797152"/>
            <a:ext cx="7111047" cy="1828681"/>
            <a:chOff x="38870" y="3587290"/>
            <a:chExt cx="10902074" cy="2803584"/>
          </a:xfrm>
        </p:grpSpPr>
        <p:pic>
          <p:nvPicPr>
            <p:cNvPr id="25" name="図 24">
              <a:extLst>
                <a:ext uri="{FF2B5EF4-FFF2-40B4-BE49-F238E27FC236}">
                  <a16:creationId xmlns:a16="http://schemas.microsoft.com/office/drawing/2014/main" id="{2CE3094A-800B-8F13-C823-07C51AFC8027}"/>
                </a:ext>
              </a:extLst>
            </p:cNvPr>
            <p:cNvPicPr>
              <a:picLocks noChangeAspect="1"/>
            </p:cNvPicPr>
            <p:nvPr/>
          </p:nvPicPr>
          <p:blipFill>
            <a:blip r:embed="rId3"/>
            <a:stretch>
              <a:fillRect/>
            </a:stretch>
          </p:blipFill>
          <p:spPr>
            <a:xfrm>
              <a:off x="1064568" y="4950569"/>
              <a:ext cx="9876376" cy="1440305"/>
            </a:xfrm>
            <a:prstGeom prst="rect">
              <a:avLst/>
            </a:prstGeom>
            <a:ln>
              <a:noFill/>
            </a:ln>
            <a:effectLst>
              <a:outerShdw blurRad="292100" dist="139700" dir="2700000" algn="tl" rotWithShape="0">
                <a:srgbClr val="333333">
                  <a:alpha val="65000"/>
                </a:srgbClr>
              </a:outerShdw>
            </a:effectLst>
          </p:spPr>
        </p:pic>
        <p:pic>
          <p:nvPicPr>
            <p:cNvPr id="27" name="図 26">
              <a:extLst>
                <a:ext uri="{FF2B5EF4-FFF2-40B4-BE49-F238E27FC236}">
                  <a16:creationId xmlns:a16="http://schemas.microsoft.com/office/drawing/2014/main" id="{4FD23888-B4FE-23C6-53DC-E35CA8253BF2}"/>
                </a:ext>
              </a:extLst>
            </p:cNvPr>
            <p:cNvPicPr>
              <a:picLocks noChangeAspect="1"/>
            </p:cNvPicPr>
            <p:nvPr/>
          </p:nvPicPr>
          <p:blipFill>
            <a:blip r:embed="rId4"/>
            <a:stretch>
              <a:fillRect/>
            </a:stretch>
          </p:blipFill>
          <p:spPr>
            <a:xfrm>
              <a:off x="38870" y="3587290"/>
              <a:ext cx="9906000" cy="1363279"/>
            </a:xfrm>
            <a:prstGeom prst="rect">
              <a:avLst/>
            </a:prstGeom>
            <a:ln>
              <a:noFill/>
            </a:ln>
            <a:effectLst>
              <a:outerShdw blurRad="292100" dist="139700" dir="2700000" algn="tl" rotWithShape="0">
                <a:srgbClr val="333333">
                  <a:alpha val="65000"/>
                </a:srgbClr>
              </a:outerShdw>
            </a:effectLst>
          </p:spPr>
        </p:pic>
      </p:grpSp>
      <p:sp>
        <p:nvSpPr>
          <p:cNvPr id="4" name="テキスト ボックス 3">
            <a:extLst>
              <a:ext uri="{FF2B5EF4-FFF2-40B4-BE49-F238E27FC236}">
                <a16:creationId xmlns:a16="http://schemas.microsoft.com/office/drawing/2014/main" id="{D34F2BFC-6E56-EC8B-5A1E-128BC63251F1}"/>
              </a:ext>
            </a:extLst>
          </p:cNvPr>
          <p:cNvSpPr txBox="1"/>
          <p:nvPr/>
        </p:nvSpPr>
        <p:spPr>
          <a:xfrm>
            <a:off x="3542266" y="5292497"/>
            <a:ext cx="2821468" cy="584775"/>
          </a:xfrm>
          <a:prstGeom prst="rect">
            <a:avLst/>
          </a:prstGeom>
          <a:noFill/>
        </p:spPr>
        <p:txBody>
          <a:bodyPr wrap="square" rtlCol="0">
            <a:spAutoFit/>
          </a:bodyPr>
          <a:lstStyle/>
          <a:p>
            <a:r>
              <a:rPr kumimoji="1" lang="ja-JP" altLang="en-US" sz="3200" dirty="0">
                <a:solidFill>
                  <a:schemeClr val="tx1">
                    <a:lumMod val="50000"/>
                    <a:lumOff val="50000"/>
                  </a:schemeClr>
                </a:solidFill>
                <a:latin typeface="Meiryo UI" panose="020B0604030504040204" pitchFamily="50" charset="-128"/>
                <a:ea typeface="Meiryo UI" panose="020B0604030504040204" pitchFamily="50" charset="-128"/>
              </a:rPr>
              <a:t>報告書イメージ</a:t>
            </a:r>
          </a:p>
        </p:txBody>
      </p:sp>
      <p:sp>
        <p:nvSpPr>
          <p:cNvPr id="7" name="正方形/長方形 6">
            <a:extLst>
              <a:ext uri="{FF2B5EF4-FFF2-40B4-BE49-F238E27FC236}">
                <a16:creationId xmlns:a16="http://schemas.microsoft.com/office/drawing/2014/main" id="{44D8E833-0C6A-A852-828E-05E2BBDB580C}"/>
              </a:ext>
            </a:extLst>
          </p:cNvPr>
          <p:cNvSpPr/>
          <p:nvPr/>
        </p:nvSpPr>
        <p:spPr>
          <a:xfrm>
            <a:off x="331798" y="1268760"/>
            <a:ext cx="9217024" cy="1107996"/>
          </a:xfrm>
          <a:prstGeom prst="rect">
            <a:avLst/>
          </a:prstGeom>
        </p:spPr>
        <p:txBody>
          <a:bodyPr wrap="square">
            <a:spAutoFit/>
          </a:bodyPr>
          <a:lstStyle/>
          <a:p>
            <a:pPr algn="just">
              <a:spcBef>
                <a:spcPts val="600"/>
              </a:spcBef>
            </a:pPr>
            <a:r>
              <a:rPr lang="en-US" altLang="ja-JP" sz="2000" kern="100" dirty="0">
                <a:latin typeface="Meiryo UI" panose="020B0604030504040204" pitchFamily="50" charset="-128"/>
                <a:ea typeface="Meiryo UI" panose="020B0604030504040204" pitchFamily="50" charset="-128"/>
                <a:cs typeface="Times New Roman" panose="02020603050405020304" pitchFamily="18" charset="0"/>
              </a:rPr>
              <a:t>【</a:t>
            </a:r>
            <a:r>
              <a:rPr lang="en-US" altLang="ja-JP" sz="2000" b="0" i="0" dirty="0">
                <a:latin typeface="Meiryo UI" panose="020B0604030504040204" pitchFamily="50" charset="-128"/>
                <a:ea typeface="Meiryo UI" panose="020B0604030504040204" pitchFamily="50" charset="-128"/>
                <a:cs typeface="メイリオ" pitchFamily="50" charset="-128"/>
              </a:rPr>
              <a:t>4.</a:t>
            </a:r>
            <a:r>
              <a:rPr lang="ja-JP" altLang="en-US" sz="2000" b="0" i="0" dirty="0">
                <a:latin typeface="Meiryo UI" panose="020B0604030504040204" pitchFamily="50" charset="-128"/>
                <a:ea typeface="Meiryo UI" panose="020B0604030504040204" pitchFamily="50" charset="-128"/>
                <a:cs typeface="メイリオ" pitchFamily="50" charset="-128"/>
              </a:rPr>
              <a:t>連動事業における調査（</a:t>
            </a:r>
            <a:r>
              <a:rPr lang="ja-JP" altLang="en-US" sz="2000" kern="100" dirty="0">
                <a:latin typeface="Meiryo UI" panose="020B0604030504040204" pitchFamily="50" charset="-128"/>
                <a:ea typeface="Meiryo UI" panose="020B0604030504040204" pitchFamily="50" charset="-128"/>
                <a:cs typeface="Times New Roman" panose="02020603050405020304" pitchFamily="18" charset="0"/>
              </a:rPr>
              <a:t>海外でイベントを開催したり、イベントに参加した場合）</a:t>
            </a:r>
            <a:r>
              <a:rPr lang="en-US" altLang="ja-JP" sz="2000" b="0" i="0" dirty="0">
                <a:latin typeface="Meiryo UI" panose="020B0604030504040204" pitchFamily="50" charset="-128"/>
                <a:ea typeface="Meiryo UI" panose="020B0604030504040204" pitchFamily="50" charset="-128"/>
                <a:cs typeface="メイリオ" pitchFamily="50" charset="-128"/>
              </a:rPr>
              <a:t>】</a:t>
            </a: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◆イベントの概要と参加した結果となる定量的データの報告が必要です。</a:t>
            </a: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◆複数の連動事業を実施する場合は、事業ごとに報告して下さい。</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p:txBody>
      </p:sp>
      <p:graphicFrame>
        <p:nvGraphicFramePr>
          <p:cNvPr id="8" name="表 7">
            <a:extLst>
              <a:ext uri="{FF2B5EF4-FFF2-40B4-BE49-F238E27FC236}">
                <a16:creationId xmlns:a16="http://schemas.microsoft.com/office/drawing/2014/main" id="{BC2FDE17-4C56-53C3-387F-8D1D4AA6F484}"/>
              </a:ext>
            </a:extLst>
          </p:cNvPr>
          <p:cNvGraphicFramePr>
            <a:graphicFrameLocks noGrp="1"/>
          </p:cNvGraphicFramePr>
          <p:nvPr>
            <p:extLst>
              <p:ext uri="{D42A27DB-BD31-4B8C-83A1-F6EECF244321}">
                <p14:modId xmlns:p14="http://schemas.microsoft.com/office/powerpoint/2010/main" val="3455783080"/>
              </p:ext>
            </p:extLst>
          </p:nvPr>
        </p:nvGraphicFramePr>
        <p:xfrm>
          <a:off x="560512" y="2420888"/>
          <a:ext cx="9073008" cy="2251052"/>
        </p:xfrm>
        <a:graphic>
          <a:graphicData uri="http://schemas.openxmlformats.org/drawingml/2006/table">
            <a:tbl>
              <a:tblPr firstRow="1" bandRow="1">
                <a:tableStyleId>{5FD0F851-EC5A-4D38-B0AD-8093EC10F338}</a:tableStyleId>
              </a:tblPr>
              <a:tblGrid>
                <a:gridCol w="2169921">
                  <a:extLst>
                    <a:ext uri="{9D8B030D-6E8A-4147-A177-3AD203B41FA5}">
                      <a16:colId xmlns:a16="http://schemas.microsoft.com/office/drawing/2014/main" val="1440056980"/>
                    </a:ext>
                  </a:extLst>
                </a:gridCol>
                <a:gridCol w="6903087">
                  <a:extLst>
                    <a:ext uri="{9D8B030D-6E8A-4147-A177-3AD203B41FA5}">
                      <a16:colId xmlns:a16="http://schemas.microsoft.com/office/drawing/2014/main" val="3000996288"/>
                    </a:ext>
                  </a:extLst>
                </a:gridCol>
              </a:tblGrid>
              <a:tr h="3244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kern="1200" baseline="0" dirty="0">
                          <a:solidFill>
                            <a:srgbClr val="000000"/>
                          </a:solidFill>
                          <a:latin typeface="Meiryo UI" panose="020B0604030504040204" pitchFamily="50" charset="-128"/>
                          <a:ea typeface="Meiryo UI" panose="020B0604030504040204" pitchFamily="50" charset="-128"/>
                          <a:cs typeface="+mn-cs"/>
                        </a:rPr>
                        <a:t>報告単位</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aseline="0" dirty="0">
                          <a:solidFill>
                            <a:srgbClr val="FF0000"/>
                          </a:solidFill>
                          <a:latin typeface="Meiryo UI" panose="020B0604030504040204" pitchFamily="50" charset="-128"/>
                          <a:ea typeface="Meiryo UI" panose="020B0604030504040204" pitchFamily="50" charset="-128"/>
                        </a:rPr>
                        <a:t>イベントごと</a:t>
                      </a:r>
                    </a:p>
                  </a:txBody>
                  <a:tcPr anchor="ctr"/>
                </a:tc>
                <a:extLst>
                  <a:ext uri="{0D108BD9-81ED-4DB2-BD59-A6C34878D82A}">
                    <a16:rowId xmlns:a16="http://schemas.microsoft.com/office/drawing/2014/main" val="3535214801"/>
                  </a:ext>
                </a:extLst>
              </a:tr>
              <a:tr h="506744">
                <a:tc rowSpan="2">
                  <a:txBody>
                    <a:bodyPr/>
                    <a:lstStyle/>
                    <a:p>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想定している報告</a:t>
                      </a:r>
                      <a:endParaRPr kumimoji="1" lang="en-US" altLang="ja-JP" sz="1400" kern="1200" baseline="0" dirty="0">
                        <a:solidFill>
                          <a:srgbClr val="000000"/>
                        </a:solidFill>
                        <a:latin typeface="Meiryo UI" panose="020B0604030504040204" pitchFamily="50" charset="-128"/>
                        <a:ea typeface="Meiryo UI" panose="020B0604030504040204" pitchFamily="50" charset="-128"/>
                        <a:cs typeface="+mn-cs"/>
                      </a:endParaRPr>
                    </a:p>
                    <a:p>
                      <a:r>
                        <a:rPr kumimoji="1" lang="zh-TW" altLang="en-US" sz="1400" b="1" kern="1200" baseline="0" dirty="0">
                          <a:solidFill>
                            <a:srgbClr val="000000"/>
                          </a:solidFill>
                          <a:latin typeface="Meiryo UI" panose="020B0604030504040204" pitchFamily="50" charset="-128"/>
                          <a:ea typeface="Meiryo UI" panose="020B0604030504040204" pitchFamily="50" charset="-128"/>
                          <a:cs typeface="+mn-cs"/>
                        </a:rPr>
                        <a:t>必須</a:t>
                      </a:r>
                      <a:r>
                        <a:rPr kumimoji="1" lang="zh-TW" altLang="en-US" sz="1400" kern="1200" baseline="0" dirty="0">
                          <a:solidFill>
                            <a:srgbClr val="000000"/>
                          </a:solidFill>
                          <a:latin typeface="Meiryo UI" panose="020B0604030504040204" pitchFamily="50" charset="-128"/>
                          <a:ea typeface="Meiryo UI" panose="020B0604030504040204" pitchFamily="50" charset="-128"/>
                          <a:cs typeface="+mn-cs"/>
                        </a:rPr>
                        <a:t>項目</a:t>
                      </a:r>
                      <a:endParaRPr kumimoji="1" lang="ja-JP" altLang="en-US" sz="1400" kern="1200" baseline="0" dirty="0">
                        <a:solidFill>
                          <a:srgbClr val="000000"/>
                        </a:solidFill>
                        <a:latin typeface="Meiryo UI" panose="020B0604030504040204" pitchFamily="50" charset="-128"/>
                        <a:ea typeface="Meiryo UI" panose="020B0604030504040204" pitchFamily="50" charset="-128"/>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①イベントの概要（日時</a:t>
                      </a:r>
                      <a:r>
                        <a:rPr lang="en-US" altLang="ja-JP" sz="1400" b="0" i="0" u="none" strike="noStrike" baseline="0" dirty="0">
                          <a:solidFill>
                            <a:srgbClr val="000000"/>
                          </a:solidFill>
                          <a:latin typeface="Meiryo UI" panose="020B0604030504040204" pitchFamily="50" charset="-128"/>
                          <a:ea typeface="Meiryo UI" panose="020B0604030504040204" pitchFamily="50" charset="-128"/>
                        </a:rPr>
                        <a:t>/</a:t>
                      </a: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場所</a:t>
                      </a:r>
                      <a:r>
                        <a:rPr lang="en-US" altLang="ja-JP" sz="1400" b="0" i="0" u="none" strike="noStrike" baseline="0" dirty="0">
                          <a:solidFill>
                            <a:srgbClr val="000000"/>
                          </a:solidFill>
                          <a:latin typeface="Meiryo UI" panose="020B0604030504040204" pitchFamily="50" charset="-128"/>
                          <a:ea typeface="Meiryo UI" panose="020B0604030504040204" pitchFamily="50" charset="-128"/>
                        </a:rPr>
                        <a:t>/</a:t>
                      </a: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内容等）</a:t>
                      </a:r>
                      <a:endParaRPr kumimoji="1" lang="ja-JP" altLang="en-US" sz="1400" baseline="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874658486"/>
                  </a:ext>
                </a:extLst>
              </a:tr>
              <a:tr h="1419838">
                <a:tc vMerge="1">
                  <a:txBody>
                    <a:bodyPr/>
                    <a:lstStyle/>
                    <a:p>
                      <a:endParaRPr kumimoji="1" lang="ja-JP" altLang="en-US" sz="1300" kern="1200" baseline="0" dirty="0">
                        <a:solidFill>
                          <a:srgbClr val="000000"/>
                        </a:solidFill>
                        <a:latin typeface="Meiryo UI" panose="020B0604030504040204" pitchFamily="50" charset="-128"/>
                        <a:ea typeface="Meiryo UI" panose="020B0604030504040204" pitchFamily="50" charset="-128"/>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0" i="0" u="none" strike="noStrike" baseline="0" dirty="0">
                          <a:solidFill>
                            <a:srgbClr val="000000"/>
                          </a:solidFill>
                          <a:latin typeface="Meiryo UI" panose="020B0604030504040204" pitchFamily="50" charset="-128"/>
                          <a:ea typeface="Meiryo UI" panose="020B0604030504040204" pitchFamily="50" charset="-128"/>
                        </a:rPr>
                        <a:t>②参加したことの結果となる</a:t>
                      </a:r>
                      <a:r>
                        <a:rPr lang="ja-JP" altLang="en-US" sz="1400" b="1" i="0" u="none" strike="noStrike" baseline="0" dirty="0">
                          <a:solidFill>
                            <a:srgbClr val="000000"/>
                          </a:solidFill>
                          <a:latin typeface="Meiryo UI" panose="020B0604030504040204" pitchFamily="50" charset="-128"/>
                          <a:ea typeface="Meiryo UI" panose="020B0604030504040204" pitchFamily="50" charset="-128"/>
                        </a:rPr>
                        <a:t>定量的データ</a:t>
                      </a:r>
                      <a:endParaRPr lang="en-US" altLang="ja-JP" sz="1400" b="1" i="0" u="none" strike="noStrike" baseline="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400" b="1" i="0" u="none" strike="noStrike" baseline="0" dirty="0">
                        <a:solidFill>
                          <a:srgbClr val="000000"/>
                        </a:solidFill>
                        <a:latin typeface="Meiryo UI" panose="020B0604030504040204" pitchFamily="50" charset="-128"/>
                        <a:ea typeface="Meiryo UI" panose="020B0604030504040204" pitchFamily="50" charset="-128"/>
                      </a:endParaRPr>
                    </a:p>
                    <a:p>
                      <a:r>
                        <a:rPr kumimoji="1" lang="en-US" altLang="ja-JP" sz="1400" kern="1200" baseline="0" dirty="0">
                          <a:solidFill>
                            <a:srgbClr val="000000"/>
                          </a:solidFill>
                          <a:latin typeface="Meiryo UI" panose="020B0604030504040204" pitchFamily="50" charset="-128"/>
                          <a:ea typeface="Meiryo UI" panose="020B0604030504040204" pitchFamily="50" charset="-128"/>
                          <a:cs typeface="+mn-cs"/>
                        </a:rPr>
                        <a:t>【</a:t>
                      </a:r>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イベント等に参加した場合</a:t>
                      </a:r>
                      <a:r>
                        <a:rPr kumimoji="1" lang="en-US" altLang="ja-JP" sz="1400" kern="1200" baseline="0" dirty="0">
                          <a:solidFill>
                            <a:srgbClr val="000000"/>
                          </a:solidFill>
                          <a:latin typeface="Meiryo UI" panose="020B0604030504040204" pitchFamily="50" charset="-128"/>
                          <a:ea typeface="Meiryo UI" panose="020B0604030504040204" pitchFamily="50" charset="-128"/>
                          <a:cs typeface="+mn-cs"/>
                        </a:rPr>
                        <a:t>】:</a:t>
                      </a:r>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イベント等の来場者数やブース来訪者数等イベントの規模</a:t>
                      </a:r>
                      <a:endParaRPr kumimoji="1" lang="en-US" altLang="ja-JP" sz="1400" kern="1200" baseline="0" dirty="0">
                        <a:solidFill>
                          <a:srgbClr val="000000"/>
                        </a:solidFill>
                        <a:latin typeface="Meiryo UI" panose="020B0604030504040204" pitchFamily="50" charset="-128"/>
                        <a:ea typeface="Meiryo UI" panose="020B0604030504040204" pitchFamily="50" charset="-128"/>
                        <a:cs typeface="+mn-cs"/>
                      </a:endParaRPr>
                    </a:p>
                    <a:p>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・（チラシ配り・サンプリングなどのプロモーションをした場合）チラシ配布</a:t>
                      </a:r>
                      <a:r>
                        <a:rPr kumimoji="1" lang="en-US" altLang="ja-JP" sz="1400" kern="1200" baseline="0" dirty="0">
                          <a:solidFill>
                            <a:srgbClr val="000000"/>
                          </a:solidFill>
                          <a:latin typeface="Meiryo UI" panose="020B0604030504040204" pitchFamily="50" charset="-128"/>
                          <a:ea typeface="Meiryo UI" panose="020B0604030504040204" pitchFamily="50" charset="-128"/>
                          <a:cs typeface="+mn-cs"/>
                        </a:rPr>
                        <a:t>(</a:t>
                      </a:r>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枚</a:t>
                      </a:r>
                      <a:r>
                        <a:rPr kumimoji="1" lang="en-US" altLang="ja-JP" sz="1400" kern="1200" baseline="0" dirty="0">
                          <a:solidFill>
                            <a:srgbClr val="000000"/>
                          </a:solidFill>
                          <a:latin typeface="Meiryo UI" panose="020B0604030504040204" pitchFamily="50" charset="-128"/>
                          <a:ea typeface="Meiryo UI" panose="020B0604030504040204" pitchFamily="50" charset="-128"/>
                          <a:cs typeface="+mn-cs"/>
                        </a:rPr>
                        <a:t>)</a:t>
                      </a:r>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数や</a:t>
                      </a:r>
                      <a:r>
                        <a:rPr kumimoji="1" lang="en-US" altLang="ja-JP" sz="1400" kern="1200" baseline="0" dirty="0">
                          <a:solidFill>
                            <a:srgbClr val="000000"/>
                          </a:solidFill>
                          <a:latin typeface="Meiryo UI" panose="020B0604030504040204" pitchFamily="50" charset="-128"/>
                          <a:ea typeface="Meiryo UI" panose="020B0604030504040204" pitchFamily="50" charset="-128"/>
                          <a:cs typeface="+mn-cs"/>
                        </a:rPr>
                        <a:t>/</a:t>
                      </a:r>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サンプル数等</a:t>
                      </a:r>
                      <a:endParaRPr kumimoji="1" lang="en-US" altLang="ja-JP" sz="1400" kern="1200" baseline="0" dirty="0">
                        <a:solidFill>
                          <a:srgbClr val="000000"/>
                        </a:solidFill>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kern="1200" baseline="0" dirty="0">
                        <a:solidFill>
                          <a:srgbClr val="000000"/>
                        </a:solidFill>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kern="1200" baseline="0" dirty="0">
                          <a:solidFill>
                            <a:srgbClr val="000000"/>
                          </a:solidFill>
                          <a:latin typeface="Meiryo UI" panose="020B0604030504040204" pitchFamily="50" charset="-128"/>
                          <a:ea typeface="Meiryo UI" panose="020B0604030504040204" pitchFamily="50" charset="-128"/>
                          <a:cs typeface="+mn-cs"/>
                        </a:rPr>
                        <a:t>【</a:t>
                      </a:r>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イベント等で物品の試験販売などを行った場合</a:t>
                      </a:r>
                      <a:r>
                        <a:rPr kumimoji="1" lang="en-US" altLang="ja-JP" sz="1400" kern="1200" baseline="0" dirty="0">
                          <a:solidFill>
                            <a:srgbClr val="000000"/>
                          </a:solidFill>
                          <a:latin typeface="Meiryo UI" panose="020B0604030504040204" pitchFamily="50" charset="-128"/>
                          <a:ea typeface="Meiryo UI" panose="020B0604030504040204" pitchFamily="50" charset="-128"/>
                          <a:cs typeface="+mn-cs"/>
                        </a:rPr>
                        <a:t>】:</a:t>
                      </a:r>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試験販売商品名 ・販売数量 ・売上等</a:t>
                      </a:r>
                    </a:p>
                  </a:txBody>
                  <a:tcPr anchor="ctr"/>
                </a:tc>
                <a:extLst>
                  <a:ext uri="{0D108BD9-81ED-4DB2-BD59-A6C34878D82A}">
                    <a16:rowId xmlns:a16="http://schemas.microsoft.com/office/drawing/2014/main" val="393864635"/>
                  </a:ext>
                </a:extLst>
              </a:tr>
            </a:tbl>
          </a:graphicData>
        </a:graphic>
      </p:graphicFrame>
      <p:sp>
        <p:nvSpPr>
          <p:cNvPr id="2" name="スライド番号プレースホルダー 1">
            <a:extLst>
              <a:ext uri="{FF2B5EF4-FFF2-40B4-BE49-F238E27FC236}">
                <a16:creationId xmlns:a16="http://schemas.microsoft.com/office/drawing/2014/main" id="{372D910C-0D45-4561-8E9E-3226CDA866C7}"/>
              </a:ext>
            </a:extLst>
          </p:cNvPr>
          <p:cNvSpPr>
            <a:spLocks noGrp="1"/>
          </p:cNvSpPr>
          <p:nvPr>
            <p:ph type="sldNum" sz="quarter" idx="4"/>
          </p:nvPr>
        </p:nvSpPr>
        <p:spPr/>
        <p:txBody>
          <a:bodyPr/>
          <a:lstStyle/>
          <a:p>
            <a:fld id="{9EBD5762-3BDC-484D-9503-7EA6D5A9A8CE}" type="slidenum">
              <a:rPr lang="en-US" altLang="ja-JP" smtClean="0"/>
              <a:pPr/>
              <a:t>10</a:t>
            </a:fld>
            <a:endParaRPr lang="ja-JP" altLang="en-US" dirty="0"/>
          </a:p>
        </p:txBody>
      </p:sp>
      <p:sp>
        <p:nvSpPr>
          <p:cNvPr id="9" name="Rectangle 13">
            <a:extLst>
              <a:ext uri="{FF2B5EF4-FFF2-40B4-BE49-F238E27FC236}">
                <a16:creationId xmlns:a16="http://schemas.microsoft.com/office/drawing/2014/main" id="{8089A73D-91AB-57C4-792D-7BAB395EE97B}"/>
              </a:ext>
            </a:extLst>
          </p:cNvPr>
          <p:cNvSpPr txBox="1">
            <a:spLocks noChangeArrowheads="1"/>
          </p:cNvSpPr>
          <p:nvPr/>
        </p:nvSpPr>
        <p:spPr bwMode="auto">
          <a:xfrm>
            <a:off x="387337" y="251356"/>
            <a:ext cx="9131274" cy="815608"/>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効果測定・検証に関するポイントについて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sz="12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（採択後に各団体に対応頂く内容の紹介となります）</a:t>
            </a:r>
            <a:endParaRPr lang="ja-JP" altLang="ja-JP" sz="1200"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a:p>
            <a:pPr>
              <a:spcBef>
                <a:spcPts val="600"/>
              </a:spcBef>
            </a:pPr>
            <a:endPar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endParaRPr>
          </a:p>
        </p:txBody>
      </p:sp>
      <p:sp>
        <p:nvSpPr>
          <p:cNvPr id="6" name="正方形/長方形 5">
            <a:extLst>
              <a:ext uri="{FF2B5EF4-FFF2-40B4-BE49-F238E27FC236}">
                <a16:creationId xmlns:a16="http://schemas.microsoft.com/office/drawing/2014/main" id="{D0AF5196-8748-BBD9-B85B-AFDC988845B7}"/>
              </a:ext>
            </a:extLst>
          </p:cNvPr>
          <p:cNvSpPr/>
          <p:nvPr/>
        </p:nvSpPr>
        <p:spPr>
          <a:xfrm>
            <a:off x="488504" y="764704"/>
            <a:ext cx="9217024" cy="400110"/>
          </a:xfrm>
          <a:prstGeom prst="rect">
            <a:avLst/>
          </a:prstGeom>
        </p:spPr>
        <p:txBody>
          <a:bodyPr wrap="square">
            <a:spAutoFit/>
          </a:bodyPr>
          <a:lstStyle/>
          <a:p>
            <a:pPr algn="just">
              <a:spcBef>
                <a:spcPts val="600"/>
              </a:spcBef>
            </a:pPr>
            <a:r>
              <a:rPr lang="ja-JP" altLang="en-US" sz="20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ここでは連動事業における調査についてご紹介します。</a:t>
            </a:r>
            <a:endParaRPr lang="ja-JP" altLang="ja-JP" strike="dbl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3493219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グループ化 31">
            <a:extLst>
              <a:ext uri="{FF2B5EF4-FFF2-40B4-BE49-F238E27FC236}">
                <a16:creationId xmlns:a16="http://schemas.microsoft.com/office/drawing/2014/main" id="{1672B12E-0436-03AE-CC46-32B662FD8280}"/>
              </a:ext>
            </a:extLst>
          </p:cNvPr>
          <p:cNvGrpSpPr>
            <a:grpSpLocks noChangeAspect="1"/>
          </p:cNvGrpSpPr>
          <p:nvPr/>
        </p:nvGrpSpPr>
        <p:grpSpPr>
          <a:xfrm>
            <a:off x="573596" y="4565694"/>
            <a:ext cx="8902823" cy="1743626"/>
            <a:chOff x="0" y="2962962"/>
            <a:chExt cx="9906000" cy="1940099"/>
          </a:xfrm>
        </p:grpSpPr>
        <p:pic>
          <p:nvPicPr>
            <p:cNvPr id="29" name="図 28">
              <a:extLst>
                <a:ext uri="{FF2B5EF4-FFF2-40B4-BE49-F238E27FC236}">
                  <a16:creationId xmlns:a16="http://schemas.microsoft.com/office/drawing/2014/main" id="{257FB97C-A568-E7E2-C8C2-476FA4C6667D}"/>
                </a:ext>
              </a:extLst>
            </p:cNvPr>
            <p:cNvPicPr>
              <a:picLocks noChangeAspect="1"/>
            </p:cNvPicPr>
            <p:nvPr/>
          </p:nvPicPr>
          <p:blipFill>
            <a:blip r:embed="rId3"/>
            <a:stretch>
              <a:fillRect/>
            </a:stretch>
          </p:blipFill>
          <p:spPr>
            <a:xfrm>
              <a:off x="0" y="2962962"/>
              <a:ext cx="9906000" cy="932075"/>
            </a:xfrm>
            <a:prstGeom prst="rect">
              <a:avLst/>
            </a:prstGeom>
            <a:ln>
              <a:noFill/>
            </a:ln>
            <a:effectLst>
              <a:outerShdw blurRad="292100" dist="139700" dir="2700000" algn="tl" rotWithShape="0">
                <a:srgbClr val="333333">
                  <a:alpha val="65000"/>
                </a:srgbClr>
              </a:outerShdw>
            </a:effectLst>
          </p:spPr>
        </p:pic>
        <p:pic>
          <p:nvPicPr>
            <p:cNvPr id="31" name="図 30">
              <a:extLst>
                <a:ext uri="{FF2B5EF4-FFF2-40B4-BE49-F238E27FC236}">
                  <a16:creationId xmlns:a16="http://schemas.microsoft.com/office/drawing/2014/main" id="{CABF5A21-1009-B4BF-0D2E-CF2B71CCE49F}"/>
                </a:ext>
              </a:extLst>
            </p:cNvPr>
            <p:cNvPicPr>
              <a:picLocks noChangeAspect="1"/>
            </p:cNvPicPr>
            <p:nvPr/>
          </p:nvPicPr>
          <p:blipFill>
            <a:blip r:embed="rId4"/>
            <a:stretch>
              <a:fillRect/>
            </a:stretch>
          </p:blipFill>
          <p:spPr>
            <a:xfrm>
              <a:off x="1551108" y="3958118"/>
              <a:ext cx="7794380" cy="944943"/>
            </a:xfrm>
            <a:prstGeom prst="rect">
              <a:avLst/>
            </a:prstGeom>
            <a:ln>
              <a:noFill/>
            </a:ln>
            <a:effectLst>
              <a:outerShdw blurRad="292100" dist="139700" dir="2700000" algn="tl" rotWithShape="0">
                <a:srgbClr val="333333">
                  <a:alpha val="65000"/>
                </a:srgbClr>
              </a:outerShdw>
            </a:effectLst>
          </p:spPr>
        </p:pic>
      </p:grpSp>
      <p:sp>
        <p:nvSpPr>
          <p:cNvPr id="3" name="テキスト ボックス 2"/>
          <p:cNvSpPr txBox="1"/>
          <p:nvPr/>
        </p:nvSpPr>
        <p:spPr>
          <a:xfrm>
            <a:off x="4991870" y="548680"/>
            <a:ext cx="914400" cy="914400"/>
          </a:xfrm>
          <a:prstGeom prst="rect">
            <a:avLst/>
          </a:prstGeom>
          <a:noFill/>
        </p:spPr>
        <p:txBody>
          <a:bodyPr wrap="none" lIns="90000" tIns="46800" rIns="90000" bIns="46800" rtlCol="0" anchor="ctr" anchorCtr="0">
            <a:noAutofit/>
          </a:bodyPr>
          <a:lstStyle/>
          <a:p>
            <a:pPr indent="-274320">
              <a:spcAft>
                <a:spcPts val="900"/>
              </a:spcAft>
            </a:pPr>
            <a:endParaRPr kumimoji="1" lang="ja-JP" altLang="en-US" sz="1400" dirty="0">
              <a:latin typeface="+mn-ea"/>
            </a:endParaRPr>
          </a:p>
        </p:txBody>
      </p:sp>
      <p:graphicFrame>
        <p:nvGraphicFramePr>
          <p:cNvPr id="2" name="表 1">
            <a:extLst>
              <a:ext uri="{FF2B5EF4-FFF2-40B4-BE49-F238E27FC236}">
                <a16:creationId xmlns:a16="http://schemas.microsoft.com/office/drawing/2014/main" id="{65642DD2-F123-3784-9384-E80B18D70234}"/>
              </a:ext>
            </a:extLst>
          </p:cNvPr>
          <p:cNvGraphicFramePr>
            <a:graphicFrameLocks noGrp="1"/>
          </p:cNvGraphicFramePr>
          <p:nvPr>
            <p:extLst>
              <p:ext uri="{D42A27DB-BD31-4B8C-83A1-F6EECF244321}">
                <p14:modId xmlns:p14="http://schemas.microsoft.com/office/powerpoint/2010/main" val="3851517580"/>
              </p:ext>
            </p:extLst>
          </p:nvPr>
        </p:nvGraphicFramePr>
        <p:xfrm>
          <a:off x="560512" y="3131159"/>
          <a:ext cx="9073008" cy="1218512"/>
        </p:xfrm>
        <a:graphic>
          <a:graphicData uri="http://schemas.openxmlformats.org/drawingml/2006/table">
            <a:tbl>
              <a:tblPr firstRow="1" bandRow="1">
                <a:tableStyleId>{5FD0F851-EC5A-4D38-B0AD-8093EC10F338}</a:tableStyleId>
              </a:tblPr>
              <a:tblGrid>
                <a:gridCol w="2168955">
                  <a:extLst>
                    <a:ext uri="{9D8B030D-6E8A-4147-A177-3AD203B41FA5}">
                      <a16:colId xmlns:a16="http://schemas.microsoft.com/office/drawing/2014/main" val="1440056980"/>
                    </a:ext>
                  </a:extLst>
                </a:gridCol>
                <a:gridCol w="6904053">
                  <a:extLst>
                    <a:ext uri="{9D8B030D-6E8A-4147-A177-3AD203B41FA5}">
                      <a16:colId xmlns:a16="http://schemas.microsoft.com/office/drawing/2014/main" val="3000996288"/>
                    </a:ext>
                  </a:extLst>
                </a:gridCol>
              </a:tblGrid>
              <a:tr h="4320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kern="1200" baseline="0" dirty="0">
                          <a:solidFill>
                            <a:srgbClr val="000000"/>
                          </a:solidFill>
                          <a:latin typeface="Meiryo UI" panose="020B0604030504040204" pitchFamily="50" charset="-128"/>
                          <a:ea typeface="Meiryo UI" panose="020B0604030504040204" pitchFamily="50" charset="-128"/>
                          <a:cs typeface="+mn-cs"/>
                        </a:rPr>
                        <a:t>報告単位</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baseline="0" dirty="0">
                          <a:solidFill>
                            <a:srgbClr val="FF0000"/>
                          </a:solidFill>
                          <a:latin typeface="Meiryo UI" panose="020B0604030504040204" pitchFamily="50" charset="-128"/>
                          <a:ea typeface="Meiryo UI" panose="020B0604030504040204" pitchFamily="50" charset="-128"/>
                        </a:rPr>
                        <a:t>SNS</a:t>
                      </a:r>
                      <a:r>
                        <a:rPr lang="ja-JP" altLang="en-US" sz="1400" baseline="0" dirty="0">
                          <a:solidFill>
                            <a:srgbClr val="FF0000"/>
                          </a:solidFill>
                          <a:latin typeface="Meiryo UI" panose="020B0604030504040204" pitchFamily="50" charset="-128"/>
                          <a:ea typeface="Meiryo UI" panose="020B0604030504040204" pitchFamily="50" charset="-128"/>
                        </a:rPr>
                        <a:t>・動画共有</a:t>
                      </a:r>
                      <a:r>
                        <a:rPr lang="en-US" altLang="ja-JP" sz="1400" baseline="0" dirty="0">
                          <a:solidFill>
                            <a:srgbClr val="FF0000"/>
                          </a:solidFill>
                          <a:latin typeface="Meiryo UI" panose="020B0604030504040204" pitchFamily="50" charset="-128"/>
                          <a:ea typeface="Meiryo UI" panose="020B0604030504040204" pitchFamily="50" charset="-128"/>
                        </a:rPr>
                        <a:t>PF</a:t>
                      </a:r>
                      <a:r>
                        <a:rPr lang="ja-JP" altLang="en-US" sz="1400" baseline="0" dirty="0">
                          <a:solidFill>
                            <a:srgbClr val="FF0000"/>
                          </a:solidFill>
                          <a:latin typeface="Meiryo UI" panose="020B0604030504040204" pitchFamily="50" charset="-128"/>
                          <a:ea typeface="Meiryo UI" panose="020B0604030504040204" pitchFamily="50" charset="-128"/>
                        </a:rPr>
                        <a:t>に掲載したコンテンツごと</a:t>
                      </a:r>
                    </a:p>
                  </a:txBody>
                  <a:tcPr anchor="ctr"/>
                </a:tc>
                <a:extLst>
                  <a:ext uri="{0D108BD9-81ED-4DB2-BD59-A6C34878D82A}">
                    <a16:rowId xmlns:a16="http://schemas.microsoft.com/office/drawing/2014/main" val="3535214801"/>
                  </a:ext>
                </a:extLst>
              </a:tr>
              <a:tr h="786465">
                <a:tc>
                  <a:txBody>
                    <a:bodyPr/>
                    <a:lstStyle/>
                    <a:p>
                      <a:r>
                        <a:rPr kumimoji="1" lang="ja-JP" altLang="en-US" sz="1400" kern="1200" baseline="0" dirty="0">
                          <a:solidFill>
                            <a:srgbClr val="000000"/>
                          </a:solidFill>
                          <a:latin typeface="Meiryo UI" panose="020B0604030504040204" pitchFamily="50" charset="-128"/>
                          <a:ea typeface="Meiryo UI" panose="020B0604030504040204" pitchFamily="50" charset="-128"/>
                          <a:cs typeface="+mn-cs"/>
                        </a:rPr>
                        <a:t>想定している報告</a:t>
                      </a:r>
                      <a:r>
                        <a:rPr kumimoji="1" lang="zh-TW" altLang="en-US" sz="1400" b="1" kern="1200" baseline="0" dirty="0">
                          <a:solidFill>
                            <a:srgbClr val="000000"/>
                          </a:solidFill>
                          <a:latin typeface="Meiryo UI" panose="020B0604030504040204" pitchFamily="50" charset="-128"/>
                          <a:ea typeface="Meiryo UI" panose="020B0604030504040204" pitchFamily="50" charset="-128"/>
                          <a:cs typeface="+mn-cs"/>
                        </a:rPr>
                        <a:t>必須</a:t>
                      </a:r>
                      <a:endParaRPr kumimoji="1" lang="en-US" altLang="zh-TW" sz="1400" b="1" kern="1200" baseline="0" dirty="0">
                        <a:solidFill>
                          <a:srgbClr val="000000"/>
                        </a:solidFill>
                        <a:latin typeface="Meiryo UI" panose="020B0604030504040204" pitchFamily="50" charset="-128"/>
                        <a:ea typeface="Meiryo UI" panose="020B0604030504040204" pitchFamily="50" charset="-128"/>
                        <a:cs typeface="+mn-cs"/>
                      </a:endParaRPr>
                    </a:p>
                    <a:p>
                      <a:r>
                        <a:rPr kumimoji="1" lang="zh-TW" altLang="en-US" sz="1400" kern="1200" baseline="0" dirty="0">
                          <a:solidFill>
                            <a:srgbClr val="000000"/>
                          </a:solidFill>
                          <a:latin typeface="Meiryo UI" panose="020B0604030504040204" pitchFamily="50" charset="-128"/>
                          <a:ea typeface="Meiryo UI" panose="020B0604030504040204" pitchFamily="50" charset="-128"/>
                          <a:cs typeface="+mn-cs"/>
                        </a:rPr>
                        <a:t>項目</a:t>
                      </a:r>
                      <a:endParaRPr kumimoji="1" lang="ja-JP" altLang="en-US" sz="1400" kern="1200" baseline="0" dirty="0">
                        <a:solidFill>
                          <a:srgbClr val="000000"/>
                        </a:solidFill>
                        <a:latin typeface="Meiryo UI" panose="020B0604030504040204" pitchFamily="50" charset="-128"/>
                        <a:ea typeface="Meiryo UI" panose="020B0604030504040204" pitchFamily="50" charset="-128"/>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aseline="0" dirty="0">
                          <a:solidFill>
                            <a:srgbClr val="000000"/>
                          </a:solidFill>
                          <a:latin typeface="Meiryo UI" panose="020B0604030504040204" pitchFamily="50" charset="-128"/>
                          <a:ea typeface="Meiryo UI" panose="020B0604030504040204" pitchFamily="50" charset="-128"/>
                        </a:rPr>
                        <a:t>・動画の再生数　・エンゲージメント数　・完全再生率　・ユニークアクセス数　</a:t>
                      </a:r>
                      <a:endParaRPr lang="en-US" altLang="ja-JP" sz="1400" baseline="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aseline="0" dirty="0">
                          <a:solidFill>
                            <a:srgbClr val="000000"/>
                          </a:solidFill>
                          <a:latin typeface="Meiryo UI" panose="020B0604030504040204" pitchFamily="50" charset="-128"/>
                          <a:ea typeface="Meiryo UI" panose="020B0604030504040204" pitchFamily="50" charset="-128"/>
                        </a:rPr>
                        <a:t>・属性別（地域・性別・ユーザの年代）の再生数</a:t>
                      </a:r>
                      <a:r>
                        <a:rPr kumimoji="1" lang="ja-JP" altLang="en-US" sz="1400" baseline="0" dirty="0">
                          <a:latin typeface="Meiryo UI" panose="020B0604030504040204" pitchFamily="50" charset="-128"/>
                          <a:ea typeface="Meiryo UI" panose="020B0604030504040204" pitchFamily="50" charset="-128"/>
                        </a:rPr>
                        <a:t>等</a:t>
                      </a:r>
                    </a:p>
                  </a:txBody>
                  <a:tcPr anchor="ctr"/>
                </a:tc>
                <a:extLst>
                  <a:ext uri="{0D108BD9-81ED-4DB2-BD59-A6C34878D82A}">
                    <a16:rowId xmlns:a16="http://schemas.microsoft.com/office/drawing/2014/main" val="2874658486"/>
                  </a:ext>
                </a:extLst>
              </a:tr>
            </a:tbl>
          </a:graphicData>
        </a:graphic>
      </p:graphicFrame>
      <p:sp>
        <p:nvSpPr>
          <p:cNvPr id="19" name="テキスト ボックス 18">
            <a:extLst>
              <a:ext uri="{FF2B5EF4-FFF2-40B4-BE49-F238E27FC236}">
                <a16:creationId xmlns:a16="http://schemas.microsoft.com/office/drawing/2014/main" id="{A3C0683B-5EC1-CCD9-4DAA-BD0DAF4A61ED}"/>
              </a:ext>
            </a:extLst>
          </p:cNvPr>
          <p:cNvSpPr txBox="1"/>
          <p:nvPr/>
        </p:nvSpPr>
        <p:spPr>
          <a:xfrm>
            <a:off x="1748644" y="4917023"/>
            <a:ext cx="6408712" cy="584775"/>
          </a:xfrm>
          <a:prstGeom prst="rect">
            <a:avLst/>
          </a:prstGeom>
          <a:noFill/>
        </p:spPr>
        <p:txBody>
          <a:bodyPr wrap="square" rtlCol="0">
            <a:spAutoFit/>
          </a:bodyPr>
          <a:lstStyle/>
          <a:p>
            <a:r>
              <a:rPr kumimoji="1" lang="ja-JP" altLang="en-US" sz="3200" dirty="0">
                <a:solidFill>
                  <a:schemeClr val="tx1">
                    <a:lumMod val="50000"/>
                    <a:lumOff val="50000"/>
                  </a:schemeClr>
                </a:solidFill>
                <a:latin typeface="Meiryo UI" panose="020B0604030504040204" pitchFamily="50" charset="-128"/>
                <a:ea typeface="Meiryo UI" panose="020B0604030504040204" pitchFamily="50" charset="-128"/>
              </a:rPr>
              <a:t>報告書イメージ</a:t>
            </a:r>
            <a:r>
              <a:rPr kumimoji="1" lang="en-US" altLang="ja-JP" sz="3200" dirty="0">
                <a:solidFill>
                  <a:schemeClr val="tx1">
                    <a:lumMod val="50000"/>
                    <a:lumOff val="50000"/>
                  </a:schemeClr>
                </a:solidFill>
                <a:latin typeface="Meiryo UI" panose="020B0604030504040204" pitchFamily="50" charset="-128"/>
                <a:ea typeface="Meiryo UI" panose="020B0604030504040204" pitchFamily="50" charset="-128"/>
              </a:rPr>
              <a:t>(Facebook</a:t>
            </a:r>
            <a:r>
              <a:rPr kumimoji="1" lang="ja-JP" altLang="en-US" sz="3200" dirty="0">
                <a:solidFill>
                  <a:schemeClr val="tx1">
                    <a:lumMod val="50000"/>
                    <a:lumOff val="50000"/>
                  </a:schemeClr>
                </a:solidFill>
                <a:latin typeface="Meiryo UI" panose="020B0604030504040204" pitchFamily="50" charset="-128"/>
                <a:ea typeface="Meiryo UI" panose="020B0604030504040204" pitchFamily="50" charset="-128"/>
              </a:rPr>
              <a:t>の例）</a:t>
            </a:r>
            <a:endParaRPr kumimoji="1" lang="en-US" altLang="ja-JP" sz="32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0DCE7EB2-6C69-C3D2-D215-D740CA84D529}"/>
              </a:ext>
            </a:extLst>
          </p:cNvPr>
          <p:cNvSpPr/>
          <p:nvPr/>
        </p:nvSpPr>
        <p:spPr>
          <a:xfrm>
            <a:off x="331798" y="1330575"/>
            <a:ext cx="9217024" cy="1769715"/>
          </a:xfrm>
          <a:prstGeom prst="rect">
            <a:avLst/>
          </a:prstGeom>
        </p:spPr>
        <p:txBody>
          <a:bodyPr wrap="square">
            <a:spAutoFit/>
          </a:bodyPr>
          <a:lstStyle/>
          <a:p>
            <a:pPr algn="just">
              <a:spcBef>
                <a:spcPts val="600"/>
              </a:spcBef>
            </a:pPr>
            <a:r>
              <a:rPr lang="en-US" altLang="ja-JP" sz="2000" kern="100" dirty="0">
                <a:latin typeface="Meiryo UI" panose="020B0604030504040204" pitchFamily="50" charset="-128"/>
                <a:ea typeface="Meiryo UI" panose="020B0604030504040204" pitchFamily="50" charset="-128"/>
                <a:cs typeface="Times New Roman" panose="02020603050405020304" pitchFamily="18" charset="0"/>
              </a:rPr>
              <a:t>【</a:t>
            </a:r>
            <a:r>
              <a:rPr lang="en-US" altLang="ja-JP" sz="2000" b="0" i="0" dirty="0">
                <a:latin typeface="Meiryo UI" panose="020B0604030504040204" pitchFamily="50" charset="-128"/>
                <a:ea typeface="Meiryo UI" panose="020B0604030504040204" pitchFamily="50" charset="-128"/>
                <a:cs typeface="メイリオ" pitchFamily="50" charset="-128"/>
              </a:rPr>
              <a:t>4.</a:t>
            </a:r>
            <a:r>
              <a:rPr lang="ja-JP" altLang="en-US" sz="2000" b="0" i="0" dirty="0">
                <a:latin typeface="Meiryo UI" panose="020B0604030504040204" pitchFamily="50" charset="-128"/>
                <a:ea typeface="Meiryo UI" panose="020B0604030504040204" pitchFamily="50" charset="-128"/>
                <a:cs typeface="メイリオ" pitchFamily="50" charset="-128"/>
              </a:rPr>
              <a:t>連動事業における調査</a:t>
            </a:r>
            <a:r>
              <a:rPr lang="ja-JP" altLang="en-US" sz="2000" dirty="0">
                <a:latin typeface="Meiryo UI" panose="020B0604030504040204" pitchFamily="50" charset="-128"/>
                <a:ea typeface="Meiryo UI" panose="020B0604030504040204" pitchFamily="50" charset="-128"/>
                <a:cs typeface="メイリオ" pitchFamily="50" charset="-128"/>
              </a:rPr>
              <a:t>（放送又は配信の効果を高めるために実施する広報・周知等の場合 </a:t>
            </a:r>
            <a:r>
              <a:rPr lang="ja-JP" altLang="en-US" sz="2000" kern="100" dirty="0">
                <a:latin typeface="Meiryo UI" panose="020B0604030504040204" pitchFamily="50" charset="-128"/>
                <a:ea typeface="Meiryo UI" panose="020B0604030504040204" pitchFamily="50" charset="-128"/>
                <a:cs typeface="Times New Roman" panose="02020603050405020304" pitchFamily="18" charset="0"/>
              </a:rPr>
              <a:t>）</a:t>
            </a:r>
            <a:r>
              <a:rPr lang="en-US" altLang="ja-JP" sz="2000" b="0" i="0" dirty="0">
                <a:latin typeface="Meiryo UI" panose="020B0604030504040204" pitchFamily="50" charset="-128"/>
                <a:ea typeface="Meiryo UI" panose="020B0604030504040204" pitchFamily="50" charset="-128"/>
                <a:cs typeface="メイリオ" pitchFamily="50" charset="-128"/>
              </a:rPr>
              <a:t>】</a:t>
            </a:r>
            <a:endParaRPr lang="en-US" altLang="ja-JP" sz="2000"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◆リーチに関する定量的データの報告が必要です。</a:t>
            </a: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◆複数の</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SNS</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や動画共有</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PF</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で配信する場合は、コンテンツごとに報告して下さい。</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algn="just">
              <a:spcBef>
                <a:spcPts val="60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dirty="0">
                <a:solidFill>
                  <a:srgbClr val="FF0000"/>
                </a:solidFill>
                <a:latin typeface="Meiryo UI" panose="020B0604030504040204" pitchFamily="50" charset="-128"/>
                <a:ea typeface="Meiryo UI" panose="020B0604030504040204" pitchFamily="50" charset="-128"/>
              </a:rPr>
              <a:t>報告事項は連動事業の内容によって異なります。</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79BB77E2-EB7D-F57C-710A-BB7EDBBB7CD1}"/>
              </a:ext>
            </a:extLst>
          </p:cNvPr>
          <p:cNvSpPr>
            <a:spLocks noGrp="1"/>
          </p:cNvSpPr>
          <p:nvPr>
            <p:ph type="sldNum" sz="quarter" idx="4"/>
          </p:nvPr>
        </p:nvSpPr>
        <p:spPr/>
        <p:txBody>
          <a:bodyPr/>
          <a:lstStyle/>
          <a:p>
            <a:fld id="{9EBD5762-3BDC-484D-9503-7EA6D5A9A8CE}" type="slidenum">
              <a:rPr lang="en-US" altLang="ja-JP" smtClean="0"/>
              <a:pPr/>
              <a:t>11</a:t>
            </a:fld>
            <a:endParaRPr lang="ja-JP" altLang="en-US" dirty="0"/>
          </a:p>
        </p:txBody>
      </p:sp>
      <p:sp>
        <p:nvSpPr>
          <p:cNvPr id="5" name="Rectangle 13">
            <a:extLst>
              <a:ext uri="{FF2B5EF4-FFF2-40B4-BE49-F238E27FC236}">
                <a16:creationId xmlns:a16="http://schemas.microsoft.com/office/drawing/2014/main" id="{C8BF7389-7957-3896-1784-8DF300FDA0FF}"/>
              </a:ext>
            </a:extLst>
          </p:cNvPr>
          <p:cNvSpPr txBox="1">
            <a:spLocks noChangeArrowheads="1"/>
          </p:cNvSpPr>
          <p:nvPr/>
        </p:nvSpPr>
        <p:spPr bwMode="auto">
          <a:xfrm>
            <a:off x="387337" y="251356"/>
            <a:ext cx="9131274" cy="815608"/>
          </a:xfrm>
          <a:prstGeom prst="rect">
            <a:avLst/>
          </a:prstGeom>
          <a:noFill/>
          <a:ln w="9525" algn="ctr">
            <a:noFill/>
            <a:miter lim="800000"/>
            <a:headEnd/>
            <a:tailEnd/>
          </a:ln>
        </p:spPr>
        <p:txBody>
          <a:bodyPr vert="horz" wrap="square" lIns="0" tIns="0" rIns="0" bIns="0" rtlCol="0" anchor="t" anchorCtr="0">
            <a:spAutoFit/>
          </a:bodyPr>
          <a:lstStyle>
            <a:lvl1pPr algn="l" defTabSz="914400" rtl="0" eaLnBrk="1" latinLnBrk="0" hangingPunct="1">
              <a:lnSpc>
                <a:spcPct val="100000"/>
              </a:lnSpc>
              <a:spcBef>
                <a:spcPct val="0"/>
              </a:spcBef>
              <a:buNone/>
              <a:defRPr kumimoji="1" sz="2400" b="1" i="1" kern="1200">
                <a:solidFill>
                  <a:schemeClr val="tx1"/>
                </a:solidFill>
                <a:latin typeface="+mj-lt"/>
                <a:ea typeface="+mj-ea"/>
                <a:cs typeface="+mj-cs"/>
              </a:defRPr>
            </a:lvl1pPr>
          </a:lstStyle>
          <a:p>
            <a:pPr>
              <a:spcBef>
                <a:spcPts val="600"/>
              </a:spcBef>
            </a:pP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b="0" i="0" dirty="0">
                <a:solidFill>
                  <a:srgbClr val="0070C0"/>
                </a:solidFill>
                <a:latin typeface="Meiryo UI" panose="020B0604030504040204" pitchFamily="50" charset="-128"/>
                <a:ea typeface="Meiryo UI" panose="020B0604030504040204" pitchFamily="50" charset="-128"/>
                <a:cs typeface="メイリオ" pitchFamily="50" charset="-128"/>
              </a:rPr>
              <a:t>効果測定・検証に関するポイントについて</a:t>
            </a:r>
            <a:r>
              <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rPr>
              <a:t>】</a:t>
            </a:r>
            <a:r>
              <a:rPr lang="ja-JP" altLang="en-US" sz="12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（採択後に各団体に対応頂く内容の紹介となります）</a:t>
            </a:r>
            <a:endParaRPr lang="ja-JP" altLang="ja-JP" sz="1200"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a:p>
            <a:pPr>
              <a:spcBef>
                <a:spcPts val="600"/>
              </a:spcBef>
            </a:pPr>
            <a:endParaRPr lang="en-US" altLang="ja-JP" b="0" i="0" dirty="0">
              <a:solidFill>
                <a:srgbClr val="0070C0"/>
              </a:solidFill>
              <a:latin typeface="Meiryo UI" panose="020B0604030504040204" pitchFamily="50" charset="-128"/>
              <a:ea typeface="Meiryo UI" panose="020B0604030504040204" pitchFamily="50" charset="-128"/>
              <a:cs typeface="メイリオ" pitchFamily="50" charset="-128"/>
            </a:endParaRPr>
          </a:p>
        </p:txBody>
      </p:sp>
      <p:sp>
        <p:nvSpPr>
          <p:cNvPr id="7" name="正方形/長方形 6">
            <a:extLst>
              <a:ext uri="{FF2B5EF4-FFF2-40B4-BE49-F238E27FC236}">
                <a16:creationId xmlns:a16="http://schemas.microsoft.com/office/drawing/2014/main" id="{F0964C6D-AF33-27CA-BD9C-AB58CF49B361}"/>
              </a:ext>
            </a:extLst>
          </p:cNvPr>
          <p:cNvSpPr/>
          <p:nvPr/>
        </p:nvSpPr>
        <p:spPr>
          <a:xfrm>
            <a:off x="416496" y="764704"/>
            <a:ext cx="9217024" cy="400110"/>
          </a:xfrm>
          <a:prstGeom prst="rect">
            <a:avLst/>
          </a:prstGeom>
        </p:spPr>
        <p:txBody>
          <a:bodyPr wrap="square">
            <a:spAutoFit/>
          </a:bodyPr>
          <a:lstStyle/>
          <a:p>
            <a:pPr algn="just">
              <a:spcBef>
                <a:spcPts val="600"/>
              </a:spcBef>
            </a:pPr>
            <a:r>
              <a:rPr lang="ja-JP" altLang="en-US" sz="2000"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rPr>
              <a:t>ここでは連動事業における調査についてご紹介します。（続き）</a:t>
            </a:r>
            <a:endParaRPr lang="ja-JP" altLang="ja-JP" strike="sngStrike" kern="100" dirty="0">
              <a:solidFill>
                <a:srgbClr val="0070C0"/>
              </a:solidFill>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3332879008"/>
      </p:ext>
    </p:extLst>
  </p:cSld>
  <p:clrMapOvr>
    <a:masterClrMapping/>
  </p:clrMapOvr>
</p:sld>
</file>

<file path=ppt/theme/theme1.xml><?xml version="1.0" encoding="utf-8"?>
<a:theme xmlns:a="http://schemas.openxmlformats.org/drawingml/2006/main" name="PwC Japan Template Presentation Jv">
  <a:themeElements>
    <a:clrScheme name="PwC Red">
      <a:dk1>
        <a:srgbClr val="000000"/>
      </a:dk1>
      <a:lt1>
        <a:srgbClr val="FFFFFF"/>
      </a:lt1>
      <a:dk2>
        <a:srgbClr val="E0301E"/>
      </a:dk2>
      <a:lt2>
        <a:srgbClr val="FFFFFF"/>
      </a:lt2>
      <a:accent1>
        <a:srgbClr val="E0301E"/>
      </a:accent1>
      <a:accent2>
        <a:srgbClr val="A32020"/>
      </a:accent2>
      <a:accent3>
        <a:srgbClr val="DB536A"/>
      </a:accent3>
      <a:accent4>
        <a:srgbClr val="602320"/>
      </a:accent4>
      <a:accent5>
        <a:srgbClr val="FFB600"/>
      </a:accent5>
      <a:accent6>
        <a:srgbClr val="DC6900"/>
      </a:accent6>
      <a:hlink>
        <a:srgbClr val="E0301E"/>
      </a:hlink>
      <a:folHlink>
        <a:srgbClr val="E0301E"/>
      </a:folHlink>
    </a:clrScheme>
    <a:fontScheme name="HPG明朝とMSP明朝">
      <a:majorFont>
        <a:latin typeface="HGP明朝E"/>
        <a:ea typeface="HGP明朝E"/>
        <a:cs typeface=""/>
      </a:majorFont>
      <a:minorFont>
        <a:latin typeface="ＭＳ Ｐ明朝"/>
        <a:ea typeface="ＭＳ Ｐ明朝"/>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bg1"/>
        </a:solidFill>
        <a:ln w="9525">
          <a:solidFill>
            <a:schemeClr val="tx2"/>
          </a:solidFill>
        </a:ln>
      </a:spPr>
      <a:bodyPr rtlCol="0" anchor="ctr"/>
      <a:lstStyle>
        <a:defPPr algn="ctr">
          <a:defRPr kumimoji="1" sz="1400" smtClean="0">
            <a:solidFill>
              <a:schemeClr val="tx1"/>
            </a:solidFill>
            <a:latin typeface="+mn-ea"/>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90000" tIns="46800" rIns="90000" bIns="46800" rtlCol="0" anchor="ctr" anchorCtr="0">
        <a:noAutofit/>
      </a:bodyPr>
      <a:lstStyle>
        <a:defPPr indent="-274320">
          <a:spcAft>
            <a:spcPts val="900"/>
          </a:spcAft>
          <a:defRPr kumimoji="1" sz="1400" dirty="0" smtClean="0">
            <a:latin typeface="+mn-ea"/>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TotalTime>
  <Words>1885</Words>
  <Application>Microsoft Office PowerPoint</Application>
  <PresentationFormat>A4 210 x 297 mm</PresentationFormat>
  <Paragraphs>200</Paragraphs>
  <Slides>11</Slides>
  <Notes>11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11</vt:i4>
      </vt:variant>
    </vt:vector>
  </HeadingPairs>
  <TitlesOfParts>
    <vt:vector size="17" baseType="lpstr">
      <vt:lpstr>HGP明朝E</vt:lpstr>
      <vt:lpstr>Meiryo UI</vt:lpstr>
      <vt:lpstr>ＭＳ Ｐ明朝</vt:lpstr>
      <vt:lpstr>Arial</vt:lpstr>
      <vt:lpstr>Georgia</vt:lpstr>
      <vt:lpstr>PwC Japan Template Presentation Jv</vt:lpstr>
      <vt:lpstr>様式第6号別紙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様式第6号別紙</dc:title>
  <dc:creator>宮島　高徳</dc:creator>
  <cp:lastModifiedBy>雅彦 朝倉</cp:lastModifiedBy>
  <cp:revision>13</cp:revision>
  <dcterms:created xsi:type="dcterms:W3CDTF">2023-06-05T08:37:09Z</dcterms:created>
  <dcterms:modified xsi:type="dcterms:W3CDTF">2024-05-07T04:15:57Z</dcterms:modified>
</cp:coreProperties>
</file>