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1"/>
  </p:notesMasterIdLst>
  <p:sldIdLst>
    <p:sldId id="279" r:id="rId2"/>
    <p:sldId id="269" r:id="rId3"/>
    <p:sldId id="280" r:id="rId4"/>
    <p:sldId id="270" r:id="rId5"/>
    <p:sldId id="278" r:id="rId6"/>
    <p:sldId id="272" r:id="rId7"/>
    <p:sldId id="281" r:id="rId8"/>
    <p:sldId id="282" r:id="rId9"/>
    <p:sldId id="277" r:id="rId10"/>
  </p:sldIdLst>
  <p:sldSz cx="9144000" cy="6858000" type="screen4x3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AF"/>
    <a:srgbClr val="FFFF99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5D4D27-7422-4F01-B914-9DEE71FD9F2B}" v="10" dt="2024-04-23T03:31:50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26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1416" y="82"/>
      </p:cViewPr>
      <p:guideLst>
        <p:guide orient="horz" pos="2160"/>
        <p:guide pos="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834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198" y="0"/>
            <a:ext cx="4275402" cy="33834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D66CA33A-1777-4717-8381-71ADE275B36A}" type="datetimeFigureOut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6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418"/>
            <a:ext cx="4275402" cy="3383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198" y="6397418"/>
            <a:ext cx="4275402" cy="3383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46A2F3A4-1188-4EE0-BD9A-947A8C96AC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27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9E67-954B-4560-9E59-17CCE1FA8D07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0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A303-15BE-4928-8B7C-6771CBEB8F5B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5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372-2E80-43A4-B0AB-AC2E2521D18F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38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4DE1-45D7-41D5-9347-458352B1AA48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724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4C69-4A10-4A71-BC6F-739EF34E9410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95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945F7-DA0E-416B-A58B-066FE8FEDD0A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8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52AD-B5A7-4DFF-8931-6624E7809A95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946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0C54-E2E7-45E8-8639-A659D0EA98E3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1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DF754-C38A-4DC5-A9ED-9B79F97949AC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93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44C0-D6FB-4651-AD21-D41D7CA3E55D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65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C265-3B94-41CC-8279-5A6F2AA80FA2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06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EA1FC-898D-4790-8442-564E81F60344}" type="datetime1">
              <a:rPr kumimoji="1" lang="ja-JP" altLang="en-US" smtClean="0"/>
              <a:t>2024/4/25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46CB5-0B61-4A99-B306-2B1358E28D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80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/>
        </p:nvCxnSpPr>
        <p:spPr>
          <a:xfrm>
            <a:off x="0" y="327698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/>
        </p:nvSpPr>
        <p:spPr>
          <a:xfrm>
            <a:off x="267492" y="2888317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A0C3E2B-87BA-44C4-B079-E22E741D99E7}"/>
              </a:ext>
            </a:extLst>
          </p:cNvPr>
          <p:cNvSpPr/>
          <p:nvPr/>
        </p:nvSpPr>
        <p:spPr>
          <a:xfrm>
            <a:off x="2761129" y="6167718"/>
            <a:ext cx="3281083" cy="376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御社名</a:t>
            </a:r>
          </a:p>
        </p:txBody>
      </p:sp>
    </p:spTree>
    <p:extLst>
      <p:ext uri="{BB962C8B-B14F-4D97-AF65-F5344CB8AC3E}">
        <p14:creationId xmlns:p14="http://schemas.microsoft.com/office/powerpoint/2010/main" val="27100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E1BACD1-7C3D-497A-8867-8A5D406168F9}"/>
              </a:ext>
            </a:extLst>
          </p:cNvPr>
          <p:cNvSpPr/>
          <p:nvPr/>
        </p:nvSpPr>
        <p:spPr>
          <a:xfrm>
            <a:off x="310584" y="3110753"/>
            <a:ext cx="8558689" cy="9355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79928"/>
            <a:ext cx="8558689" cy="10847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60088F-D9A0-4778-B3DD-440D3CFB02E2}"/>
              </a:ext>
            </a:extLst>
          </p:cNvPr>
          <p:cNvSpPr txBox="1"/>
          <p:nvPr/>
        </p:nvSpPr>
        <p:spPr>
          <a:xfrm>
            <a:off x="445994" y="4232604"/>
            <a:ext cx="4585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情報発信対象の地域 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市町村等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BF8B5B-314E-4FB5-8A3E-77DC56B06F16}"/>
              </a:ext>
            </a:extLst>
          </p:cNvPr>
          <p:cNvSpPr txBox="1"/>
          <p:nvPr/>
        </p:nvSpPr>
        <p:spPr>
          <a:xfrm>
            <a:off x="445994" y="3163653"/>
            <a:ext cx="4585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kumimoji="1" lang="ja-JP" altLang="en-US" sz="180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放送日時</a:t>
            </a:r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B7C2CA2-4F05-4D79-A526-CC330C2B56CC}"/>
              </a:ext>
            </a:extLst>
          </p:cNvPr>
          <p:cNvSpPr txBox="1"/>
          <p:nvPr/>
        </p:nvSpPr>
        <p:spPr>
          <a:xfrm>
            <a:off x="338417" y="814899"/>
            <a:ext cx="4585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番組タイトル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8524E37-2DD8-43B3-B25D-E1E882DF69C8}"/>
              </a:ext>
            </a:extLst>
          </p:cNvPr>
          <p:cNvSpPr/>
          <p:nvPr/>
        </p:nvSpPr>
        <p:spPr>
          <a:xfrm>
            <a:off x="301619" y="1945341"/>
            <a:ext cx="8558689" cy="10847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FC38326-E899-4AAF-BC0C-E6C29EE523CB}"/>
              </a:ext>
            </a:extLst>
          </p:cNvPr>
          <p:cNvSpPr txBox="1"/>
          <p:nvPr/>
        </p:nvSpPr>
        <p:spPr>
          <a:xfrm>
            <a:off x="383241" y="1971345"/>
            <a:ext cx="4585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放送国／放送局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435BF7B-15FB-4D9F-8A82-02AF524B36C7}"/>
              </a:ext>
            </a:extLst>
          </p:cNvPr>
          <p:cNvSpPr/>
          <p:nvPr/>
        </p:nvSpPr>
        <p:spPr>
          <a:xfrm>
            <a:off x="328511" y="4160657"/>
            <a:ext cx="8558689" cy="10057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A7659E9-8ABC-4EA1-A451-13BF2DD5F54E}"/>
              </a:ext>
            </a:extLst>
          </p:cNvPr>
          <p:cNvSpPr/>
          <p:nvPr/>
        </p:nvSpPr>
        <p:spPr>
          <a:xfrm>
            <a:off x="338417" y="5352695"/>
            <a:ext cx="8558689" cy="13490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BD5A6D3-3681-498A-B02C-D647A86EF371}"/>
              </a:ext>
            </a:extLst>
          </p:cNvPr>
          <p:cNvSpPr txBox="1"/>
          <p:nvPr/>
        </p:nvSpPr>
        <p:spPr>
          <a:xfrm>
            <a:off x="445994" y="5467194"/>
            <a:ext cx="5040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地域経済活性化のために番組で取り上げる地域資源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81906BA-AEFE-40CD-9587-56E96F556813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12B0862D-2C18-D239-D8A5-EFEA129FA9C7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4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20447"/>
            <a:ext cx="8558689" cy="13055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番組ジャンル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5861D80-3FE4-4B10-B67E-ECC5B49F8FC2}"/>
              </a:ext>
            </a:extLst>
          </p:cNvPr>
          <p:cNvSpPr/>
          <p:nvPr/>
        </p:nvSpPr>
        <p:spPr>
          <a:xfrm>
            <a:off x="310583" y="3705692"/>
            <a:ext cx="8558689" cy="28206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全体の構成（フォーマット）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0A352BA-60C5-4298-BFD5-E804F818F7D1}"/>
              </a:ext>
            </a:extLst>
          </p:cNvPr>
          <p:cNvSpPr txBox="1"/>
          <p:nvPr/>
        </p:nvSpPr>
        <p:spPr>
          <a:xfrm>
            <a:off x="367553" y="4074026"/>
            <a:ext cx="7272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オープニング～本編～エンディングなど、番組の構成要素とそれぞれの尺のイメージ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A4E8D45-BF10-433A-9D18-8ACFDDD93E18}"/>
              </a:ext>
            </a:extLst>
          </p:cNvPr>
          <p:cNvSpPr txBox="1"/>
          <p:nvPr/>
        </p:nvSpPr>
        <p:spPr>
          <a:xfrm>
            <a:off x="367554" y="1124638"/>
            <a:ext cx="72726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紀行・バラエティー・ドラマ・ドキュメンタリー　など　御社がイメージされるジャンルをお書きください。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389ED6A-B0EF-4561-90A3-337BF79FBC03}"/>
              </a:ext>
            </a:extLst>
          </p:cNvPr>
          <p:cNvSpPr/>
          <p:nvPr/>
        </p:nvSpPr>
        <p:spPr>
          <a:xfrm>
            <a:off x="328513" y="2208589"/>
            <a:ext cx="8558689" cy="13055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番組形式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9F0005-348D-4566-AC31-544606ACCF16}"/>
              </a:ext>
            </a:extLst>
          </p:cNvPr>
          <p:cNvSpPr txBox="1"/>
          <p:nvPr/>
        </p:nvSpPr>
        <p:spPr>
          <a:xfrm>
            <a:off x="403412" y="2612780"/>
            <a:ext cx="72726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オールロケ・スタジオ・フッテージ活用など収録の形式を記載ください。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F7D98AB-9F3C-40C5-BBD5-D3701C82D75C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B0ECF555-C7E5-C781-940C-FAA2C3FA80F3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176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47341"/>
            <a:ext cx="8558689" cy="5614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企画意図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・（なぜこの国で、この企画なのか？）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7FD3BDB-7F84-47FB-8829-4A407A0378DD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A4CECD31-16E7-8BC2-DBDB-F29511A2420D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23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47341"/>
            <a:ext cx="8558689" cy="5614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番組内容（概略）</a:t>
            </a:r>
            <a:r>
              <a:rPr kumimoji="1"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l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・（誰が、どこで、何をする番組なのか？）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F4AD5D7-DBC3-4019-B2C6-289727E1B430}"/>
              </a:ext>
            </a:extLst>
          </p:cNvPr>
          <p:cNvSpPr/>
          <p:nvPr/>
        </p:nvSpPr>
        <p:spPr>
          <a:xfrm>
            <a:off x="6965574" y="4200264"/>
            <a:ext cx="1613650" cy="1165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写真等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E86993-EDBC-4CD2-812C-6395F2FB4F03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DB59D161-4D9E-E300-F909-73D630A680EE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9D94C5-50F2-1498-6C69-076AC9D0A8A5}"/>
              </a:ext>
            </a:extLst>
          </p:cNvPr>
          <p:cNvSpPr/>
          <p:nvPr/>
        </p:nvSpPr>
        <p:spPr>
          <a:xfrm>
            <a:off x="6985894" y="2930264"/>
            <a:ext cx="1613650" cy="1165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写真等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F4FFAE-A2D8-7BCB-E3B1-81899286A0CC}"/>
              </a:ext>
            </a:extLst>
          </p:cNvPr>
          <p:cNvSpPr/>
          <p:nvPr/>
        </p:nvSpPr>
        <p:spPr>
          <a:xfrm>
            <a:off x="7006214" y="1660264"/>
            <a:ext cx="1613650" cy="1165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写真等</a:t>
            </a:r>
          </a:p>
        </p:txBody>
      </p:sp>
    </p:spTree>
    <p:extLst>
      <p:ext uri="{BB962C8B-B14F-4D97-AF65-F5344CB8AC3E}">
        <p14:creationId xmlns:p14="http://schemas.microsoft.com/office/powerpoint/2010/main" val="3992759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47340"/>
            <a:ext cx="8558689" cy="583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構成イメージ（絵コンテ等）、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STORY】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・第１話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D352881-2441-44C1-A459-21B5D7FB014C}"/>
              </a:ext>
            </a:extLst>
          </p:cNvPr>
          <p:cNvSpPr/>
          <p:nvPr/>
        </p:nvSpPr>
        <p:spPr>
          <a:xfrm>
            <a:off x="500410" y="1624771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B717FC3-BA8C-40A1-AF15-C21E907F8F1C}"/>
              </a:ext>
            </a:extLst>
          </p:cNvPr>
          <p:cNvSpPr/>
          <p:nvPr/>
        </p:nvSpPr>
        <p:spPr>
          <a:xfrm>
            <a:off x="500410" y="2867773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ADC24A-CD6C-48DE-BD68-6649C7707E31}"/>
              </a:ext>
            </a:extLst>
          </p:cNvPr>
          <p:cNvSpPr/>
          <p:nvPr/>
        </p:nvSpPr>
        <p:spPr>
          <a:xfrm>
            <a:off x="500410" y="4110775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8775E33-90BD-4887-8EE7-AC21B0D15A79}"/>
              </a:ext>
            </a:extLst>
          </p:cNvPr>
          <p:cNvSpPr/>
          <p:nvPr/>
        </p:nvSpPr>
        <p:spPr>
          <a:xfrm>
            <a:off x="500410" y="5353777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0EF8F3E-A57B-4C02-864D-807C49AE57D6}"/>
              </a:ext>
            </a:extLst>
          </p:cNvPr>
          <p:cNvCxnSpPr/>
          <p:nvPr/>
        </p:nvCxnSpPr>
        <p:spPr>
          <a:xfrm>
            <a:off x="423941" y="270662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A4E797F-65EE-4A88-AF95-EA4259348178}"/>
              </a:ext>
            </a:extLst>
          </p:cNvPr>
          <p:cNvCxnSpPr/>
          <p:nvPr/>
        </p:nvCxnSpPr>
        <p:spPr>
          <a:xfrm>
            <a:off x="423941" y="397154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1F7C550-61FF-46C6-BA21-24EAC1B1BB83}"/>
              </a:ext>
            </a:extLst>
          </p:cNvPr>
          <p:cNvCxnSpPr/>
          <p:nvPr/>
        </p:nvCxnSpPr>
        <p:spPr>
          <a:xfrm>
            <a:off x="423941" y="522122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E09C72-B7AC-4FB4-908B-37E892EEC4A9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EC05F0ED-F556-8813-D0F2-016A5963F77F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119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47340"/>
            <a:ext cx="8558689" cy="583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構成イメージ（絵コンテ等）、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STORY】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・第２話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D352881-2441-44C1-A459-21B5D7FB014C}"/>
              </a:ext>
            </a:extLst>
          </p:cNvPr>
          <p:cNvSpPr/>
          <p:nvPr/>
        </p:nvSpPr>
        <p:spPr>
          <a:xfrm>
            <a:off x="500410" y="1624771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B717FC3-BA8C-40A1-AF15-C21E907F8F1C}"/>
              </a:ext>
            </a:extLst>
          </p:cNvPr>
          <p:cNvSpPr/>
          <p:nvPr/>
        </p:nvSpPr>
        <p:spPr>
          <a:xfrm>
            <a:off x="500410" y="2867773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ADC24A-CD6C-48DE-BD68-6649C7707E31}"/>
              </a:ext>
            </a:extLst>
          </p:cNvPr>
          <p:cNvSpPr/>
          <p:nvPr/>
        </p:nvSpPr>
        <p:spPr>
          <a:xfrm>
            <a:off x="500410" y="4110775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8775E33-90BD-4887-8EE7-AC21B0D15A79}"/>
              </a:ext>
            </a:extLst>
          </p:cNvPr>
          <p:cNvSpPr/>
          <p:nvPr/>
        </p:nvSpPr>
        <p:spPr>
          <a:xfrm>
            <a:off x="500410" y="5353777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0EF8F3E-A57B-4C02-864D-807C49AE57D6}"/>
              </a:ext>
            </a:extLst>
          </p:cNvPr>
          <p:cNvCxnSpPr/>
          <p:nvPr/>
        </p:nvCxnSpPr>
        <p:spPr>
          <a:xfrm>
            <a:off x="423941" y="270662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A4E797F-65EE-4A88-AF95-EA4259348178}"/>
              </a:ext>
            </a:extLst>
          </p:cNvPr>
          <p:cNvCxnSpPr/>
          <p:nvPr/>
        </p:nvCxnSpPr>
        <p:spPr>
          <a:xfrm>
            <a:off x="423941" y="397154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1F7C550-61FF-46C6-BA21-24EAC1B1BB83}"/>
              </a:ext>
            </a:extLst>
          </p:cNvPr>
          <p:cNvCxnSpPr/>
          <p:nvPr/>
        </p:nvCxnSpPr>
        <p:spPr>
          <a:xfrm>
            <a:off x="423941" y="522122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DD96F9A-5A77-4595-9D8F-98D77B3E8712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1D8CC9F6-281B-D66D-1A40-9734AE5EBE60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128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25329" y="28575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47340"/>
            <a:ext cx="8558689" cy="583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構成イメージ（絵コンテ等）、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STORY】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・第３話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D352881-2441-44C1-A459-21B5D7FB014C}"/>
              </a:ext>
            </a:extLst>
          </p:cNvPr>
          <p:cNvSpPr/>
          <p:nvPr/>
        </p:nvSpPr>
        <p:spPr>
          <a:xfrm>
            <a:off x="500410" y="1624771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B717FC3-BA8C-40A1-AF15-C21E907F8F1C}"/>
              </a:ext>
            </a:extLst>
          </p:cNvPr>
          <p:cNvSpPr/>
          <p:nvPr/>
        </p:nvSpPr>
        <p:spPr>
          <a:xfrm>
            <a:off x="500410" y="2867773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ADC24A-CD6C-48DE-BD68-6649C7707E31}"/>
              </a:ext>
            </a:extLst>
          </p:cNvPr>
          <p:cNvSpPr/>
          <p:nvPr/>
        </p:nvSpPr>
        <p:spPr>
          <a:xfrm>
            <a:off x="500410" y="4110775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8775E33-90BD-4887-8EE7-AC21B0D15A79}"/>
              </a:ext>
            </a:extLst>
          </p:cNvPr>
          <p:cNvSpPr/>
          <p:nvPr/>
        </p:nvSpPr>
        <p:spPr>
          <a:xfrm>
            <a:off x="500410" y="5353777"/>
            <a:ext cx="1099790" cy="9898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写真・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イラスト等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0EF8F3E-A57B-4C02-864D-807C49AE57D6}"/>
              </a:ext>
            </a:extLst>
          </p:cNvPr>
          <p:cNvCxnSpPr/>
          <p:nvPr/>
        </p:nvCxnSpPr>
        <p:spPr>
          <a:xfrm>
            <a:off x="423941" y="270662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A4E797F-65EE-4A88-AF95-EA4259348178}"/>
              </a:ext>
            </a:extLst>
          </p:cNvPr>
          <p:cNvCxnSpPr/>
          <p:nvPr/>
        </p:nvCxnSpPr>
        <p:spPr>
          <a:xfrm>
            <a:off x="423941" y="397154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1F7C550-61FF-46C6-BA21-24EAC1B1BB83}"/>
              </a:ext>
            </a:extLst>
          </p:cNvPr>
          <p:cNvCxnSpPr/>
          <p:nvPr/>
        </p:nvCxnSpPr>
        <p:spPr>
          <a:xfrm>
            <a:off x="423941" y="5221224"/>
            <a:ext cx="829611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B3ED10F-FBC6-4180-AD9E-CC04F356BAAF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02B4FFAC-EEB6-E3F3-1236-8903C138E939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71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55809" y="-50409"/>
            <a:ext cx="6130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「放送コンテンツによる地域情報発信力強化事業」</a:t>
            </a:r>
            <a:r>
              <a:rPr lang="ja-JP" altLang="en-US" sz="1800" dirty="0">
                <a:solidFill>
                  <a:srgbClr val="33333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番組企画書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E75EA5C-FB71-4DE7-92FF-177018A210D3}"/>
              </a:ext>
            </a:extLst>
          </p:cNvPr>
          <p:cNvSpPr/>
          <p:nvPr/>
        </p:nvSpPr>
        <p:spPr>
          <a:xfrm>
            <a:off x="292655" y="747341"/>
            <a:ext cx="8558689" cy="5614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その他特記事項（演出面での工夫など）</a:t>
            </a:r>
            <a:r>
              <a:rPr lang="en-US" altLang="ja-JP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180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kumimoji="1"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kumimoji="1" lang="ja-JP" altLang="en-US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23DDC80-160C-4086-BC6E-7A036D6AE733}"/>
              </a:ext>
            </a:extLst>
          </p:cNvPr>
          <p:cNvSpPr txBox="1"/>
          <p:nvPr/>
        </p:nvSpPr>
        <p:spPr>
          <a:xfrm>
            <a:off x="0" y="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様式第５号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C114C075-DB34-866B-A7C5-E9107ACAD93E}"/>
              </a:ext>
            </a:extLst>
          </p:cNvPr>
          <p:cNvCxnSpPr/>
          <p:nvPr/>
        </p:nvCxnSpPr>
        <p:spPr>
          <a:xfrm>
            <a:off x="0" y="472828"/>
            <a:ext cx="9144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465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402</Words>
  <Application>Microsoft Office PowerPoint</Application>
  <PresentationFormat>画面に合わせる (4:3)</PresentationFormat>
  <Paragraphs>302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Meiryo UI</vt:lpstr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2020-07-10T11:25:36Z</dcterms:created>
  <dcterms:modified xsi:type="dcterms:W3CDTF">2024-04-25T02:59:35Z</dcterms:modified>
</cp:coreProperties>
</file>