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48" r:id="rId4"/>
    <p:sldMasterId id="2147483768" r:id="rId5"/>
    <p:sldMasterId id="2147483755" r:id="rId6"/>
    <p:sldMasterId id="2147483660" r:id="rId7"/>
    <p:sldMasterId id="2147483685" r:id="rId8"/>
    <p:sldMasterId id="2147483712" r:id="rId9"/>
    <p:sldMasterId id="2147483780" r:id="rId10"/>
  </p:sldMasterIdLst>
  <p:notesMasterIdLst>
    <p:notesMasterId r:id="rId13"/>
  </p:notesMasterIdLst>
  <p:handoutMasterIdLst>
    <p:handoutMasterId r:id="rId14"/>
  </p:handoutMasterIdLst>
  <p:sldIdLst>
    <p:sldId id="1081" r:id="rId11"/>
    <p:sldId id="1082" r:id="rId1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Osaka"/>
        <a:cs typeface="Osaka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orient="horz" pos="384" userDrawn="1">
          <p15:clr>
            <a:srgbClr val="A4A3A4"/>
          </p15:clr>
        </p15:guide>
        <p15:guide id="3" orient="horz" pos="2725" userDrawn="1">
          <p15:clr>
            <a:srgbClr val="A4A3A4"/>
          </p15:clr>
        </p15:guide>
        <p15:guide id="4" orient="horz" pos="4080" userDrawn="1">
          <p15:clr>
            <a:srgbClr val="A4A3A4"/>
          </p15:clr>
        </p15:guide>
        <p15:guide id="5" orient="horz" pos="1550" userDrawn="1">
          <p15:clr>
            <a:srgbClr val="A4A3A4"/>
          </p15:clr>
        </p15:guide>
        <p15:guide id="6" orient="horz" pos="1286" userDrawn="1">
          <p15:clr>
            <a:srgbClr val="A4A3A4"/>
          </p15:clr>
        </p15:guide>
        <p15:guide id="7" pos="5540" userDrawn="1">
          <p15:clr>
            <a:srgbClr val="A4A3A4"/>
          </p15:clr>
        </p15:guide>
        <p15:guide id="8" pos="210" userDrawn="1">
          <p15:clr>
            <a:srgbClr val="A4A3A4"/>
          </p15:clr>
        </p15:guide>
        <p15:guide id="9" pos="2900" userDrawn="1">
          <p15:clr>
            <a:srgbClr val="A4A3A4"/>
          </p15:clr>
        </p15:guide>
        <p15:guide id="10" pos="3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nichi Mitsuhashi" initials="K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FF66FF"/>
    <a:srgbClr val="CC9900"/>
    <a:srgbClr val="FFFF99"/>
    <a:srgbClr val="FFFF00"/>
    <a:srgbClr val="3399FF"/>
    <a:srgbClr val="99FF99"/>
    <a:srgbClr val="CCFFCC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BE61F4-36BB-5E1B-2F46-9B7C1886AD2F}" v="9" dt="2024-03-21T05:50:44.7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064"/>
        <p:guide orient="horz" pos="384"/>
        <p:guide orient="horz" pos="2725"/>
        <p:guide orient="horz" pos="4080"/>
        <p:guide orient="horz" pos="1550"/>
        <p:guide orient="horz" pos="1286"/>
        <p:guide pos="5540"/>
        <p:guide pos="210"/>
        <p:guide pos="2900"/>
        <p:guide pos="354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e_Kikukawa" userId="S::rie_kikukawa@jetro.go.jp::3efc5c9d-0df9-4a84-ac23-9a944b5d21a4" providerId="AD" clId="Web-{9555FE61-39DC-481F-A4EA-C703F36108C4}"/>
    <pc:docChg chg="modSld">
      <pc:chgData name="Rie_Kikukawa" userId="S::rie_kikukawa@jetro.go.jp::3efc5c9d-0df9-4a84-ac23-9a944b5d21a4" providerId="AD" clId="Web-{9555FE61-39DC-481F-A4EA-C703F36108C4}" dt="2020-09-30T00:23:27.076" v="76" actId="1076"/>
      <pc:docMkLst>
        <pc:docMk/>
      </pc:docMkLst>
      <pc:sldChg chg="modSp">
        <pc:chgData name="Rie_Kikukawa" userId="S::rie_kikukawa@jetro.go.jp::3efc5c9d-0df9-4a84-ac23-9a944b5d21a4" providerId="AD" clId="Web-{9555FE61-39DC-481F-A4EA-C703F36108C4}" dt="2020-09-30T00:23:27.076" v="76" actId="1076"/>
        <pc:sldMkLst>
          <pc:docMk/>
          <pc:sldMk cId="823321049" sldId="1080"/>
        </pc:sldMkLst>
        <pc:spChg chg="mod">
          <ac:chgData name="Rie_Kikukawa" userId="S::rie_kikukawa@jetro.go.jp::3efc5c9d-0df9-4a84-ac23-9a944b5d21a4" providerId="AD" clId="Web-{9555FE61-39DC-481F-A4EA-C703F36108C4}" dt="2020-09-30T00:22:57.576" v="74" actId="1076"/>
          <ac:spMkLst>
            <pc:docMk/>
            <pc:sldMk cId="823321049" sldId="1080"/>
            <ac:spMk id="2" creationId="{00000000-0000-0000-0000-000000000000}"/>
          </ac:spMkLst>
        </pc:spChg>
        <pc:spChg chg="mod">
          <ac:chgData name="Rie_Kikukawa" userId="S::rie_kikukawa@jetro.go.jp::3efc5c9d-0df9-4a84-ac23-9a944b5d21a4" providerId="AD" clId="Web-{9555FE61-39DC-481F-A4EA-C703F36108C4}" dt="2020-09-30T00:23:15.232" v="75" actId="20577"/>
          <ac:spMkLst>
            <pc:docMk/>
            <pc:sldMk cId="823321049" sldId="1080"/>
            <ac:spMk id="3" creationId="{00000000-0000-0000-0000-000000000000}"/>
          </ac:spMkLst>
        </pc:spChg>
        <pc:spChg chg="mod">
          <ac:chgData name="Rie_Kikukawa" userId="S::rie_kikukawa@jetro.go.jp::3efc5c9d-0df9-4a84-ac23-9a944b5d21a4" providerId="AD" clId="Web-{9555FE61-39DC-481F-A4EA-C703F36108C4}" dt="2020-09-30T00:18:53.680" v="54" actId="20577"/>
          <ac:spMkLst>
            <pc:docMk/>
            <pc:sldMk cId="823321049" sldId="1080"/>
            <ac:spMk id="7" creationId="{7FC42E28-2D8C-4846-B98E-09CCDBAA24AD}"/>
          </ac:spMkLst>
        </pc:spChg>
        <pc:spChg chg="mod">
          <ac:chgData name="Rie_Kikukawa" userId="S::rie_kikukawa@jetro.go.jp::3efc5c9d-0df9-4a84-ac23-9a944b5d21a4" providerId="AD" clId="Web-{9555FE61-39DC-481F-A4EA-C703F36108C4}" dt="2020-09-30T00:22:29.044" v="70"/>
          <ac:spMkLst>
            <pc:docMk/>
            <pc:sldMk cId="823321049" sldId="1080"/>
            <ac:spMk id="12" creationId="{00000000-0000-0000-0000-000000000000}"/>
          </ac:spMkLst>
        </pc:spChg>
        <pc:spChg chg="mod">
          <ac:chgData name="Rie_Kikukawa" userId="S::rie_kikukawa@jetro.go.jp::3efc5c9d-0df9-4a84-ac23-9a944b5d21a4" providerId="AD" clId="Web-{9555FE61-39DC-481F-A4EA-C703F36108C4}" dt="2020-09-30T00:23:27.076" v="76" actId="1076"/>
          <ac:spMkLst>
            <pc:docMk/>
            <pc:sldMk cId="823321049" sldId="1080"/>
            <ac:spMk id="19" creationId="{00000000-0000-0000-0000-000000000000}"/>
          </ac:spMkLst>
        </pc:spChg>
        <pc:spChg chg="mod">
          <ac:chgData name="Rie_Kikukawa" userId="S::rie_kikukawa@jetro.go.jp::3efc5c9d-0df9-4a84-ac23-9a944b5d21a4" providerId="AD" clId="Web-{9555FE61-39DC-481F-A4EA-C703F36108C4}" dt="2020-09-30T00:22:23.903" v="69" actId="14100"/>
          <ac:spMkLst>
            <pc:docMk/>
            <pc:sldMk cId="823321049" sldId="1080"/>
            <ac:spMk id="20" creationId="{00000000-0000-0000-0000-000000000000}"/>
          </ac:spMkLst>
        </pc:spChg>
      </pc:sldChg>
    </pc:docChg>
  </pc:docChgLst>
  <pc:docChgLst>
    <pc:chgData name="Hiroaki_Takagi" userId="S::hiroaki_takagi@jetro.go.jp::c0580186-e280-40ed-817e-12cecefe92fc" providerId="AD" clId="Web-{8093BC59-3933-4966-9396-661C7DD911CD}"/>
    <pc:docChg chg="modSld">
      <pc:chgData name="Hiroaki_Takagi" userId="S::hiroaki_takagi@jetro.go.jp::c0580186-e280-40ed-817e-12cecefe92fc" providerId="AD" clId="Web-{8093BC59-3933-4966-9396-661C7DD911CD}" dt="2020-09-30T06:51:44.485" v="0"/>
      <pc:docMkLst>
        <pc:docMk/>
      </pc:docMkLst>
      <pc:sldChg chg="modSp">
        <pc:chgData name="Hiroaki_Takagi" userId="S::hiroaki_takagi@jetro.go.jp::c0580186-e280-40ed-817e-12cecefe92fc" providerId="AD" clId="Web-{8093BC59-3933-4966-9396-661C7DD911CD}" dt="2020-09-30T06:51:44.485" v="0"/>
        <pc:sldMkLst>
          <pc:docMk/>
          <pc:sldMk cId="823321049" sldId="1080"/>
        </pc:sldMkLst>
        <pc:picChg chg="mod">
          <ac:chgData name="Hiroaki_Takagi" userId="S::hiroaki_takagi@jetro.go.jp::c0580186-e280-40ed-817e-12cecefe92fc" providerId="AD" clId="Web-{8093BC59-3933-4966-9396-661C7DD911CD}" dt="2020-09-30T06:51:44.485" v="0"/>
          <ac:picMkLst>
            <pc:docMk/>
            <pc:sldMk cId="823321049" sldId="1080"/>
            <ac:picMk id="13" creationId="{00000000-0000-0000-0000-000000000000}"/>
          </ac:picMkLst>
        </pc:picChg>
      </pc:sldChg>
    </pc:docChg>
  </pc:docChgLst>
  <pc:docChgLst>
    <pc:chgData name="Saki_Kato" userId="S::saki_kato@jetro.go.jp::9170d093-c1b5-44f8-8f16-f92e876d3ea7" providerId="AD" clId="Web-{79008192-04A7-4703-B044-119EAF4C0F64}"/>
    <pc:docChg chg="modSld">
      <pc:chgData name="Saki_Kato" userId="S::saki_kato@jetro.go.jp::9170d093-c1b5-44f8-8f16-f92e876d3ea7" providerId="AD" clId="Web-{79008192-04A7-4703-B044-119EAF4C0F64}" dt="2020-09-29T06:09:56.761" v="5" actId="20577"/>
      <pc:docMkLst>
        <pc:docMk/>
      </pc:docMkLst>
      <pc:sldChg chg="modSp">
        <pc:chgData name="Saki_Kato" userId="S::saki_kato@jetro.go.jp::9170d093-c1b5-44f8-8f16-f92e876d3ea7" providerId="AD" clId="Web-{79008192-04A7-4703-B044-119EAF4C0F64}" dt="2020-09-29T06:09:56.761" v="5" actId="20577"/>
        <pc:sldMkLst>
          <pc:docMk/>
          <pc:sldMk cId="823321049" sldId="1080"/>
        </pc:sldMkLst>
        <pc:spChg chg="mod">
          <ac:chgData name="Saki_Kato" userId="S::saki_kato@jetro.go.jp::9170d093-c1b5-44f8-8f16-f92e876d3ea7" providerId="AD" clId="Web-{79008192-04A7-4703-B044-119EAF4C0F64}" dt="2020-09-29T06:09:56.761" v="5" actId="20577"/>
          <ac:spMkLst>
            <pc:docMk/>
            <pc:sldMk cId="823321049" sldId="1080"/>
            <ac:spMk id="3" creationId="{00000000-0000-0000-0000-000000000000}"/>
          </ac:spMkLst>
        </pc:spChg>
        <pc:spChg chg="mod">
          <ac:chgData name="Saki_Kato" userId="S::saki_kato@jetro.go.jp::9170d093-c1b5-44f8-8f16-f92e876d3ea7" providerId="AD" clId="Web-{79008192-04A7-4703-B044-119EAF4C0F64}" dt="2020-09-29T06:09:52.699" v="0" actId="14100"/>
          <ac:spMkLst>
            <pc:docMk/>
            <pc:sldMk cId="823321049" sldId="1080"/>
            <ac:spMk id="24" creationId="{00000000-0000-0000-0000-000000000000}"/>
          </ac:spMkLst>
        </pc:spChg>
      </pc:sldChg>
    </pc:docChg>
  </pc:docChgLst>
  <pc:docChgLst>
    <pc:chgData name="Kumi_Yasuike" userId="S::kumi_yasuike@jetro.go.jp::28c3d33f-097f-46f9-b39c-7a97b36ae434" providerId="AD" clId="Web-{6DF9B749-106A-4270-DEB0-8CC26066ABCF}"/>
    <pc:docChg chg="modSld">
      <pc:chgData name="Kumi_Yasuike" userId="S::kumi_yasuike@jetro.go.jp::28c3d33f-097f-46f9-b39c-7a97b36ae434" providerId="AD" clId="Web-{6DF9B749-106A-4270-DEB0-8CC26066ABCF}" dt="2023-02-03T04:58:52.891" v="2" actId="20577"/>
      <pc:docMkLst>
        <pc:docMk/>
      </pc:docMkLst>
      <pc:sldChg chg="modSp">
        <pc:chgData name="Kumi_Yasuike" userId="S::kumi_yasuike@jetro.go.jp::28c3d33f-097f-46f9-b39c-7a97b36ae434" providerId="AD" clId="Web-{6DF9B749-106A-4270-DEB0-8CC26066ABCF}" dt="2023-02-03T04:58:52.891" v="2" actId="20577"/>
        <pc:sldMkLst>
          <pc:docMk/>
          <pc:sldMk cId="4009895756" sldId="1081"/>
        </pc:sldMkLst>
        <pc:spChg chg="mod">
          <ac:chgData name="Kumi_Yasuike" userId="S::kumi_yasuike@jetro.go.jp::28c3d33f-097f-46f9-b39c-7a97b36ae434" providerId="AD" clId="Web-{6DF9B749-106A-4270-DEB0-8CC26066ABCF}" dt="2023-02-03T04:58:52.891" v="2" actId="20577"/>
          <ac:spMkLst>
            <pc:docMk/>
            <pc:sldMk cId="4009895756" sldId="1081"/>
            <ac:spMk id="13" creationId="{4946410A-8086-923B-0FA7-DCB16F5B31EF}"/>
          </ac:spMkLst>
        </pc:spChg>
      </pc:sldChg>
    </pc:docChg>
  </pc:docChgLst>
  <pc:docChgLst>
    <pc:chgData name="Kumi_Yasuike" userId="S::kumi_yasuike@jetro.go.jp::28c3d33f-097f-46f9-b39c-7a97b36ae434" providerId="AD" clId="Web-{AAE90FED-6C82-FC78-E140-CC89A089613D}"/>
    <pc:docChg chg="modSld">
      <pc:chgData name="Kumi_Yasuike" userId="S::kumi_yasuike@jetro.go.jp::28c3d33f-097f-46f9-b39c-7a97b36ae434" providerId="AD" clId="Web-{AAE90FED-6C82-FC78-E140-CC89A089613D}" dt="2024-03-13T06:01:20.456" v="32" actId="20577"/>
      <pc:docMkLst>
        <pc:docMk/>
      </pc:docMkLst>
      <pc:sldChg chg="addSp delSp modSp">
        <pc:chgData name="Kumi_Yasuike" userId="S::kumi_yasuike@jetro.go.jp::28c3d33f-097f-46f9-b39c-7a97b36ae434" providerId="AD" clId="Web-{AAE90FED-6C82-FC78-E140-CC89A089613D}" dt="2024-03-13T06:01:20.456" v="32" actId="20577"/>
        <pc:sldMkLst>
          <pc:docMk/>
          <pc:sldMk cId="4009895756" sldId="1081"/>
        </pc:sldMkLst>
        <pc:spChg chg="add del mod">
          <ac:chgData name="Kumi_Yasuike" userId="S::kumi_yasuike@jetro.go.jp::28c3d33f-097f-46f9-b39c-7a97b36ae434" providerId="AD" clId="Web-{AAE90FED-6C82-FC78-E140-CC89A089613D}" dt="2024-03-13T06:01:20.456" v="32" actId="20577"/>
          <ac:spMkLst>
            <pc:docMk/>
            <pc:sldMk cId="4009895756" sldId="1081"/>
            <ac:spMk id="12" creationId="{00000000-0000-0000-0000-000000000000}"/>
          </ac:spMkLst>
        </pc:spChg>
      </pc:sldChg>
    </pc:docChg>
  </pc:docChgLst>
  <pc:docChgLst>
    <pc:chgData name="Saki_Kato" userId="S::saki_kato@jetro.go.jp::9170d093-c1b5-44f8-8f16-f92e876d3ea7" providerId="AD" clId="Web-{46243A33-BCF4-4633-922D-B3062A6B2305}"/>
    <pc:docChg chg="modSld">
      <pc:chgData name="Saki_Kato" userId="S::saki_kato@jetro.go.jp::9170d093-c1b5-44f8-8f16-f92e876d3ea7" providerId="AD" clId="Web-{46243A33-BCF4-4633-922D-B3062A6B2305}" dt="2020-09-30T09:52:13.719" v="1"/>
      <pc:docMkLst>
        <pc:docMk/>
      </pc:docMkLst>
      <pc:sldChg chg="modSp">
        <pc:chgData name="Saki_Kato" userId="S::saki_kato@jetro.go.jp::9170d093-c1b5-44f8-8f16-f92e876d3ea7" providerId="AD" clId="Web-{46243A33-BCF4-4633-922D-B3062A6B2305}" dt="2020-09-30T09:52:13.719" v="1"/>
        <pc:sldMkLst>
          <pc:docMk/>
          <pc:sldMk cId="3074846286" sldId="1102"/>
        </pc:sldMkLst>
        <pc:spChg chg="mod">
          <ac:chgData name="Saki_Kato" userId="S::saki_kato@jetro.go.jp::9170d093-c1b5-44f8-8f16-f92e876d3ea7" providerId="AD" clId="Web-{46243A33-BCF4-4633-922D-B3062A6B2305}" dt="2020-09-30T09:52:13.719" v="1"/>
          <ac:spMkLst>
            <pc:docMk/>
            <pc:sldMk cId="3074846286" sldId="1102"/>
            <ac:spMk id="24" creationId="{00000000-0000-0000-0000-000000000000}"/>
          </ac:spMkLst>
        </pc:spChg>
      </pc:sldChg>
    </pc:docChg>
  </pc:docChgLst>
  <pc:docChgLst>
    <pc:chgData name="Kumi_Yasuike" userId="28c3d33f-097f-46f9-b39c-7a97b36ae434" providerId="ADAL" clId="{81510330-1697-4BFC-A414-058C9870A189}"/>
    <pc:docChg chg="undo custSel modSld modMainMaster modNotesMaster">
      <pc:chgData name="Kumi_Yasuike" userId="28c3d33f-097f-46f9-b39c-7a97b36ae434" providerId="ADAL" clId="{81510330-1697-4BFC-A414-058C9870A189}" dt="2024-02-08T04:19:20.054" v="393" actId="20577"/>
      <pc:docMkLst>
        <pc:docMk/>
      </pc:docMkLst>
      <pc:sldChg chg="addSp delSp modSp mod modNotes">
        <pc:chgData name="Kumi_Yasuike" userId="28c3d33f-097f-46f9-b39c-7a97b36ae434" providerId="ADAL" clId="{81510330-1697-4BFC-A414-058C9870A189}" dt="2024-02-08T04:14:13.480" v="385" actId="1076"/>
        <pc:sldMkLst>
          <pc:docMk/>
          <pc:sldMk cId="4009895756" sldId="1081"/>
        </pc:sldMkLst>
        <pc:spChg chg="del mod">
          <ac:chgData name="Kumi_Yasuike" userId="28c3d33f-097f-46f9-b39c-7a97b36ae434" providerId="ADAL" clId="{81510330-1697-4BFC-A414-058C9870A189}" dt="2024-02-07T10:29:26.378" v="176" actId="478"/>
          <ac:spMkLst>
            <pc:docMk/>
            <pc:sldMk cId="4009895756" sldId="1081"/>
            <ac:spMk id="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1:10.576" v="308" actId="1076"/>
          <ac:spMkLst>
            <pc:docMk/>
            <pc:sldMk cId="4009895756" sldId="1081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2:27.690" v="329" actId="1076"/>
          <ac:spMkLst>
            <pc:docMk/>
            <pc:sldMk cId="4009895756" sldId="1081"/>
            <ac:spMk id="5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1:28.099" v="312" actId="1076"/>
          <ac:spMkLst>
            <pc:docMk/>
            <pc:sldMk cId="4009895756" sldId="1081"/>
            <ac:spMk id="7" creationId="{7FC42E28-2D8C-4846-B98E-09CCDBAA24AD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k cId="4009895756" sldId="1081"/>
            <ac:spMk id="8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1:03.495" v="306" actId="1076"/>
          <ac:spMkLst>
            <pc:docMk/>
            <pc:sldMk cId="4009895756" sldId="1081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1:42.351" v="318" actId="1076"/>
          <ac:spMkLst>
            <pc:docMk/>
            <pc:sldMk cId="4009895756" sldId="1081"/>
            <ac:spMk id="1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2:36.393" v="332" actId="14100"/>
          <ac:spMkLst>
            <pc:docMk/>
            <pc:sldMk cId="4009895756" sldId="1081"/>
            <ac:spMk id="11" creationId="{AD18D76B-04F4-AD4E-5807-082DFAEFC1D3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k cId="4009895756" sldId="1081"/>
            <ac:spMk id="12" creationId="{00000000-0000-0000-0000-000000000000}"/>
          </ac:spMkLst>
        </pc:spChg>
        <pc:spChg chg="add mod">
          <ac:chgData name="Kumi_Yasuike" userId="28c3d33f-097f-46f9-b39c-7a97b36ae434" providerId="ADAL" clId="{81510330-1697-4BFC-A414-058C9870A189}" dt="2024-02-08T04:12:21.014" v="327" actId="1076"/>
          <ac:spMkLst>
            <pc:docMk/>
            <pc:sldMk cId="4009895756" sldId="1081"/>
            <ac:spMk id="13" creationId="{B96663F1-6FB5-6965-4BAA-0D7F17508738}"/>
          </ac:spMkLst>
        </pc:spChg>
        <pc:spChg chg="mod">
          <ac:chgData name="Kumi_Yasuike" userId="28c3d33f-097f-46f9-b39c-7a97b36ae434" providerId="ADAL" clId="{81510330-1697-4BFC-A414-058C9870A189}" dt="2024-02-08T04:12:38.636" v="333" actId="14100"/>
          <ac:spMkLst>
            <pc:docMk/>
            <pc:sldMk cId="4009895756" sldId="1081"/>
            <ac:spMk id="15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2:31.685" v="330" actId="14100"/>
          <ac:spMkLst>
            <pc:docMk/>
            <pc:sldMk cId="4009895756" sldId="1081"/>
            <ac:spMk id="16" creationId="{723B60E0-CCBB-9F47-DFBB-87CC7A3860DE}"/>
          </ac:spMkLst>
        </pc:spChg>
        <pc:spChg chg="mod">
          <ac:chgData name="Kumi_Yasuike" userId="28c3d33f-097f-46f9-b39c-7a97b36ae434" providerId="ADAL" clId="{81510330-1697-4BFC-A414-058C9870A189}" dt="2024-02-08T04:14:13.480" v="385" actId="1076"/>
          <ac:spMkLst>
            <pc:docMk/>
            <pc:sldMk cId="4009895756" sldId="1081"/>
            <ac:spMk id="18" creationId="{FE3F314B-A487-11D6-8225-EF2ED1677AB2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k cId="4009895756" sldId="1081"/>
            <ac:spMk id="2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2:23.973" v="328" actId="1076"/>
          <ac:spMkLst>
            <pc:docMk/>
            <pc:sldMk cId="4009895756" sldId="1081"/>
            <ac:spMk id="21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2:34.527" v="331" actId="14100"/>
          <ac:spMkLst>
            <pc:docMk/>
            <pc:sldMk cId="4009895756" sldId="1081"/>
            <ac:spMk id="2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k cId="4009895756" sldId="1081"/>
            <ac:spMk id="24" creationId="{FE56A88C-60D8-47A1-35DC-50CC4DA5A991}"/>
          </ac:spMkLst>
        </pc:spChg>
        <pc:cxnChg chg="mod">
          <ac:chgData name="Kumi_Yasuike" userId="28c3d33f-097f-46f9-b39c-7a97b36ae434" providerId="ADAL" clId="{81510330-1697-4BFC-A414-058C9870A189}" dt="2024-02-08T04:12:48.039" v="336" actId="1076"/>
          <ac:cxnSpMkLst>
            <pc:docMk/>
            <pc:sldMk cId="4009895756" sldId="1081"/>
            <ac:cxnSpMk id="4" creationId="{00000000-0000-0000-0000-000000000000}"/>
          </ac:cxnSpMkLst>
        </pc:cxnChg>
        <pc:cxnChg chg="del mod">
          <ac:chgData name="Kumi_Yasuike" userId="28c3d33f-097f-46f9-b39c-7a97b36ae434" providerId="ADAL" clId="{81510330-1697-4BFC-A414-058C9870A189}" dt="2024-02-08T04:11:57.983" v="321" actId="478"/>
          <ac:cxnSpMkLst>
            <pc:docMk/>
            <pc:sldMk cId="4009895756" sldId="1081"/>
            <ac:cxnSpMk id="6" creationId="{00000000-0000-0000-0000-000000000000}"/>
          </ac:cxnSpMkLst>
        </pc:cxnChg>
      </pc:sldChg>
      <pc:sldChg chg="addSp delSp modSp mod modNotes">
        <pc:chgData name="Kumi_Yasuike" userId="28c3d33f-097f-46f9-b39c-7a97b36ae434" providerId="ADAL" clId="{81510330-1697-4BFC-A414-058C9870A189}" dt="2024-02-08T04:14:59.017" v="387" actId="478"/>
        <pc:sldMkLst>
          <pc:docMk/>
          <pc:sldMk cId="479209679" sldId="1082"/>
        </pc:sldMkLst>
        <pc:spChg chg="mod">
          <ac:chgData name="Kumi_Yasuike" userId="28c3d33f-097f-46f9-b39c-7a97b36ae434" providerId="ADAL" clId="{81510330-1697-4BFC-A414-058C9870A189}" dt="2024-02-08T04:13:11.288" v="342" actId="1076"/>
          <ac:spMkLst>
            <pc:docMk/>
            <pc:sldMk cId="479209679" sldId="1082"/>
            <ac:spMk id="2" creationId="{9907B02D-DC29-E170-9D40-016E94274544}"/>
          </ac:spMkLst>
        </pc:spChg>
        <pc:spChg chg="mod">
          <ac:chgData name="Kumi_Yasuike" userId="28c3d33f-097f-46f9-b39c-7a97b36ae434" providerId="ADAL" clId="{81510330-1697-4BFC-A414-058C9870A189}" dt="2024-02-08T04:11:18.648" v="309" actId="1076"/>
          <ac:spMkLst>
            <pc:docMk/>
            <pc:sldMk cId="479209679" sldId="1082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3:14.061" v="343" actId="1076"/>
          <ac:spMkLst>
            <pc:docMk/>
            <pc:sldMk cId="479209679" sldId="1082"/>
            <ac:spMk id="5" creationId="{00000000-0000-0000-0000-000000000000}"/>
          </ac:spMkLst>
        </pc:spChg>
        <pc:spChg chg="add del mod">
          <ac:chgData name="Kumi_Yasuike" userId="28c3d33f-097f-46f9-b39c-7a97b36ae434" providerId="ADAL" clId="{81510330-1697-4BFC-A414-058C9870A189}" dt="2024-02-08T04:14:59.017" v="387" actId="478"/>
          <ac:spMkLst>
            <pc:docMk/>
            <pc:sldMk cId="479209679" sldId="1082"/>
            <ac:spMk id="6" creationId="{CC139374-098A-D98E-BC2E-84E575A2B705}"/>
          </ac:spMkLst>
        </pc:spChg>
        <pc:spChg chg="mod">
          <ac:chgData name="Kumi_Yasuike" userId="28c3d33f-097f-46f9-b39c-7a97b36ae434" providerId="ADAL" clId="{81510330-1697-4BFC-A414-058C9870A189}" dt="2024-02-08T04:13:09.100" v="341" actId="1076"/>
          <ac:spMkLst>
            <pc:docMk/>
            <pc:sldMk cId="479209679" sldId="1082"/>
            <ac:spMk id="7" creationId="{7FC42E28-2D8C-4846-B98E-09CCDBAA24AD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k cId="479209679" sldId="1082"/>
            <ac:spMk id="8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1:21.547" v="310" actId="1076"/>
          <ac:spMkLst>
            <pc:docMk/>
            <pc:sldMk cId="479209679" sldId="1082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3:16.852" v="344" actId="1076"/>
          <ac:spMkLst>
            <pc:docMk/>
            <pc:sldMk cId="479209679" sldId="1082"/>
            <ac:spMk id="1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3:04.667" v="339" actId="1076"/>
          <ac:spMkLst>
            <pc:docMk/>
            <pc:sldMk cId="479209679" sldId="1082"/>
            <ac:spMk id="14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3:55.723" v="383" actId="20577"/>
          <ac:spMkLst>
            <pc:docMk/>
            <pc:sldMk cId="479209679" sldId="1082"/>
            <ac:spMk id="2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4:05.762" v="384" actId="1076"/>
          <ac:spMkLst>
            <pc:docMk/>
            <pc:sldMk cId="479209679" sldId="1082"/>
            <ac:spMk id="22" creationId="{00000000-0000-0000-0000-000000000000}"/>
          </ac:spMkLst>
        </pc:spChg>
        <pc:cxnChg chg="mod">
          <ac:chgData name="Kumi_Yasuike" userId="28c3d33f-097f-46f9-b39c-7a97b36ae434" providerId="ADAL" clId="{81510330-1697-4BFC-A414-058C9870A189}" dt="2024-02-08T04:10:49.340" v="305"/>
          <ac:cxnSpMkLst>
            <pc:docMk/>
            <pc:sldMk cId="479209679" sldId="1082"/>
            <ac:cxnSpMk id="4" creationId="{00000000-0000-0000-0000-000000000000}"/>
          </ac:cxnSpMkLst>
        </pc:cxnChg>
      </pc:sldChg>
      <pc:sldMasterChg chg="modSp mod modSldLayout">
        <pc:chgData name="Kumi_Yasuike" userId="28c3d33f-097f-46f9-b39c-7a97b36ae434" providerId="ADAL" clId="{81510330-1697-4BFC-A414-058C9870A189}" dt="2024-02-08T04:18:21.700" v="391" actId="20577"/>
        <pc:sldMasterMkLst>
          <pc:docMk/>
          <pc:sldMasterMk cId="0" sldId="2147483648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8:21.700" v="391" actId="20577"/>
          <ac:spMkLst>
            <pc:docMk/>
            <pc:sldMasterMk cId="0" sldId="2147483648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48"/>
            <ac:spMk id="103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48"/>
            <ac:spMk id="205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48"/>
            <ac:spMk id="2051" creationId="{00000000-0000-0000-0000-000000000000}"/>
          </ac:spMkLst>
        </pc:spChg>
        <pc:picChg chg="mod">
          <ac:chgData name="Kumi_Yasuike" userId="28c3d33f-097f-46f9-b39c-7a97b36ae434" providerId="ADAL" clId="{81510330-1697-4BFC-A414-058C9870A189}" dt="2024-02-08T04:10:49.340" v="305"/>
          <ac:picMkLst>
            <pc:docMk/>
            <pc:sldMasterMk cId="0" sldId="2147483648"/>
            <ac:picMk id="4" creationId="{00000000-0000-0000-0000-000000000000}"/>
          </ac:picMkLst>
        </pc:pic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1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1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1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2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2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2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2"/>
              <ac:spMk id="7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3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3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3"/>
              <ac:spMk id="5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4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4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4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4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4"/>
              <ac:spMk id="7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7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5"/>
              <ac:spMk id="8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6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6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7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7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7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8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8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8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8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8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6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9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9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9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69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7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0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0"/>
              <ac:spMk id="5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48"/>
            <pc:sldLayoutMk cId="0" sldId="214748367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1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1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48"/>
              <pc:sldLayoutMk cId="0" sldId="2147483671"/>
              <ac:spMk id="5" creationId="{00000000-0000-0000-0000-000000000000}"/>
            </ac:spMkLst>
          </pc:spChg>
        </pc:sldLayoutChg>
      </pc:sldMasterChg>
      <pc:sldMasterChg chg="modSp modSldLayout">
        <pc:chgData name="Kumi_Yasuike" userId="28c3d33f-097f-46f9-b39c-7a97b36ae434" providerId="ADAL" clId="{81510330-1697-4BFC-A414-058C9870A189}" dt="2024-02-08T04:10:49.340" v="305"/>
        <pc:sldMasterMkLst>
          <pc:docMk/>
          <pc:sldMasterMk cId="0" sldId="2147483660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60"/>
            <ac:spMk id="4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60"/>
            <ac:spMk id="5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60"/>
            <ac:spMk id="6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60"/>
            <ac:spMk id="3074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0" sldId="2147483660"/>
            <ac:spMk id="3075" creationId="{00000000-0000-0000-0000-000000000000}"/>
          </ac:spMkLst>
        </pc:sp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7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2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2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7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4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4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7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5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5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7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6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6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6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6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7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9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79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8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80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80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80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0" sldId="2147483660"/>
            <pc:sldLayoutMk cId="0" sldId="214748368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82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0" sldId="2147483660"/>
              <pc:sldLayoutMk cId="0" sldId="2147483682"/>
              <ac:spMk id="3" creationId="{00000000-0000-0000-0000-000000000000}"/>
            </ac:spMkLst>
          </pc:spChg>
        </pc:sldLayoutChg>
      </pc:sldMasterChg>
      <pc:sldMasterChg chg="modSp modSldLayout">
        <pc:chgData name="Kumi_Yasuike" userId="28c3d33f-097f-46f9-b39c-7a97b36ae434" providerId="ADAL" clId="{81510330-1697-4BFC-A414-058C9870A189}" dt="2024-02-08T04:10:49.340" v="305"/>
        <pc:sldMasterMkLst>
          <pc:docMk/>
          <pc:sldMasterMk cId="3122158252" sldId="2147483685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122158252" sldId="2147483685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122158252" sldId="2147483685"/>
            <ac:spMk id="1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122158252" sldId="2147483685"/>
            <ac:spMk id="3078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122158252" sldId="2147483685"/>
            <ac:spMk id="717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122158252" sldId="2147483685"/>
            <ac:spMk id="7173" creationId="{00000000-0000-0000-0000-000000000000}"/>
          </ac:spMkLst>
        </pc:sp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719224864" sldId="214748368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719224864" sldId="2147483686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719224864" sldId="2147483686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719224864" sldId="2147483686"/>
              <ac:spMk id="409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719224864" sldId="2147483686"/>
              <ac:spMk id="4099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719224864" sldId="2147483686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888298153" sldId="214748368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88298153" sldId="2147483687"/>
              <ac:spMk id="8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560565445" sldId="214748368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560565445" sldId="2147483688"/>
              <ac:spMk id="12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560565445" sldId="2147483688"/>
              <ac:picMk id="5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090675710" sldId="214748368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090675710" sldId="2147483689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090675710" sldId="2147483689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090675710" sldId="2147483689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243337546" sldId="214748369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243337546" sldId="2147483690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243337546" sldId="2147483690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243337546" sldId="2147483690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243337546" sldId="2147483690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408849366" sldId="214748369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7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408849366" sldId="2147483691"/>
              <ac:spMk id="8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2406978935" sldId="214748369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06978935" sldId="2147483692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06978935" sldId="2147483692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857808944" sldId="214748369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57808944" sldId="214748369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57808944" sldId="2147483693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95612908" sldId="214748369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95612908" sldId="2147483694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195612908" sldId="2147483694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4246851614" sldId="214748369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246851614" sldId="2147483695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4246851614" sldId="2147483695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635321089" sldId="214748369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35321089" sldId="2147483696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1635321089" sldId="2147483696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2497759725" sldId="214748369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497759725" sldId="2147483697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2497759725" sldId="2147483697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740330584" sldId="214748369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740330584" sldId="2147483698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1740330584" sldId="2147483698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972277581" sldId="214748369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72277581" sldId="2147483699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3972277581" sldId="2147483699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819843986" sldId="214748370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19843986" sldId="2147483700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819843986" sldId="2147483700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4118870899" sldId="214748370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118870899" sldId="2147483701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4118870899" sldId="2147483701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2622612873" sldId="214748370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2622612873" sldId="2147483702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2622612873" sldId="2147483702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4014070122" sldId="214748370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4014070122" sldId="2147483703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4014070122" sldId="2147483703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837981354" sldId="214748370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837981354" sldId="2147483704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837981354" sldId="2147483704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538575151" sldId="214748370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538575151" sldId="2147483705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538575151" sldId="2147483705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538575151" sldId="2147483705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538575151" sldId="2147483705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3538575151" sldId="2147483705"/>
              <ac:picMk id="17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596232369" sldId="214748370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596232369" sldId="2147483706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596232369" sldId="2147483706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596232369" sldId="2147483706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596232369" sldId="2147483706"/>
              <ac:spMk id="7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596232369" sldId="2147483706"/>
              <ac:spMk id="8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1596232369" sldId="2147483706"/>
              <ac:picMk id="4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95915080" sldId="214748370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5915080" sldId="2147483707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95915080" sldId="2147483707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395915080" sldId="2147483707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727976168" sldId="214748370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727976168" sldId="2147483708"/>
              <ac:spMk id="2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1679579863" sldId="214748370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79579863" sldId="214748370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79579863" sldId="2147483709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79579863" sldId="2147483709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79579863" sldId="2147483709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1679579863" sldId="2147483709"/>
              <ac:spMk id="7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1679579863" sldId="2147483709"/>
              <ac:picMk id="3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827065386" sldId="214748371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27065386" sldId="2147483710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27065386" sldId="2147483710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27065386" sldId="2147483710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27065386" sldId="2147483710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827065386" sldId="2147483710"/>
              <ac:spMk id="7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3827065386" sldId="2147483710"/>
              <ac:picMk id="3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122158252" sldId="2147483685"/>
            <pc:sldLayoutMk cId="3332193019" sldId="214748371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332193019" sldId="214748371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332193019" sldId="2147483711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332193019" sldId="2147483711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332193019" sldId="2147483711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122158252" sldId="2147483685"/>
              <pc:sldLayoutMk cId="3332193019" sldId="2147483711"/>
              <ac:spMk id="7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3122158252" sldId="2147483685"/>
              <pc:sldLayoutMk cId="3332193019" sldId="2147483711"/>
              <ac:picMk id="3" creationId="{00000000-0000-0000-0000-000000000000}"/>
            </ac:picMkLst>
          </pc:picChg>
        </pc:sldLayoutChg>
      </pc:sldMasterChg>
      <pc:sldMasterChg chg="modSp modSldLayout">
        <pc:chgData name="Kumi_Yasuike" userId="28c3d33f-097f-46f9-b39c-7a97b36ae434" providerId="ADAL" clId="{81510330-1697-4BFC-A414-058C9870A189}" dt="2024-02-08T04:10:49.340" v="305"/>
        <pc:sldMasterMkLst>
          <pc:docMk/>
          <pc:sldMasterMk cId="1067602091" sldId="2147483712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1067602091" sldId="2147483712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1067602091" sldId="2147483712"/>
            <ac:spMk id="1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1067602091" sldId="2147483712"/>
            <ac:spMk id="3078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1067602091" sldId="2147483712"/>
            <ac:spMk id="717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1067602091" sldId="2147483712"/>
            <ac:spMk id="7173" creationId="{00000000-0000-0000-0000-000000000000}"/>
          </ac:spMkLst>
        </pc:sp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035966856" sldId="214748371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5966856" sldId="2147483713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5966856" sldId="2147483713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5966856" sldId="2147483713"/>
              <ac:spMk id="409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5966856" sldId="2147483713"/>
              <ac:spMk id="4099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1035966856" sldId="2147483713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4134353244" sldId="214748371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4134353244" sldId="2147483714"/>
              <ac:spMk id="8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778877220" sldId="214748371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778877220" sldId="2147483715"/>
              <ac:spMk id="12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2778877220" sldId="2147483715"/>
              <ac:picMk id="5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271428668" sldId="214748371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271428668" sldId="2147483716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271428668" sldId="2147483716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271428668" sldId="2147483716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030618795" sldId="214748371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0618795" sldId="2147483717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0618795" sldId="2147483717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0618795" sldId="2147483717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030618795" sldId="2147483717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3318054904" sldId="214748371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7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3318054904" sldId="2147483718"/>
              <ac:spMk id="8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178455634" sldId="214748371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178455634" sldId="2147483719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178455634" sldId="2147483719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127881706" sldId="214748372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127881706" sldId="2147483720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127881706" sldId="2147483720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484294675" sldId="214748372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84294675" sldId="2147483721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1484294675" sldId="2147483721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481697987" sldId="214748372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8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9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481697987" sldId="2147483722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2481697987" sldId="2147483722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420203943" sldId="214748372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20203943" sldId="214748372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20203943" sldId="2147483723"/>
              <ac:spMk id="1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20203943" sldId="2147483723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420203943" sldId="2147483723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1420203943" sldId="2147483723"/>
              <ac:picMk id="17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951030289" sldId="214748372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951030289" sldId="2147483724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951030289" sldId="2147483724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951030289" sldId="2147483724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951030289" sldId="2147483724"/>
              <ac:spMk id="7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951030289" sldId="2147483724"/>
              <ac:spMk id="8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2951030289" sldId="2147483724"/>
              <ac:picMk id="4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87099018" sldId="2147483725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87099018" sldId="2147483725"/>
              <ac:spMk id="1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87099018" sldId="2147483725"/>
              <ac:spMk id="14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187099018" sldId="2147483725"/>
              <ac:picMk id="11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1773021733" sldId="214748372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1773021733" sldId="2147483726"/>
              <ac:spMk id="2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283192520" sldId="214748372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83192520" sldId="2147483727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83192520" sldId="2147483727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83192520" sldId="2147483727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83192520" sldId="2147483727"/>
              <ac:spMk id="6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283192520" sldId="2147483727"/>
              <ac:spMk id="7" creationId="{00000000-0000-0000-0000-000000000000}"/>
            </ac:spMkLst>
          </pc:spChg>
          <pc:picChg chg="mod">
            <ac:chgData name="Kumi_Yasuike" userId="28c3d33f-097f-46f9-b39c-7a97b36ae434" providerId="ADAL" clId="{81510330-1697-4BFC-A414-058C9870A189}" dt="2024-02-08T04:10:49.340" v="305"/>
            <ac:picMkLst>
              <pc:docMk/>
              <pc:sldMasterMk cId="1067602091" sldId="2147483712"/>
              <pc:sldLayoutMk cId="283192520" sldId="2147483727"/>
              <ac:picMk id="3" creationId="{00000000-0000-0000-0000-000000000000}"/>
            </ac:picMkLst>
          </pc:pic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1067602091" sldId="2147483712"/>
            <pc:sldLayoutMk cId="864054448" sldId="214748372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1067602091" sldId="2147483712"/>
              <pc:sldLayoutMk cId="864054448" sldId="2147483728"/>
              <ac:spMk id="7" creationId="{00000000-0000-0000-0000-000000000000}"/>
            </ac:spMkLst>
          </pc:spChg>
        </pc:sldLayoutChg>
      </pc:sldMasterChg>
      <pc:sldMasterChg chg="modSp modSldLayout">
        <pc:chgData name="Kumi_Yasuike" userId="28c3d33f-097f-46f9-b39c-7a97b36ae434" providerId="ADAL" clId="{81510330-1697-4BFC-A414-058C9870A189}" dt="2024-02-08T04:10:49.340" v="305"/>
        <pc:sldMasterMkLst>
          <pc:docMk/>
          <pc:sldMasterMk cId="4261198312" sldId="2147483755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4261198312" sldId="2147483755"/>
            <ac:spMk id="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4261198312" sldId="2147483755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4261198312" sldId="2147483755"/>
            <ac:spMk id="4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4261198312" sldId="2147483755"/>
            <ac:spMk id="5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4261198312" sldId="2147483755"/>
            <ac:spMk id="6" creationId="{00000000-0000-0000-0000-000000000000}"/>
          </ac:spMkLst>
        </pc:sp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3171039611" sldId="214748375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3171039611" sldId="2147483756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3171039611" sldId="2147483756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3566152332" sldId="2147483758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3566152332" sldId="2147483758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3566152332" sldId="2147483758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212251043" sldId="214748375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212251043" sldId="2147483759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212251043" sldId="2147483759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4114389129" sldId="2147483760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4114389129" sldId="2147483760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4114389129" sldId="2147483760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4114389129" sldId="2147483760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4114389129" sldId="2147483760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4114389129" sldId="2147483760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2828022003" sldId="214748376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2828022003" sldId="214748376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2828022003" sldId="2147483763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2828022003" sldId="2147483763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1462082861" sldId="2147483764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1462082861" sldId="2147483764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1462082861" sldId="2147483764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1462082861" sldId="2147483764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4261198312" sldId="2147483755"/>
            <pc:sldLayoutMk cId="778580059" sldId="214748376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778580059" sldId="2147483766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4261198312" sldId="2147483755"/>
              <pc:sldLayoutMk cId="778580059" sldId="2147483766"/>
              <ac:spMk id="3" creationId="{00000000-0000-0000-0000-000000000000}"/>
            </ac:spMkLst>
          </pc:spChg>
        </pc:sldLayoutChg>
      </pc:sldMasterChg>
      <pc:sldMasterChg chg="modSp modSldLayout">
        <pc:chgData name="Kumi_Yasuike" userId="28c3d33f-097f-46f9-b39c-7a97b36ae434" providerId="ADAL" clId="{81510330-1697-4BFC-A414-058C9870A189}" dt="2024-02-08T04:10:49.340" v="305"/>
        <pc:sldMasterMkLst>
          <pc:docMk/>
          <pc:sldMasterMk cId="390928586" sldId="2147483768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90928586" sldId="2147483768"/>
            <ac:spMk id="2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90928586" sldId="2147483768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90928586" sldId="2147483768"/>
            <ac:spMk id="4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90928586" sldId="2147483768"/>
            <ac:spMk id="5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390928586" sldId="2147483768"/>
            <ac:spMk id="6" creationId="{00000000-0000-0000-0000-000000000000}"/>
          </ac:spMkLst>
        </pc:sp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3096773012" sldId="214748376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3096773012" sldId="214748376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3096773012" sldId="2147483769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2977926261" sldId="214748377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977926261" sldId="214748377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977926261" sldId="2147483771"/>
              <ac:spMk id="3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688437953" sldId="2147483772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688437953" sldId="2147483772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688437953" sldId="2147483772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2313405349" sldId="2147483773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13405349" sldId="2147483773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13405349" sldId="2147483773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13405349" sldId="2147483773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13405349" sldId="2147483773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13405349" sldId="2147483773"/>
              <ac:spMk id="6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823915881" sldId="2147483776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823915881" sldId="2147483776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823915881" sldId="2147483776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823915881" sldId="2147483776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2353768078" sldId="2147483777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53768078" sldId="2147483777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53768078" sldId="2147483777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353768078" sldId="2147483777"/>
              <ac:spMk id="4" creationId="{00000000-0000-0000-0000-000000000000}"/>
            </ac:spMkLst>
          </pc:spChg>
        </pc:sldLayout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390928586" sldId="2147483768"/>
            <pc:sldLayoutMk cId="2833398113" sldId="2147483779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833398113" sldId="2147483779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390928586" sldId="2147483768"/>
              <pc:sldLayoutMk cId="2833398113" sldId="2147483779"/>
              <ac:spMk id="3" creationId="{00000000-0000-0000-0000-000000000000}"/>
            </ac:spMkLst>
          </pc:spChg>
        </pc:sldLayoutChg>
      </pc:sldMasterChg>
      <pc:sldMasterChg chg="modSp mod modSldLayout">
        <pc:chgData name="Kumi_Yasuike" userId="28c3d33f-097f-46f9-b39c-7a97b36ae434" providerId="ADAL" clId="{81510330-1697-4BFC-A414-058C9870A189}" dt="2024-02-08T04:19:20.054" v="393" actId="20577"/>
        <pc:sldMasterMkLst>
          <pc:docMk/>
          <pc:sldMasterMk cId="658523334" sldId="2147483780"/>
        </pc:sldMasterMkLst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658523334" sldId="2147483780"/>
            <ac:spMk id="3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9:20.054" v="393" actId="20577"/>
          <ac:spMkLst>
            <pc:docMk/>
            <pc:sldMasterMk cId="658523334" sldId="2147483780"/>
            <ac:spMk id="9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658523334" sldId="2147483780"/>
            <ac:spMk id="103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658523334" sldId="2147483780"/>
            <ac:spMk id="2050" creationId="{00000000-0000-0000-0000-000000000000}"/>
          </ac:spMkLst>
        </pc:spChg>
        <pc:spChg chg="mod">
          <ac:chgData name="Kumi_Yasuike" userId="28c3d33f-097f-46f9-b39c-7a97b36ae434" providerId="ADAL" clId="{81510330-1697-4BFC-A414-058C9870A189}" dt="2024-02-08T04:10:49.340" v="305"/>
          <ac:spMkLst>
            <pc:docMk/>
            <pc:sldMasterMk cId="658523334" sldId="2147483780"/>
            <ac:spMk id="2051" creationId="{00000000-0000-0000-0000-000000000000}"/>
          </ac:spMkLst>
        </pc:spChg>
        <pc:picChg chg="mod">
          <ac:chgData name="Kumi_Yasuike" userId="28c3d33f-097f-46f9-b39c-7a97b36ae434" providerId="ADAL" clId="{81510330-1697-4BFC-A414-058C9870A189}" dt="2024-02-08T04:10:49.340" v="305"/>
          <ac:picMkLst>
            <pc:docMk/>
            <pc:sldMasterMk cId="658523334" sldId="2147483780"/>
            <ac:picMk id="4" creationId="{00000000-0000-0000-0000-000000000000}"/>
          </ac:picMkLst>
        </pc:picChg>
        <pc:sldLayoutChg chg="modSp">
          <pc:chgData name="Kumi_Yasuike" userId="28c3d33f-097f-46f9-b39c-7a97b36ae434" providerId="ADAL" clId="{81510330-1697-4BFC-A414-058C9870A189}" dt="2024-02-08T04:10:49.340" v="305"/>
          <pc:sldLayoutMkLst>
            <pc:docMk/>
            <pc:sldMasterMk cId="658523334" sldId="2147483780"/>
            <pc:sldLayoutMk cId="549539050" sldId="2147483781"/>
          </pc:sldLayoutMkLst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658523334" sldId="2147483780"/>
              <pc:sldLayoutMk cId="549539050" sldId="2147483781"/>
              <ac:spMk id="2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658523334" sldId="2147483780"/>
              <pc:sldLayoutMk cId="549539050" sldId="2147483781"/>
              <ac:spMk id="3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658523334" sldId="2147483780"/>
              <pc:sldLayoutMk cId="549539050" sldId="2147483781"/>
              <ac:spMk id="4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658523334" sldId="2147483780"/>
              <pc:sldLayoutMk cId="549539050" sldId="2147483781"/>
              <ac:spMk id="5" creationId="{00000000-0000-0000-0000-000000000000}"/>
            </ac:spMkLst>
          </pc:spChg>
          <pc:spChg chg="mod">
            <ac:chgData name="Kumi_Yasuike" userId="28c3d33f-097f-46f9-b39c-7a97b36ae434" providerId="ADAL" clId="{81510330-1697-4BFC-A414-058C9870A189}" dt="2024-02-08T04:10:49.340" v="305"/>
            <ac:spMkLst>
              <pc:docMk/>
              <pc:sldMasterMk cId="658523334" sldId="2147483780"/>
              <pc:sldLayoutMk cId="549539050" sldId="2147483781"/>
              <ac:spMk id="6" creationId="{00000000-0000-0000-0000-000000000000}"/>
            </ac:spMkLst>
          </pc:spChg>
        </pc:sldLayoutChg>
      </pc:sldMasterChg>
    </pc:docChg>
  </pc:docChgLst>
  <pc:docChgLst>
    <pc:chgData name="Kumi_Yasuike" userId="S::kumi_yasuike@jetro.go.jp::28c3d33f-097f-46f9-b39c-7a97b36ae434" providerId="AD" clId="Web-{17E3C9D6-409C-969A-88AB-6BD6BB872713}"/>
    <pc:docChg chg="modSld">
      <pc:chgData name="Kumi_Yasuike" userId="S::kumi_yasuike@jetro.go.jp::28c3d33f-097f-46f9-b39c-7a97b36ae434" providerId="AD" clId="Web-{17E3C9D6-409C-969A-88AB-6BD6BB872713}" dt="2024-03-13T06:02:11.032" v="3" actId="1076"/>
      <pc:docMkLst>
        <pc:docMk/>
      </pc:docMkLst>
      <pc:sldChg chg="modSp">
        <pc:chgData name="Kumi_Yasuike" userId="S::kumi_yasuike@jetro.go.jp::28c3d33f-097f-46f9-b39c-7a97b36ae434" providerId="AD" clId="Web-{17E3C9D6-409C-969A-88AB-6BD6BB872713}" dt="2024-03-13T06:02:11.032" v="3" actId="1076"/>
        <pc:sldMkLst>
          <pc:docMk/>
          <pc:sldMk cId="4009895756" sldId="1081"/>
        </pc:sldMkLst>
        <pc:spChg chg="mod">
          <ac:chgData name="Kumi_Yasuike" userId="S::kumi_yasuike@jetro.go.jp::28c3d33f-097f-46f9-b39c-7a97b36ae434" providerId="AD" clId="Web-{17E3C9D6-409C-969A-88AB-6BD6BB872713}" dt="2024-03-13T06:02:11.032" v="3" actId="1076"/>
          <ac:spMkLst>
            <pc:docMk/>
            <pc:sldMk cId="4009895756" sldId="1081"/>
            <ac:spMk id="12" creationId="{00000000-0000-0000-0000-000000000000}"/>
          </ac:spMkLst>
        </pc:spChg>
      </pc:sldChg>
    </pc:docChg>
  </pc:docChgLst>
  <pc:docChgLst>
    <pc:chgData name="Yuri_Seki" userId="S::yuri_seki@jetro.go.jp::55f747db-8081-4d11-a514-380542d36b40" providerId="AD" clId="Web-{42BE61F4-36BB-5E1B-2F46-9B7C1886AD2F}"/>
    <pc:docChg chg="modSld">
      <pc:chgData name="Yuri_Seki" userId="S::yuri_seki@jetro.go.jp::55f747db-8081-4d11-a514-380542d36b40" providerId="AD" clId="Web-{42BE61F4-36BB-5E1B-2F46-9B7C1886AD2F}" dt="2024-03-21T05:50:44.515" v="3" actId="20577"/>
      <pc:docMkLst>
        <pc:docMk/>
      </pc:docMkLst>
      <pc:sldChg chg="modSp">
        <pc:chgData name="Yuri_Seki" userId="S::yuri_seki@jetro.go.jp::55f747db-8081-4d11-a514-380542d36b40" providerId="AD" clId="Web-{42BE61F4-36BB-5E1B-2F46-9B7C1886AD2F}" dt="2024-03-21T05:50:44.515" v="3" actId="20577"/>
        <pc:sldMkLst>
          <pc:docMk/>
          <pc:sldMk cId="479209679" sldId="1082"/>
        </pc:sldMkLst>
        <pc:spChg chg="mod">
          <ac:chgData name="Yuri_Seki" userId="S::yuri_seki@jetro.go.jp::55f747db-8081-4d11-a514-380542d36b40" providerId="AD" clId="Web-{42BE61F4-36BB-5E1B-2F46-9B7C1886AD2F}" dt="2024-03-21T05:50:44.515" v="3" actId="20577"/>
          <ac:spMkLst>
            <pc:docMk/>
            <pc:sldMk cId="479209679" sldId="1082"/>
            <ac:spMk id="20" creationId="{00000000-0000-0000-0000-000000000000}"/>
          </ac:spMkLst>
        </pc:spChg>
      </pc:sldChg>
    </pc:docChg>
  </pc:docChgLst>
  <pc:docChgLst>
    <pc:chgData name="小島 英太郎" userId="bc669233e20087d9" providerId="LiveId" clId="{F5ABC8DE-C0DA-4371-9BAB-8634E8137943}"/>
    <pc:docChg chg="undo custSel modSld sldOrd">
      <pc:chgData name="小島 英太郎" userId="bc669233e20087d9" providerId="LiveId" clId="{F5ABC8DE-C0DA-4371-9BAB-8634E8137943}" dt="2020-02-29T12:53:56.205" v="1236"/>
      <pc:docMkLst>
        <pc:docMk/>
      </pc:docMkLst>
      <pc:sldChg chg="modSp mod">
        <pc:chgData name="小島 英太郎" userId="bc669233e20087d9" providerId="LiveId" clId="{F5ABC8DE-C0DA-4371-9BAB-8634E8137943}" dt="2020-02-29T06:09:09.832" v="1195"/>
        <pc:sldMkLst>
          <pc:docMk/>
          <pc:sldMk cId="1100096902" sldId="1073"/>
        </pc:sldMkLst>
        <pc:spChg chg="mod">
          <ac:chgData name="小島 英太郎" userId="bc669233e20087d9" providerId="LiveId" clId="{F5ABC8DE-C0DA-4371-9BAB-8634E8137943}" dt="2020-02-29T02:48:25.499" v="98" actId="1036"/>
          <ac:spMkLst>
            <pc:docMk/>
            <pc:sldMk cId="1100096902" sldId="1073"/>
            <ac:spMk id="3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30:43.691" v="806" actId="1037"/>
          <ac:spMkLst>
            <pc:docMk/>
            <pc:sldMk cId="1100096902" sldId="1073"/>
            <ac:spMk id="5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30:35.850" v="804" actId="1037"/>
          <ac:spMkLst>
            <pc:docMk/>
            <pc:sldMk cId="1100096902" sldId="1073"/>
            <ac:spMk id="10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6:09:09.832" v="1195"/>
          <ac:spMkLst>
            <pc:docMk/>
            <pc:sldMk cId="1100096902" sldId="1073"/>
            <ac:spMk id="12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6:06:15.756" v="1149" actId="1035"/>
          <ac:spMkLst>
            <pc:docMk/>
            <pc:sldMk cId="1100096902" sldId="1073"/>
            <ac:spMk id="14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6:06:10.491" v="1148" actId="1035"/>
          <ac:spMkLst>
            <pc:docMk/>
            <pc:sldMk cId="1100096902" sldId="1073"/>
            <ac:spMk id="15" creationId="{00000000-0000-0000-0000-000000000000}"/>
          </ac:spMkLst>
        </pc:spChg>
        <pc:picChg chg="mod">
          <ac:chgData name="小島 英太郎" userId="bc669233e20087d9" providerId="LiveId" clId="{F5ABC8DE-C0DA-4371-9BAB-8634E8137943}" dt="2020-02-29T03:30:43.691" v="806" actId="1037"/>
          <ac:picMkLst>
            <pc:docMk/>
            <pc:sldMk cId="1100096902" sldId="1073"/>
            <ac:picMk id="2" creationId="{00000000-0000-0000-0000-000000000000}"/>
          </ac:picMkLst>
        </pc:picChg>
      </pc:sldChg>
      <pc:sldChg chg="modSp mod">
        <pc:chgData name="小島 英太郎" userId="bc669233e20087d9" providerId="LiveId" clId="{F5ABC8DE-C0DA-4371-9BAB-8634E8137943}" dt="2020-02-29T03:41:51.169" v="814" actId="6549"/>
        <pc:sldMkLst>
          <pc:docMk/>
          <pc:sldMk cId="2095146408" sldId="1074"/>
        </pc:sldMkLst>
        <pc:spChg chg="mod">
          <ac:chgData name="小島 英太郎" userId="bc669233e20087d9" providerId="LiveId" clId="{F5ABC8DE-C0DA-4371-9BAB-8634E8137943}" dt="2020-02-29T03:22:02.496" v="694"/>
          <ac:spMkLst>
            <pc:docMk/>
            <pc:sldMk cId="2095146408" sldId="1074"/>
            <ac:spMk id="3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41:51.169" v="814" actId="6549"/>
          <ac:spMkLst>
            <pc:docMk/>
            <pc:sldMk cId="2095146408" sldId="1074"/>
            <ac:spMk id="19" creationId="{00000000-0000-0000-0000-000000000000}"/>
          </ac:spMkLst>
        </pc:spChg>
      </pc:sldChg>
      <pc:sldChg chg="modSp mod ord">
        <pc:chgData name="小島 英太郎" userId="bc669233e20087d9" providerId="LiveId" clId="{F5ABC8DE-C0DA-4371-9BAB-8634E8137943}" dt="2020-02-29T12:53:13.940" v="1203" actId="14100"/>
        <pc:sldMkLst>
          <pc:docMk/>
          <pc:sldMk cId="448555981" sldId="1075"/>
        </pc:sldMkLst>
        <pc:spChg chg="mod">
          <ac:chgData name="小島 英太郎" userId="bc669233e20087d9" providerId="LiveId" clId="{F5ABC8DE-C0DA-4371-9BAB-8634E8137943}" dt="2020-02-29T02:49:05.235" v="107" actId="1037"/>
          <ac:spMkLst>
            <pc:docMk/>
            <pc:sldMk cId="448555981" sldId="1075"/>
            <ac:spMk id="3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2:49:17.893" v="124" actId="1036"/>
          <ac:spMkLst>
            <pc:docMk/>
            <pc:sldMk cId="448555981" sldId="1075"/>
            <ac:spMk id="5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18:05.238" v="512" actId="1036"/>
          <ac:spMkLst>
            <pc:docMk/>
            <pc:sldMk cId="448555981" sldId="1075"/>
            <ac:spMk id="15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18:00.134" v="507" actId="1035"/>
          <ac:spMkLst>
            <pc:docMk/>
            <pc:sldMk cId="448555981" sldId="1075"/>
            <ac:spMk id="16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12:52:57.975" v="1198" actId="1035"/>
          <ac:spMkLst>
            <pc:docMk/>
            <pc:sldMk cId="448555981" sldId="1075"/>
            <ac:spMk id="17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12:53:13.940" v="1203" actId="14100"/>
          <ac:spMkLst>
            <pc:docMk/>
            <pc:sldMk cId="448555981" sldId="1075"/>
            <ac:spMk id="18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41:57.964" v="824" actId="20577"/>
          <ac:spMkLst>
            <pc:docMk/>
            <pc:sldMk cId="448555981" sldId="1075"/>
            <ac:spMk id="19" creationId="{00000000-0000-0000-0000-000000000000}"/>
          </ac:spMkLst>
        </pc:spChg>
        <pc:picChg chg="mod">
          <ac:chgData name="小島 英太郎" userId="bc669233e20087d9" providerId="LiveId" clId="{F5ABC8DE-C0DA-4371-9BAB-8634E8137943}" dt="2020-02-29T02:49:17.893" v="124" actId="1036"/>
          <ac:picMkLst>
            <pc:docMk/>
            <pc:sldMk cId="448555981" sldId="1075"/>
            <ac:picMk id="2" creationId="{00000000-0000-0000-0000-000000000000}"/>
          </ac:picMkLst>
        </pc:picChg>
        <pc:picChg chg="mod">
          <ac:chgData name="小島 英太郎" userId="bc669233e20087d9" providerId="LiveId" clId="{F5ABC8DE-C0DA-4371-9BAB-8634E8137943}" dt="2020-02-29T12:52:57.975" v="1198" actId="1035"/>
          <ac:picMkLst>
            <pc:docMk/>
            <pc:sldMk cId="448555981" sldId="1075"/>
            <ac:picMk id="9" creationId="{00000000-0000-0000-0000-000000000000}"/>
          </ac:picMkLst>
        </pc:picChg>
      </pc:sldChg>
      <pc:sldChg chg="modSp mod">
        <pc:chgData name="小島 英太郎" userId="bc669233e20087d9" providerId="LiveId" clId="{F5ABC8DE-C0DA-4371-9BAB-8634E8137943}" dt="2020-02-29T03:41:15.712" v="812"/>
        <pc:sldMkLst>
          <pc:docMk/>
          <pc:sldMk cId="1789756394" sldId="1077"/>
        </pc:sldMkLst>
        <pc:spChg chg="mod">
          <ac:chgData name="小島 英太郎" userId="bc669233e20087d9" providerId="LiveId" clId="{F5ABC8DE-C0DA-4371-9BAB-8634E8137943}" dt="2020-02-29T02:44:26.097" v="65" actId="1037"/>
          <ac:spMkLst>
            <pc:docMk/>
            <pc:sldMk cId="1789756394" sldId="1077"/>
            <ac:spMk id="2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2:41:52.801" v="46" actId="20577"/>
          <ac:spMkLst>
            <pc:docMk/>
            <pc:sldMk cId="1789756394" sldId="1077"/>
            <ac:spMk id="3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33:51.472" v="811" actId="20577"/>
          <ac:spMkLst>
            <pc:docMk/>
            <pc:sldMk cId="1789756394" sldId="1077"/>
            <ac:spMk id="15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41:15.712" v="812"/>
          <ac:spMkLst>
            <pc:docMk/>
            <pc:sldMk cId="1789756394" sldId="1077"/>
            <ac:spMk id="19" creationId="{00000000-0000-0000-0000-000000000000}"/>
          </ac:spMkLst>
        </pc:spChg>
        <pc:picChg chg="mod">
          <ac:chgData name="小島 英太郎" userId="bc669233e20087d9" providerId="LiveId" clId="{F5ABC8DE-C0DA-4371-9BAB-8634E8137943}" dt="2020-02-29T02:44:20.562" v="62" actId="1037"/>
          <ac:picMkLst>
            <pc:docMk/>
            <pc:sldMk cId="1789756394" sldId="1077"/>
            <ac:picMk id="5" creationId="{00000000-0000-0000-0000-000000000000}"/>
          </ac:picMkLst>
        </pc:picChg>
      </pc:sldChg>
      <pc:sldChg chg="addSp delSp modSp mod">
        <pc:chgData name="小島 英太郎" userId="bc669233e20087d9" providerId="LiveId" clId="{F5ABC8DE-C0DA-4371-9BAB-8634E8137943}" dt="2020-02-29T12:53:56.205" v="1236"/>
        <pc:sldMkLst>
          <pc:docMk/>
          <pc:sldMk cId="1481915063" sldId="1084"/>
        </pc:sldMkLst>
        <pc:spChg chg="mod">
          <ac:chgData name="小島 英太郎" userId="bc669233e20087d9" providerId="LiveId" clId="{F5ABC8DE-C0DA-4371-9BAB-8634E8137943}" dt="2020-02-29T03:29:46.172" v="794" actId="1035"/>
          <ac:spMkLst>
            <pc:docMk/>
            <pc:sldMk cId="1481915063" sldId="1084"/>
            <ac:spMk id="2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30:11.501" v="801" actId="1035"/>
          <ac:spMkLst>
            <pc:docMk/>
            <pc:sldMk cId="1481915063" sldId="1084"/>
            <ac:spMk id="22" creationId="{00000000-0000-0000-0000-000000000000}"/>
          </ac:spMkLst>
        </pc:spChg>
        <pc:spChg chg="add mod">
          <ac:chgData name="小島 英太郎" userId="bc669233e20087d9" providerId="LiveId" clId="{F5ABC8DE-C0DA-4371-9BAB-8634E8137943}" dt="2020-02-29T03:29:19.518" v="782" actId="242"/>
          <ac:spMkLst>
            <pc:docMk/>
            <pc:sldMk cId="1481915063" sldId="1084"/>
            <ac:spMk id="30" creationId="{FA601DA5-EAF5-4034-8022-239905B28D11}"/>
          </ac:spMkLst>
        </pc:spChg>
        <pc:spChg chg="mod">
          <ac:chgData name="小島 英太郎" userId="bc669233e20087d9" providerId="LiveId" clId="{F5ABC8DE-C0DA-4371-9BAB-8634E8137943}" dt="2020-02-29T03:29:19.518" v="782" actId="242"/>
          <ac:spMkLst>
            <pc:docMk/>
            <pc:sldMk cId="1481915063" sldId="1084"/>
            <ac:spMk id="31" creationId="{00000000-0000-0000-0000-000000000000}"/>
          </ac:spMkLst>
        </pc:spChg>
        <pc:spChg chg="add mod">
          <ac:chgData name="小島 英太郎" userId="bc669233e20087d9" providerId="LiveId" clId="{F5ABC8DE-C0DA-4371-9BAB-8634E8137943}" dt="2020-02-29T03:30:01.208" v="799" actId="1036"/>
          <ac:spMkLst>
            <pc:docMk/>
            <pc:sldMk cId="1481915063" sldId="1084"/>
            <ac:spMk id="32" creationId="{FCF171F1-2AD8-4D2F-BBFD-6944C00D7246}"/>
          </ac:spMkLst>
        </pc:spChg>
        <pc:spChg chg="del mod">
          <ac:chgData name="小島 英太郎" userId="bc669233e20087d9" providerId="LiveId" clId="{F5ABC8DE-C0DA-4371-9BAB-8634E8137943}" dt="2020-02-29T03:22:32.101" v="725" actId="21"/>
          <ac:spMkLst>
            <pc:docMk/>
            <pc:sldMk cId="1481915063" sldId="1084"/>
            <ac:spMk id="33" creationId="{00000000-0000-0000-0000-000000000000}"/>
          </ac:spMkLst>
        </pc:spChg>
        <pc:spChg chg="add mod">
          <ac:chgData name="小島 英太郎" userId="bc669233e20087d9" providerId="LiveId" clId="{F5ABC8DE-C0DA-4371-9BAB-8634E8137943}" dt="2020-02-29T12:53:56.205" v="1236"/>
          <ac:spMkLst>
            <pc:docMk/>
            <pc:sldMk cId="1481915063" sldId="1084"/>
            <ac:spMk id="34" creationId="{40846536-B2A6-4A8B-AB58-889E1411505F}"/>
          </ac:spMkLst>
        </pc:spChg>
        <pc:spChg chg="mod">
          <ac:chgData name="小島 英太郎" userId="bc669233e20087d9" providerId="LiveId" clId="{F5ABC8DE-C0DA-4371-9BAB-8634E8137943}" dt="2020-02-29T02:39:12.886" v="37" actId="403"/>
          <ac:spMkLst>
            <pc:docMk/>
            <pc:sldMk cId="1481915063" sldId="1084"/>
            <ac:spMk id="39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22:51.171" v="745" actId="1036"/>
          <ac:spMkLst>
            <pc:docMk/>
            <pc:sldMk cId="1481915063" sldId="1084"/>
            <ac:spMk id="40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22:51.171" v="745" actId="1036"/>
          <ac:spMkLst>
            <pc:docMk/>
            <pc:sldMk cId="1481915063" sldId="1084"/>
            <ac:spMk id="42" creationId="{00000000-0000-0000-0000-000000000000}"/>
          </ac:spMkLst>
        </pc:spChg>
        <pc:spChg chg="del mod">
          <ac:chgData name="小島 英太郎" userId="bc669233e20087d9" providerId="LiveId" clId="{F5ABC8DE-C0DA-4371-9BAB-8634E8137943}" dt="2020-02-29T03:22:32.101" v="725" actId="21"/>
          <ac:spMkLst>
            <pc:docMk/>
            <pc:sldMk cId="1481915063" sldId="1084"/>
            <ac:spMk id="43" creationId="{00000000-0000-0000-0000-000000000000}"/>
          </ac:spMkLst>
        </pc:spChg>
        <pc:spChg chg="del mod">
          <ac:chgData name="小島 英太郎" userId="bc669233e20087d9" providerId="LiveId" clId="{F5ABC8DE-C0DA-4371-9BAB-8634E8137943}" dt="2020-02-29T03:22:32.101" v="725" actId="21"/>
          <ac:spMkLst>
            <pc:docMk/>
            <pc:sldMk cId="1481915063" sldId="1084"/>
            <ac:spMk id="45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29:19.518" v="782" actId="242"/>
          <ac:spMkLst>
            <pc:docMk/>
            <pc:sldMk cId="1481915063" sldId="1084"/>
            <ac:spMk id="47" creationId="{00000000-0000-0000-0000-000000000000}"/>
          </ac:spMkLst>
        </pc:spChg>
        <pc:spChg chg="mod">
          <ac:chgData name="小島 英太郎" userId="bc669233e20087d9" providerId="LiveId" clId="{F5ABC8DE-C0DA-4371-9BAB-8634E8137943}" dt="2020-02-29T03:29:19.518" v="782" actId="242"/>
          <ac:spMkLst>
            <pc:docMk/>
            <pc:sldMk cId="1481915063" sldId="1084"/>
            <ac:spMk id="51" creationId="{00000000-0000-0000-0000-000000000000}"/>
          </ac:spMkLst>
        </pc:spChg>
        <pc:picChg chg="mod">
          <ac:chgData name="小島 英太郎" userId="bc669233e20087d9" providerId="LiveId" clId="{F5ABC8DE-C0DA-4371-9BAB-8634E8137943}" dt="2020-02-29T03:30:11.501" v="801" actId="1035"/>
          <ac:picMkLst>
            <pc:docMk/>
            <pc:sldMk cId="1481915063" sldId="1084"/>
            <ac:picMk id="29" creationId="{00000000-0000-0000-0000-000000000000}"/>
          </ac:picMkLst>
        </pc:picChg>
        <pc:picChg chg="add mod">
          <ac:chgData name="小島 英太郎" userId="bc669233e20087d9" providerId="LiveId" clId="{F5ABC8DE-C0DA-4371-9BAB-8634E8137943}" dt="2020-02-29T03:29:58.507" v="798" actId="1037"/>
          <ac:picMkLst>
            <pc:docMk/>
            <pc:sldMk cId="1481915063" sldId="1084"/>
            <ac:picMk id="35" creationId="{1A515C4B-F983-4EC1-B0F2-78CA1565F97C}"/>
          </ac:picMkLst>
        </pc:picChg>
        <pc:picChg chg="mod">
          <ac:chgData name="小島 英太郎" userId="bc669233e20087d9" providerId="LiveId" clId="{F5ABC8DE-C0DA-4371-9BAB-8634E8137943}" dt="2020-02-29T03:29:46.172" v="794" actId="1035"/>
          <ac:picMkLst>
            <pc:docMk/>
            <pc:sldMk cId="1481915063" sldId="1084"/>
            <ac:picMk id="46" creationId="{00000000-0000-0000-0000-000000000000}"/>
          </ac:picMkLst>
        </pc:picChg>
        <pc:picChg chg="mod">
          <ac:chgData name="小島 英太郎" userId="bc669233e20087d9" providerId="LiveId" clId="{F5ABC8DE-C0DA-4371-9BAB-8634E8137943}" dt="2020-02-29T02:38:12.198" v="27" actId="1038"/>
          <ac:picMkLst>
            <pc:docMk/>
            <pc:sldMk cId="1481915063" sldId="1084"/>
            <ac:picMk id="48" creationId="{00000000-0000-0000-0000-000000000000}"/>
          </ac:picMkLst>
        </pc:picChg>
        <pc:picChg chg="mod">
          <ac:chgData name="小島 英太郎" userId="bc669233e20087d9" providerId="LiveId" clId="{F5ABC8DE-C0DA-4371-9BAB-8634E8137943}" dt="2020-02-29T03:22:51.171" v="745" actId="1036"/>
          <ac:picMkLst>
            <pc:docMk/>
            <pc:sldMk cId="1481915063" sldId="1084"/>
            <ac:picMk id="49" creationId="{00000000-0000-0000-0000-000000000000}"/>
          </ac:picMkLst>
        </pc:picChg>
        <pc:picChg chg="mod">
          <ac:chgData name="小島 英太郎" userId="bc669233e20087d9" providerId="LiveId" clId="{F5ABC8DE-C0DA-4371-9BAB-8634E8137943}" dt="2020-02-29T03:22:51.171" v="745" actId="1036"/>
          <ac:picMkLst>
            <pc:docMk/>
            <pc:sldMk cId="1481915063" sldId="1084"/>
            <ac:picMk id="50" creationId="{00000000-0000-0000-0000-000000000000}"/>
          </ac:picMkLst>
        </pc:picChg>
        <pc:picChg chg="del mod">
          <ac:chgData name="小島 英太郎" userId="bc669233e20087d9" providerId="LiveId" clId="{F5ABC8DE-C0DA-4371-9BAB-8634E8137943}" dt="2020-02-29T03:22:32.101" v="725" actId="21"/>
          <ac:picMkLst>
            <pc:docMk/>
            <pc:sldMk cId="1481915063" sldId="1084"/>
            <ac:picMk id="52" creationId="{00000000-0000-0000-0000-000000000000}"/>
          </ac:picMkLst>
        </pc:picChg>
        <pc:cxnChg chg="mod">
          <ac:chgData name="小島 英太郎" userId="bc669233e20087d9" providerId="LiveId" clId="{F5ABC8DE-C0DA-4371-9BAB-8634E8137943}" dt="2020-02-29T03:22:26.063" v="724" actId="1035"/>
          <ac:cxnSpMkLst>
            <pc:docMk/>
            <pc:sldMk cId="1481915063" sldId="1084"/>
            <ac:cxnSpMk id="28" creationId="{00000000-0000-0000-0000-000000000000}"/>
          </ac:cxnSpMkLst>
        </pc:cxnChg>
      </pc:sldChg>
    </pc:docChg>
  </pc:docChgLst>
  <pc:docChgLst>
    <pc:chgData name="Hiroo_Oyama" userId="1140a4e7-bcb6-4855-8819-1a9015c66fc3" providerId="ADAL" clId="{983C2CE3-B708-442F-AA7C-07CDBCF1278A}"/>
    <pc:docChg chg="mod modSld modMainMaster modNotesMaster">
      <pc:chgData name="Hiroo_Oyama" userId="1140a4e7-bcb6-4855-8819-1a9015c66fc3" providerId="ADAL" clId="{983C2CE3-B708-442F-AA7C-07CDBCF1278A}" dt="2023-01-30T11:42:24.532" v="112" actId="1076"/>
      <pc:docMkLst>
        <pc:docMk/>
      </pc:docMkLst>
      <pc:sldChg chg="addSp modSp mod modNotes">
        <pc:chgData name="Hiroo_Oyama" userId="1140a4e7-bcb6-4855-8819-1a9015c66fc3" providerId="ADAL" clId="{983C2CE3-B708-442F-AA7C-07CDBCF1278A}" dt="2023-01-30T11:42:24.532" v="112" actId="1076"/>
        <pc:sldMkLst>
          <pc:docMk/>
          <pc:sldMk cId="4009895756" sldId="1081"/>
        </pc:sldMkLst>
        <pc:spChg chg="mod">
          <ac:chgData name="Hiroo_Oyama" userId="1140a4e7-bcb6-4855-8819-1a9015c66fc3" providerId="ADAL" clId="{983C2CE3-B708-442F-AA7C-07CDBCF1278A}" dt="2023-01-30T11:35:27.990" v="7" actId="1076"/>
          <ac:spMkLst>
            <pc:docMk/>
            <pc:sldMk cId="4009895756" sldId="1081"/>
            <ac:spMk id="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k cId="4009895756" sldId="1081"/>
            <ac:spMk id="3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49.057" v="13" actId="1076"/>
          <ac:spMkLst>
            <pc:docMk/>
            <pc:sldMk cId="4009895756" sldId="1081"/>
            <ac:spMk id="5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24.631" v="6" actId="1076"/>
          <ac:spMkLst>
            <pc:docMk/>
            <pc:sldMk cId="4009895756" sldId="1081"/>
            <ac:spMk id="7" creationId="{7FC42E28-2D8C-4846-B98E-09CCDBAA24AD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k cId="4009895756" sldId="1081"/>
            <ac:spMk id="8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17.063" v="4" actId="1076"/>
          <ac:spMkLst>
            <pc:docMk/>
            <pc:sldMk cId="4009895756" sldId="1081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33.751" v="9" actId="1076"/>
          <ac:spMkLst>
            <pc:docMk/>
            <pc:sldMk cId="4009895756" sldId="1081"/>
            <ac:spMk id="10" creationId="{00000000-0000-0000-0000-000000000000}"/>
          </ac:spMkLst>
        </pc:spChg>
        <pc:spChg chg="add mod">
          <ac:chgData name="Hiroo_Oyama" userId="1140a4e7-bcb6-4855-8819-1a9015c66fc3" providerId="ADAL" clId="{983C2CE3-B708-442F-AA7C-07CDBCF1278A}" dt="2023-01-30T11:42:20.108" v="110" actId="1076"/>
          <ac:spMkLst>
            <pc:docMk/>
            <pc:sldMk cId="4009895756" sldId="1081"/>
            <ac:spMk id="11" creationId="{AD18D76B-04F4-AD4E-5807-082DFAEFC1D3}"/>
          </ac:spMkLst>
        </pc:spChg>
        <pc:spChg chg="mod">
          <ac:chgData name="Hiroo_Oyama" userId="1140a4e7-bcb6-4855-8819-1a9015c66fc3" providerId="ADAL" clId="{983C2CE3-B708-442F-AA7C-07CDBCF1278A}" dt="2023-01-30T11:35:37.055" v="10" actId="1076"/>
          <ac:spMkLst>
            <pc:docMk/>
            <pc:sldMk cId="4009895756" sldId="1081"/>
            <ac:spMk id="12" creationId="{00000000-0000-0000-0000-000000000000}"/>
          </ac:spMkLst>
        </pc:spChg>
        <pc:spChg chg="add mod">
          <ac:chgData name="Hiroo_Oyama" userId="1140a4e7-bcb6-4855-8819-1a9015c66fc3" providerId="ADAL" clId="{983C2CE3-B708-442F-AA7C-07CDBCF1278A}" dt="2023-01-30T11:42:22.484" v="111" actId="1076"/>
          <ac:spMkLst>
            <pc:docMk/>
            <pc:sldMk cId="4009895756" sldId="1081"/>
            <ac:spMk id="13" creationId="{4946410A-8086-923B-0FA7-DCB16F5B31EF}"/>
          </ac:spMkLst>
        </pc:spChg>
        <pc:spChg chg="mod">
          <ac:chgData name="Hiroo_Oyama" userId="1140a4e7-bcb6-4855-8819-1a9015c66fc3" providerId="ADAL" clId="{983C2CE3-B708-442F-AA7C-07CDBCF1278A}" dt="2023-01-30T11:42:24.532" v="112" actId="1076"/>
          <ac:spMkLst>
            <pc:docMk/>
            <pc:sldMk cId="4009895756" sldId="1081"/>
            <ac:spMk id="1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42:17.605" v="109" actId="1076"/>
          <ac:spMkLst>
            <pc:docMk/>
            <pc:sldMk cId="4009895756" sldId="1081"/>
            <ac:spMk id="15" creationId="{00000000-0000-0000-0000-000000000000}"/>
          </ac:spMkLst>
        </pc:spChg>
        <pc:spChg chg="add mod">
          <ac:chgData name="Hiroo_Oyama" userId="1140a4e7-bcb6-4855-8819-1a9015c66fc3" providerId="ADAL" clId="{983C2CE3-B708-442F-AA7C-07CDBCF1278A}" dt="2023-01-30T11:42:12.589" v="107" actId="1076"/>
          <ac:spMkLst>
            <pc:docMk/>
            <pc:sldMk cId="4009895756" sldId="1081"/>
            <ac:spMk id="16" creationId="{723B60E0-CCBB-9F47-DFBB-87CC7A3860DE}"/>
          </ac:spMkLst>
        </pc:spChg>
        <pc:spChg chg="mod">
          <ac:chgData name="Hiroo_Oyama" userId="1140a4e7-bcb6-4855-8819-1a9015c66fc3" providerId="ADAL" clId="{983C2CE3-B708-442F-AA7C-07CDBCF1278A}" dt="2023-01-30T11:34:50.443" v="1" actId="1076"/>
          <ac:spMkLst>
            <pc:docMk/>
            <pc:sldMk cId="4009895756" sldId="1081"/>
            <ac:spMk id="17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46.479" v="12" actId="1076"/>
          <ac:spMkLst>
            <pc:docMk/>
            <pc:sldMk cId="4009895756" sldId="1081"/>
            <ac:spMk id="1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43.391" v="11" actId="1076"/>
          <ac:spMkLst>
            <pc:docMk/>
            <pc:sldMk cId="4009895756" sldId="1081"/>
            <ac:spMk id="2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5:20.911" v="5" actId="1076"/>
          <ac:spMkLst>
            <pc:docMk/>
            <pc:sldMk cId="4009895756" sldId="1081"/>
            <ac:spMk id="21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42:14.557" v="108" actId="1076"/>
          <ac:spMkLst>
            <pc:docMk/>
            <pc:sldMk cId="4009895756" sldId="1081"/>
            <ac:spMk id="22" creationId="{00000000-0000-0000-0000-000000000000}"/>
          </ac:spMkLst>
        </pc:spChg>
        <pc:cxnChg chg="mod">
          <ac:chgData name="Hiroo_Oyama" userId="1140a4e7-bcb6-4855-8819-1a9015c66fc3" providerId="ADAL" clId="{983C2CE3-B708-442F-AA7C-07CDBCF1278A}" dt="2023-01-30T11:35:54.495" v="14" actId="1076"/>
          <ac:cxnSpMkLst>
            <pc:docMk/>
            <pc:sldMk cId="4009895756" sldId="1081"/>
            <ac:cxnSpMk id="4" creationId="{00000000-0000-0000-0000-000000000000}"/>
          </ac:cxnSpMkLst>
        </pc:cxnChg>
        <pc:cxnChg chg="mod">
          <ac:chgData name="Hiroo_Oyama" userId="1140a4e7-bcb6-4855-8819-1a9015c66fc3" providerId="ADAL" clId="{983C2CE3-B708-442F-AA7C-07CDBCF1278A}" dt="2023-01-30T11:35:31.175" v="8" actId="1076"/>
          <ac:cxnSpMkLst>
            <pc:docMk/>
            <pc:sldMk cId="4009895756" sldId="1081"/>
            <ac:cxnSpMk id="6" creationId="{00000000-0000-0000-0000-000000000000}"/>
          </ac:cxnSpMkLst>
        </pc:cxnChg>
      </pc:sldChg>
      <pc:sldChg chg="addSp modSp mod modNotes">
        <pc:chgData name="Hiroo_Oyama" userId="1140a4e7-bcb6-4855-8819-1a9015c66fc3" providerId="ADAL" clId="{983C2CE3-B708-442F-AA7C-07CDBCF1278A}" dt="2023-01-30T11:38:43.510" v="50" actId="1076"/>
        <pc:sldMkLst>
          <pc:docMk/>
          <pc:sldMk cId="479209679" sldId="1082"/>
        </pc:sldMkLst>
        <pc:spChg chg="add mod">
          <ac:chgData name="Hiroo_Oyama" userId="1140a4e7-bcb6-4855-8819-1a9015c66fc3" providerId="ADAL" clId="{983C2CE3-B708-442F-AA7C-07CDBCF1278A}" dt="2023-01-30T11:38:05.977" v="41"/>
          <ac:spMkLst>
            <pc:docMk/>
            <pc:sldMk cId="479209679" sldId="1082"/>
            <ac:spMk id="2" creationId="{9907B02D-DC29-E170-9D40-016E94274544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k cId="479209679" sldId="1082"/>
            <ac:spMk id="3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15.751" v="43" actId="1076"/>
          <ac:spMkLst>
            <pc:docMk/>
            <pc:sldMk cId="479209679" sldId="1082"/>
            <ac:spMk id="5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12.383" v="42" actId="1076"/>
          <ac:spMkLst>
            <pc:docMk/>
            <pc:sldMk cId="479209679" sldId="1082"/>
            <ac:spMk id="7" creationId="{7FC42E28-2D8C-4846-B98E-09CCDBAA24AD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k cId="479209679" sldId="1082"/>
            <ac:spMk id="8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7:47.903" v="40" actId="1076"/>
          <ac:spMkLst>
            <pc:docMk/>
            <pc:sldMk cId="479209679" sldId="1082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24.086" v="45" actId="1076"/>
          <ac:spMkLst>
            <pc:docMk/>
            <pc:sldMk cId="479209679" sldId="1082"/>
            <ac:spMk id="1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30.942" v="47" actId="1076"/>
          <ac:spMkLst>
            <pc:docMk/>
            <pc:sldMk cId="479209679" sldId="1082"/>
            <ac:spMk id="1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27.534" v="46" actId="1076"/>
          <ac:spMkLst>
            <pc:docMk/>
            <pc:sldMk cId="479209679" sldId="1082"/>
            <ac:spMk id="2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37.191" v="49" actId="1076"/>
          <ac:spMkLst>
            <pc:docMk/>
            <pc:sldMk cId="479209679" sldId="1082"/>
            <ac:spMk id="2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8:33.150" v="48" actId="1076"/>
          <ac:spMkLst>
            <pc:docMk/>
            <pc:sldMk cId="479209679" sldId="1082"/>
            <ac:spMk id="25" creationId="{00000000-0000-0000-0000-000000000000}"/>
          </ac:spMkLst>
        </pc:spChg>
        <pc:cxnChg chg="mod">
          <ac:chgData name="Hiroo_Oyama" userId="1140a4e7-bcb6-4855-8819-1a9015c66fc3" providerId="ADAL" clId="{983C2CE3-B708-442F-AA7C-07CDBCF1278A}" dt="2023-01-30T11:38:43.510" v="50" actId="1076"/>
          <ac:cxnSpMkLst>
            <pc:docMk/>
            <pc:sldMk cId="479209679" sldId="1082"/>
            <ac:cxnSpMk id="4" creationId="{00000000-0000-0000-0000-000000000000}"/>
          </ac:cxnSpMkLst>
        </pc:cxnChg>
        <pc:cxnChg chg="mod">
          <ac:chgData name="Hiroo_Oyama" userId="1140a4e7-bcb6-4855-8819-1a9015c66fc3" providerId="ADAL" clId="{983C2CE3-B708-442F-AA7C-07CDBCF1278A}" dt="2023-01-30T11:38:21.070" v="44" actId="1076"/>
          <ac:cxnSpMkLst>
            <pc:docMk/>
            <pc:sldMk cId="479209679" sldId="1082"/>
            <ac:cxnSpMk id="6" creationId="{00000000-0000-0000-0000-000000000000}"/>
          </ac:cxnSpMkLst>
        </pc:cxnChg>
      </pc:sldChg>
      <pc:sldMasterChg chg="delSp modSp mod modSldLayout">
        <pc:chgData name="Hiroo_Oyama" userId="1140a4e7-bcb6-4855-8819-1a9015c66fc3" providerId="ADAL" clId="{983C2CE3-B708-442F-AA7C-07CDBCF1278A}" dt="2023-01-30T11:36:28.848" v="18" actId="20577"/>
        <pc:sldMasterMkLst>
          <pc:docMk/>
          <pc:sldMasterMk cId="0" sldId="2147483648"/>
        </pc:sldMasterMkLst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48"/>
            <ac:spMk id="3" creationId="{00000000-0000-0000-0000-000000000000}"/>
          </ac:spMkLst>
        </pc:spChg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0" sldId="2147483648"/>
            <ac:spMk id="5" creationId="{4FFB5FE2-F73A-9DBB-D415-7D51FF5A31C2}"/>
          </ac:spMkLst>
        </pc:spChg>
        <pc:spChg chg="mod">
          <ac:chgData name="Hiroo_Oyama" userId="1140a4e7-bcb6-4855-8819-1a9015c66fc3" providerId="ADAL" clId="{983C2CE3-B708-442F-AA7C-07CDBCF1278A}" dt="2023-01-30T11:36:28.848" v="18" actId="20577"/>
          <ac:spMkLst>
            <pc:docMk/>
            <pc:sldMasterMk cId="0" sldId="2147483648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48"/>
            <ac:spMk id="103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48"/>
            <ac:spMk id="205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48"/>
            <ac:spMk id="2051" creationId="{00000000-0000-0000-0000-000000000000}"/>
          </ac:spMkLst>
        </pc:spChg>
        <pc:picChg chg="mod">
          <ac:chgData name="Hiroo_Oyama" userId="1140a4e7-bcb6-4855-8819-1a9015c66fc3" providerId="ADAL" clId="{983C2CE3-B708-442F-AA7C-07CDBCF1278A}" dt="2023-01-30T11:34:42.319" v="0"/>
          <ac:picMkLst>
            <pc:docMk/>
            <pc:sldMasterMk cId="0" sldId="2147483648"/>
            <ac:picMk id="4" creationId="{00000000-0000-0000-0000-000000000000}"/>
          </ac:picMkLst>
        </pc:pic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1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1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1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1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2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2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2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2"/>
              <ac:spMk id="7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3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3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3"/>
              <ac:spMk id="5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4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4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4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4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4"/>
              <ac:spMk id="7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7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5"/>
              <ac:spMk id="8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6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6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7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7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7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8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8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8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8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8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6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9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9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9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69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7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0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0"/>
              <ac:spMk id="5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48"/>
            <pc:sldLayoutMk cId="0" sldId="214748367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1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1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48"/>
              <pc:sldLayoutMk cId="0" sldId="2147483671"/>
              <ac:spMk id="5" creationId="{00000000-0000-0000-0000-000000000000}"/>
            </ac:spMkLst>
          </pc:sp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5:02.131" v="2" actId="33475"/>
        <pc:sldMasterMkLst>
          <pc:docMk/>
          <pc:sldMasterMk cId="0" sldId="2147483660"/>
        </pc:sldMasterMkLst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0" sldId="2147483660"/>
            <ac:spMk id="3" creationId="{BCC94B2B-0229-DDDE-D6BE-9FEA2E2FFF5E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60"/>
            <ac:spMk id="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60"/>
            <ac:spMk id="5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60"/>
            <ac:spMk id="6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60"/>
            <ac:spMk id="307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0" sldId="2147483660"/>
            <ac:spMk id="3075" creationId="{00000000-0000-0000-0000-000000000000}"/>
          </ac:spMkLst>
        </pc:sp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7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2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2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7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4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4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7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5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5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7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6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6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6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6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7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9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79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8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80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80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80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0" sldId="2147483660"/>
            <pc:sldLayoutMk cId="0" sldId="214748368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82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0" sldId="2147483660"/>
              <pc:sldLayoutMk cId="0" sldId="2147483682"/>
              <ac:spMk id="3" creationId="{00000000-0000-0000-0000-000000000000}"/>
            </ac:spMkLst>
          </pc:sp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5:02.131" v="2" actId="33475"/>
        <pc:sldMasterMkLst>
          <pc:docMk/>
          <pc:sldMasterMk cId="3122158252" sldId="2147483685"/>
        </pc:sldMasterMkLst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3122158252" sldId="2147483685"/>
            <ac:spMk id="3" creationId="{65DF24BF-BED3-0667-1F93-5F44BE45F325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122158252" sldId="2147483685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122158252" sldId="2147483685"/>
            <ac:spMk id="1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122158252" sldId="2147483685"/>
            <ac:spMk id="3078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122158252" sldId="2147483685"/>
            <ac:spMk id="717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122158252" sldId="2147483685"/>
            <ac:spMk id="7173" creationId="{00000000-0000-0000-0000-000000000000}"/>
          </ac:spMkLst>
        </pc:sp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719224864" sldId="214748368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719224864" sldId="2147483686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719224864" sldId="2147483686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719224864" sldId="2147483686"/>
              <ac:spMk id="409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719224864" sldId="2147483686"/>
              <ac:spMk id="4099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719224864" sldId="2147483686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888298153" sldId="214748368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88298153" sldId="2147483687"/>
              <ac:spMk id="8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560565445" sldId="214748368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560565445" sldId="2147483688"/>
              <ac:spMk id="12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560565445" sldId="2147483688"/>
              <ac:picMk id="5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090675710" sldId="214748368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090675710" sldId="2147483689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090675710" sldId="2147483689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090675710" sldId="2147483689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243337546" sldId="214748369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243337546" sldId="2147483690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243337546" sldId="2147483690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243337546" sldId="2147483690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243337546" sldId="2147483690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408849366" sldId="214748369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7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408849366" sldId="2147483691"/>
              <ac:spMk id="8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2406978935" sldId="214748369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06978935" sldId="2147483692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06978935" sldId="2147483692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857808944" sldId="214748369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57808944" sldId="214748369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57808944" sldId="2147483693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95612908" sldId="214748369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95612908" sldId="2147483694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195612908" sldId="2147483694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4246851614" sldId="214748369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246851614" sldId="2147483695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4246851614" sldId="2147483695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635321089" sldId="214748369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35321089" sldId="2147483696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1635321089" sldId="2147483696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2497759725" sldId="214748369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497759725" sldId="2147483697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2497759725" sldId="2147483697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740330584" sldId="214748369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740330584" sldId="2147483698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1740330584" sldId="2147483698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972277581" sldId="214748369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72277581" sldId="2147483699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3972277581" sldId="2147483699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819843986" sldId="214748370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19843986" sldId="2147483700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819843986" sldId="2147483700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4118870899" sldId="214748370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118870899" sldId="2147483701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4118870899" sldId="2147483701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2622612873" sldId="214748370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2622612873" sldId="2147483702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2622612873" sldId="2147483702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4014070122" sldId="214748370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4014070122" sldId="2147483703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4014070122" sldId="2147483703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837981354" sldId="214748370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837981354" sldId="2147483704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837981354" sldId="2147483704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538575151" sldId="214748370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538575151" sldId="2147483705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538575151" sldId="2147483705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538575151" sldId="2147483705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538575151" sldId="2147483705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3538575151" sldId="2147483705"/>
              <ac:picMk id="17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596232369" sldId="214748370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596232369" sldId="2147483706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596232369" sldId="2147483706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596232369" sldId="2147483706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596232369" sldId="2147483706"/>
              <ac:spMk id="7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596232369" sldId="2147483706"/>
              <ac:spMk id="8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1596232369" sldId="2147483706"/>
              <ac:picMk id="4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95915080" sldId="214748370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5915080" sldId="2147483707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95915080" sldId="2147483707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395915080" sldId="2147483707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727976168" sldId="214748370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727976168" sldId="2147483708"/>
              <ac:spMk id="2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1679579863" sldId="214748370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79579863" sldId="214748370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79579863" sldId="2147483709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79579863" sldId="2147483709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79579863" sldId="2147483709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1679579863" sldId="2147483709"/>
              <ac:spMk id="7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1679579863" sldId="2147483709"/>
              <ac:picMk id="3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827065386" sldId="214748371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27065386" sldId="2147483710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27065386" sldId="2147483710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27065386" sldId="2147483710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27065386" sldId="2147483710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827065386" sldId="2147483710"/>
              <ac:spMk id="7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3827065386" sldId="2147483710"/>
              <ac:picMk id="3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122158252" sldId="2147483685"/>
            <pc:sldLayoutMk cId="3332193019" sldId="214748371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332193019" sldId="214748371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332193019" sldId="2147483711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332193019" sldId="2147483711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332193019" sldId="2147483711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122158252" sldId="2147483685"/>
              <pc:sldLayoutMk cId="3332193019" sldId="2147483711"/>
              <ac:spMk id="7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3122158252" sldId="2147483685"/>
              <pc:sldLayoutMk cId="3332193019" sldId="2147483711"/>
              <ac:picMk id="3" creationId="{00000000-0000-0000-0000-000000000000}"/>
            </ac:picMkLst>
          </pc:pic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5:02.131" v="2" actId="33475"/>
        <pc:sldMasterMkLst>
          <pc:docMk/>
          <pc:sldMasterMk cId="1067602091" sldId="2147483712"/>
        </pc:sldMasterMkLst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1067602091" sldId="2147483712"/>
            <ac:spMk id="3" creationId="{C6B27A1B-F30B-FC23-9D28-FA30C9E59372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1067602091" sldId="2147483712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1067602091" sldId="2147483712"/>
            <ac:spMk id="1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1067602091" sldId="2147483712"/>
            <ac:spMk id="3078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1067602091" sldId="2147483712"/>
            <ac:spMk id="717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1067602091" sldId="2147483712"/>
            <ac:spMk id="7173" creationId="{00000000-0000-0000-0000-000000000000}"/>
          </ac:spMkLst>
        </pc:sp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035966856" sldId="214748371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5966856" sldId="2147483713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5966856" sldId="2147483713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5966856" sldId="2147483713"/>
              <ac:spMk id="409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5966856" sldId="2147483713"/>
              <ac:spMk id="4099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1035966856" sldId="2147483713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4134353244" sldId="214748371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4134353244" sldId="2147483714"/>
              <ac:spMk id="8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778877220" sldId="214748371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778877220" sldId="2147483715"/>
              <ac:spMk id="12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2778877220" sldId="2147483715"/>
              <ac:picMk id="5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271428668" sldId="214748371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271428668" sldId="2147483716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271428668" sldId="2147483716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271428668" sldId="2147483716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030618795" sldId="214748371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0618795" sldId="2147483717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0618795" sldId="2147483717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0618795" sldId="2147483717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030618795" sldId="2147483717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3318054904" sldId="214748371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7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3318054904" sldId="2147483718"/>
              <ac:spMk id="8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178455634" sldId="214748371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178455634" sldId="2147483719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178455634" sldId="2147483719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127881706" sldId="214748372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127881706" sldId="2147483720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127881706" sldId="2147483720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484294675" sldId="214748372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84294675" sldId="2147483721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1484294675" sldId="2147483721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481697987" sldId="214748372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8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9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481697987" sldId="2147483722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2481697987" sldId="2147483722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420203943" sldId="214748372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20203943" sldId="214748372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20203943" sldId="2147483723"/>
              <ac:spMk id="1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20203943" sldId="2147483723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420203943" sldId="2147483723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1420203943" sldId="2147483723"/>
              <ac:picMk id="17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951030289" sldId="214748372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951030289" sldId="2147483724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951030289" sldId="2147483724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951030289" sldId="2147483724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951030289" sldId="2147483724"/>
              <ac:spMk id="7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951030289" sldId="2147483724"/>
              <ac:spMk id="8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2951030289" sldId="2147483724"/>
              <ac:picMk id="4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87099018" sldId="2147483725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87099018" sldId="2147483725"/>
              <ac:spMk id="1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87099018" sldId="2147483725"/>
              <ac:spMk id="14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187099018" sldId="2147483725"/>
              <ac:picMk id="11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1773021733" sldId="214748372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1773021733" sldId="2147483726"/>
              <ac:spMk id="2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283192520" sldId="214748372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83192520" sldId="2147483727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83192520" sldId="2147483727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83192520" sldId="2147483727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83192520" sldId="2147483727"/>
              <ac:spMk id="6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283192520" sldId="2147483727"/>
              <ac:spMk id="7" creationId="{00000000-0000-0000-0000-000000000000}"/>
            </ac:spMkLst>
          </pc:spChg>
          <pc:picChg chg="mod">
            <ac:chgData name="Hiroo_Oyama" userId="1140a4e7-bcb6-4855-8819-1a9015c66fc3" providerId="ADAL" clId="{983C2CE3-B708-442F-AA7C-07CDBCF1278A}" dt="2023-01-30T11:34:42.319" v="0"/>
            <ac:picMkLst>
              <pc:docMk/>
              <pc:sldMasterMk cId="1067602091" sldId="2147483712"/>
              <pc:sldLayoutMk cId="283192520" sldId="2147483727"/>
              <ac:picMk id="3" creationId="{00000000-0000-0000-0000-000000000000}"/>
            </ac:picMkLst>
          </pc:pic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1067602091" sldId="2147483712"/>
            <pc:sldLayoutMk cId="864054448" sldId="214748372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1067602091" sldId="2147483712"/>
              <pc:sldLayoutMk cId="864054448" sldId="2147483728"/>
              <ac:spMk id="7" creationId="{00000000-0000-0000-0000-000000000000}"/>
            </ac:spMkLst>
          </pc:sp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5:02.131" v="2" actId="33475"/>
        <pc:sldMasterMkLst>
          <pc:docMk/>
          <pc:sldMasterMk cId="4261198312" sldId="2147483755"/>
        </pc:sldMasterMkLst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4261198312" sldId="2147483755"/>
            <ac:spMk id="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4261198312" sldId="2147483755"/>
            <ac:spMk id="3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4261198312" sldId="2147483755"/>
            <ac:spMk id="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4261198312" sldId="2147483755"/>
            <ac:spMk id="5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4261198312" sldId="2147483755"/>
            <ac:spMk id="6" creationId="{00000000-0000-0000-0000-000000000000}"/>
          </ac:spMkLst>
        </pc:spChg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4261198312" sldId="2147483755"/>
            <ac:spMk id="8" creationId="{C4F0226E-FD4C-6334-6D98-D59F65A62026}"/>
          </ac:spMkLst>
        </pc:sp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3171039611" sldId="214748375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3171039611" sldId="2147483756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3171039611" sldId="2147483756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3566152332" sldId="2147483758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3566152332" sldId="2147483758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3566152332" sldId="2147483758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212251043" sldId="214748375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212251043" sldId="2147483759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212251043" sldId="2147483759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4114389129" sldId="2147483760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4114389129" sldId="2147483760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4114389129" sldId="2147483760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4114389129" sldId="2147483760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4114389129" sldId="2147483760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4114389129" sldId="2147483760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2828022003" sldId="214748376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2828022003" sldId="214748376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2828022003" sldId="2147483763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2828022003" sldId="2147483763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1462082861" sldId="2147483764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1462082861" sldId="2147483764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1462082861" sldId="2147483764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1462082861" sldId="2147483764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4261198312" sldId="2147483755"/>
            <pc:sldLayoutMk cId="778580059" sldId="214748376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778580059" sldId="2147483766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4261198312" sldId="2147483755"/>
              <pc:sldLayoutMk cId="778580059" sldId="2147483766"/>
              <ac:spMk id="3" creationId="{00000000-0000-0000-0000-000000000000}"/>
            </ac:spMkLst>
          </pc:sp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5:02.131" v="2" actId="33475"/>
        <pc:sldMasterMkLst>
          <pc:docMk/>
          <pc:sldMasterMk cId="390928586" sldId="2147483768"/>
        </pc:sldMasterMkLst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90928586" sldId="2147483768"/>
            <ac:spMk id="2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90928586" sldId="2147483768"/>
            <ac:spMk id="3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90928586" sldId="2147483768"/>
            <ac:spMk id="4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90928586" sldId="2147483768"/>
            <ac:spMk id="5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390928586" sldId="2147483768"/>
            <ac:spMk id="6" creationId="{00000000-0000-0000-0000-000000000000}"/>
          </ac:spMkLst>
        </pc:spChg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390928586" sldId="2147483768"/>
            <ac:spMk id="8" creationId="{D64F69BA-8ADD-8DEE-8BA6-F1A5BB7DB4D1}"/>
          </ac:spMkLst>
        </pc:sp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3096773012" sldId="214748376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3096773012" sldId="214748376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3096773012" sldId="2147483769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2977926261" sldId="214748377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977926261" sldId="214748377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977926261" sldId="2147483771"/>
              <ac:spMk id="3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688437953" sldId="2147483772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688437953" sldId="2147483772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688437953" sldId="2147483772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2313405349" sldId="2147483773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13405349" sldId="2147483773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13405349" sldId="2147483773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13405349" sldId="2147483773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13405349" sldId="2147483773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13405349" sldId="2147483773"/>
              <ac:spMk id="6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823915881" sldId="2147483776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823915881" sldId="2147483776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823915881" sldId="2147483776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823915881" sldId="2147483776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2353768078" sldId="2147483777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53768078" sldId="2147483777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53768078" sldId="2147483777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353768078" sldId="2147483777"/>
              <ac:spMk id="4" creationId="{00000000-0000-0000-0000-000000000000}"/>
            </ac:spMkLst>
          </pc:spChg>
        </pc:sldLayout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390928586" sldId="2147483768"/>
            <pc:sldLayoutMk cId="2833398113" sldId="2147483779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833398113" sldId="2147483779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390928586" sldId="2147483768"/>
              <pc:sldLayoutMk cId="2833398113" sldId="2147483779"/>
              <ac:spMk id="3" creationId="{00000000-0000-0000-0000-000000000000}"/>
            </ac:spMkLst>
          </pc:spChg>
        </pc:sldLayoutChg>
      </pc:sldMasterChg>
      <pc:sldMasterChg chg="delSp modSp mod modSldLayout">
        <pc:chgData name="Hiroo_Oyama" userId="1140a4e7-bcb6-4855-8819-1a9015c66fc3" providerId="ADAL" clId="{983C2CE3-B708-442F-AA7C-07CDBCF1278A}" dt="2023-01-30T11:36:56.016" v="22" actId="20577"/>
        <pc:sldMasterMkLst>
          <pc:docMk/>
          <pc:sldMasterMk cId="658523334" sldId="2147483780"/>
        </pc:sldMasterMkLst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658523334" sldId="2147483780"/>
            <ac:spMk id="3" creationId="{00000000-0000-0000-0000-000000000000}"/>
          </ac:spMkLst>
        </pc:spChg>
        <pc:spChg chg="del mod">
          <ac:chgData name="Hiroo_Oyama" userId="1140a4e7-bcb6-4855-8819-1a9015c66fc3" providerId="ADAL" clId="{983C2CE3-B708-442F-AA7C-07CDBCF1278A}" dt="2023-01-30T11:35:02.131" v="2" actId="33475"/>
          <ac:spMkLst>
            <pc:docMk/>
            <pc:sldMasterMk cId="658523334" sldId="2147483780"/>
            <ac:spMk id="5" creationId="{8471FF32-9EDE-FE27-0DF4-C3D22B61ECD8}"/>
          </ac:spMkLst>
        </pc:spChg>
        <pc:spChg chg="mod">
          <ac:chgData name="Hiroo_Oyama" userId="1140a4e7-bcb6-4855-8819-1a9015c66fc3" providerId="ADAL" clId="{983C2CE3-B708-442F-AA7C-07CDBCF1278A}" dt="2023-01-30T11:36:56.016" v="22" actId="20577"/>
          <ac:spMkLst>
            <pc:docMk/>
            <pc:sldMasterMk cId="658523334" sldId="2147483780"/>
            <ac:spMk id="9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658523334" sldId="2147483780"/>
            <ac:spMk id="103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658523334" sldId="2147483780"/>
            <ac:spMk id="2050" creationId="{00000000-0000-0000-0000-000000000000}"/>
          </ac:spMkLst>
        </pc:spChg>
        <pc:spChg chg="mod">
          <ac:chgData name="Hiroo_Oyama" userId="1140a4e7-bcb6-4855-8819-1a9015c66fc3" providerId="ADAL" clId="{983C2CE3-B708-442F-AA7C-07CDBCF1278A}" dt="2023-01-30T11:34:42.319" v="0"/>
          <ac:spMkLst>
            <pc:docMk/>
            <pc:sldMasterMk cId="658523334" sldId="2147483780"/>
            <ac:spMk id="2051" creationId="{00000000-0000-0000-0000-000000000000}"/>
          </ac:spMkLst>
        </pc:spChg>
        <pc:picChg chg="mod">
          <ac:chgData name="Hiroo_Oyama" userId="1140a4e7-bcb6-4855-8819-1a9015c66fc3" providerId="ADAL" clId="{983C2CE3-B708-442F-AA7C-07CDBCF1278A}" dt="2023-01-30T11:34:42.319" v="0"/>
          <ac:picMkLst>
            <pc:docMk/>
            <pc:sldMasterMk cId="658523334" sldId="2147483780"/>
            <ac:picMk id="4" creationId="{00000000-0000-0000-0000-000000000000}"/>
          </ac:picMkLst>
        </pc:picChg>
        <pc:sldLayoutChg chg="modSp">
          <pc:chgData name="Hiroo_Oyama" userId="1140a4e7-bcb6-4855-8819-1a9015c66fc3" providerId="ADAL" clId="{983C2CE3-B708-442F-AA7C-07CDBCF1278A}" dt="2023-01-30T11:34:42.319" v="0"/>
          <pc:sldLayoutMkLst>
            <pc:docMk/>
            <pc:sldMasterMk cId="658523334" sldId="2147483780"/>
            <pc:sldLayoutMk cId="549539050" sldId="2147483781"/>
          </pc:sldLayoutMkLst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658523334" sldId="2147483780"/>
              <pc:sldLayoutMk cId="549539050" sldId="2147483781"/>
              <ac:spMk id="2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658523334" sldId="2147483780"/>
              <pc:sldLayoutMk cId="549539050" sldId="2147483781"/>
              <ac:spMk id="3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658523334" sldId="2147483780"/>
              <pc:sldLayoutMk cId="549539050" sldId="2147483781"/>
              <ac:spMk id="4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658523334" sldId="2147483780"/>
              <pc:sldLayoutMk cId="549539050" sldId="2147483781"/>
              <ac:spMk id="5" creationId="{00000000-0000-0000-0000-000000000000}"/>
            </ac:spMkLst>
          </pc:spChg>
          <pc:spChg chg="mod">
            <ac:chgData name="Hiroo_Oyama" userId="1140a4e7-bcb6-4855-8819-1a9015c66fc3" providerId="ADAL" clId="{983C2CE3-B708-442F-AA7C-07CDBCF1278A}" dt="2023-01-30T11:34:42.319" v="0"/>
            <ac:spMkLst>
              <pc:docMk/>
              <pc:sldMasterMk cId="658523334" sldId="2147483780"/>
              <pc:sldLayoutMk cId="549539050" sldId="2147483781"/>
              <ac:spMk id="6" creationId="{00000000-0000-0000-0000-000000000000}"/>
            </ac:spMkLst>
          </pc:spChg>
        </pc:sldLayoutChg>
      </pc:sldMasterChg>
    </pc:docChg>
  </pc:docChgLst>
  <pc:docChgLst>
    <pc:chgData name="Kumi_Yasuike" userId="S::kumi_yasuike@jetro.go.jp::28c3d33f-097f-46f9-b39c-7a97b36ae434" providerId="AD" clId="Web-{3BAFB7E7-A187-D94A-CB0C-C9CCFCE61F6E}"/>
    <pc:docChg chg="modSld">
      <pc:chgData name="Kumi_Yasuike" userId="S::kumi_yasuike@jetro.go.jp::28c3d33f-097f-46f9-b39c-7a97b36ae434" providerId="AD" clId="Web-{3BAFB7E7-A187-D94A-CB0C-C9CCFCE61F6E}" dt="2023-02-03T05:21:47.976" v="83" actId="14100"/>
      <pc:docMkLst>
        <pc:docMk/>
      </pc:docMkLst>
      <pc:sldChg chg="addSp modSp">
        <pc:chgData name="Kumi_Yasuike" userId="S::kumi_yasuike@jetro.go.jp::28c3d33f-097f-46f9-b39c-7a97b36ae434" providerId="AD" clId="Web-{3BAFB7E7-A187-D94A-CB0C-C9CCFCE61F6E}" dt="2023-02-03T05:21:47.976" v="83" actId="14100"/>
        <pc:sldMkLst>
          <pc:docMk/>
          <pc:sldMk cId="4009895756" sldId="1081"/>
        </pc:sldMkLst>
        <pc:spChg chg="add mod">
          <ac:chgData name="Kumi_Yasuike" userId="S::kumi_yasuike@jetro.go.jp::28c3d33f-097f-46f9-b39c-7a97b36ae434" providerId="AD" clId="Web-{3BAFB7E7-A187-D94A-CB0C-C9CCFCE61F6E}" dt="2023-02-03T05:21:47.976" v="83" actId="14100"/>
          <ac:spMkLst>
            <pc:docMk/>
            <pc:sldMk cId="4009895756" sldId="1081"/>
            <ac:spMk id="18" creationId="{FE3F314B-A487-11D6-8225-EF2ED1677AB2}"/>
          </ac:spMkLst>
        </pc:spChg>
      </pc:sldChg>
      <pc:sldChg chg="addSp delSp modSp">
        <pc:chgData name="Kumi_Yasuike" userId="S::kumi_yasuike@jetro.go.jp::28c3d33f-097f-46f9-b39c-7a97b36ae434" providerId="AD" clId="Web-{3BAFB7E7-A187-D94A-CB0C-C9CCFCE61F6E}" dt="2023-02-03T05:20:56.631" v="57"/>
        <pc:sldMkLst>
          <pc:docMk/>
          <pc:sldMk cId="479209679" sldId="1082"/>
        </pc:sldMkLst>
        <pc:spChg chg="add del mod">
          <ac:chgData name="Kumi_Yasuike" userId="S::kumi_yasuike@jetro.go.jp::28c3d33f-097f-46f9-b39c-7a97b36ae434" providerId="AD" clId="Web-{3BAFB7E7-A187-D94A-CB0C-C9CCFCE61F6E}" dt="2023-02-03T05:20:56.631" v="57"/>
          <ac:spMkLst>
            <pc:docMk/>
            <pc:sldMk cId="479209679" sldId="1082"/>
            <ac:spMk id="11" creationId="{02E8B7CD-E22B-53E7-BAF2-7FC34BF12305}"/>
          </ac:spMkLst>
        </pc:spChg>
        <pc:spChg chg="add del">
          <ac:chgData name="Kumi_Yasuike" userId="S::kumi_yasuike@jetro.go.jp::28c3d33f-097f-46f9-b39c-7a97b36ae434" providerId="AD" clId="Web-{3BAFB7E7-A187-D94A-CB0C-C9CCFCE61F6E}" dt="2023-02-03T05:19:39.973" v="39"/>
          <ac:spMkLst>
            <pc:docMk/>
            <pc:sldMk cId="479209679" sldId="1082"/>
            <ac:spMk id="12" creationId="{90684F93-A1DE-2372-DDE8-52BEBF93497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7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l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9" y="7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/>
          <a:lstStyle>
            <a:lvl1pPr algn="r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51AC4078-C446-4906-BAB0-511BDBD9567B}" type="datetimeFigureOut">
              <a:rPr lang="ja-JP" altLang="en-US"/>
              <a:pPr>
                <a:defRPr/>
              </a:pPr>
              <a:t>2024/3/20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440671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l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9" y="9440671"/>
            <a:ext cx="2949616" cy="496967"/>
          </a:xfrm>
          <a:prstGeom prst="rect">
            <a:avLst/>
          </a:prstGeom>
        </p:spPr>
        <p:txBody>
          <a:bodyPr vert="horz" lIns="91669" tIns="45834" rIns="91669" bIns="45834" rtlCol="0" anchor="b"/>
          <a:lstStyle>
            <a:lvl1pPr algn="r" eaLnBrk="0" hangingPunct="0">
              <a:defRPr kumimoji="1"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7C773968-BACA-4AAA-955F-399AFF5FF4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1061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7"/>
            <a:ext cx="294961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999" y="7"/>
            <a:ext cx="294961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73637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933" y="4721187"/>
            <a:ext cx="4989752" cy="447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2 レベル</a:t>
            </a:r>
          </a:p>
          <a:p>
            <a:pPr lvl="2"/>
            <a:r>
              <a:rPr lang="ja-JP" altLang="en-US" noProof="0"/>
              <a:t>第 3 レベル</a:t>
            </a:r>
          </a:p>
          <a:p>
            <a:pPr lvl="3"/>
            <a:r>
              <a:rPr lang="ja-JP" altLang="en-US" noProof="0"/>
              <a:t>第 4 レベル</a:t>
            </a:r>
          </a:p>
          <a:p>
            <a:pPr lvl="4"/>
            <a:r>
              <a:rPr lang="ja-JP" altLang="en-US" noProof="0"/>
              <a:t>第 5 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2378"/>
            <a:ext cx="2949616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999" y="9442378"/>
            <a:ext cx="294961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69" tIns="45834" rIns="91669" bIns="4583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4B12490C-FB5F-4B1A-88C3-7FF4E27669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0053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charset="-128"/>
        <a:cs typeface="Osaka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F7C678-2F29-4BC9-9648-AEEFD44FC4BC}" type="slidenum">
              <a:rPr lang="en-US" altLang="ja-JP" smtClean="0">
                <a:latin typeface="Times" pitchFamily="18" charset="0"/>
                <a:ea typeface="Osaka"/>
                <a:cs typeface="Osaka"/>
              </a:rPr>
              <a:pPr/>
              <a:t>0</a:t>
            </a:fld>
            <a:endParaRPr lang="en-US" altLang="ja-JP"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73637" cy="373062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>
              <a:latin typeface="Times New Roman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4263646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065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F7C678-2F29-4BC9-9648-AEEFD44FC4BC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0653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  <a:ea typeface="Osaka"/>
              <a:cs typeface="Osaka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73637" cy="373062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>
              <a:latin typeface="Times New Roman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712692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87624" y="6148028"/>
            <a:ext cx="4474716" cy="2007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ja-JP" sz="675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8530" y="661206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E3E8E-3074-413E-B659-9F15F9CD47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8974" y="6048996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686A9-5F01-412A-AA95-C462B35001C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48450" y="990600"/>
            <a:ext cx="2038350" cy="5105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3400" y="990600"/>
            <a:ext cx="5962650" cy="5105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59436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8785F-AACE-4A98-84B0-AB675A90F9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773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21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926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437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405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489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203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91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28662" y="2071678"/>
            <a:ext cx="7772400" cy="41148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691680" y="6352727"/>
            <a:ext cx="3682628" cy="18444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37175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C1503-F212-40AD-AA50-6549A3BD0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タイトル 1"/>
          <p:cNvSpPr txBox="1">
            <a:spLocks/>
          </p:cNvSpPr>
          <p:nvPr userDrawn="1"/>
        </p:nvSpPr>
        <p:spPr bwMode="auto">
          <a:xfrm>
            <a:off x="179512" y="476737"/>
            <a:ext cx="7772400" cy="64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+mj-lt"/>
                <a:ea typeface="+mj-ea"/>
                <a:cs typeface="Osak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  <a:cs typeface="Osaka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B3"/>
                </a:solidFill>
                <a:latin typeface="Arial" charset="0"/>
                <a:ea typeface="Osaka" charset="-128"/>
              </a:defRPr>
            </a:lvl9pPr>
          </a:lstStyle>
          <a:p>
            <a:endParaRPr lang="ja-JP" altLang="en-US" sz="2700" kern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768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022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398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039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8179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152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510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38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40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77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968" y="63627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94E40-6BEE-403F-96FB-81564B1E09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0220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0828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92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5800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04E37-5053-4D8F-91A7-9889DE5C25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AAD50-21A3-45DE-9022-8A3F1A988FA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E0B74-A070-448D-9D46-75C2ED02C2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A615-148E-4BAC-82EE-B56FC3C5F7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B79A-D562-42EB-AD7B-ED3DF17845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97295-B894-427E-95DE-8462A8558C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-51440" y="6351968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80568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55A4C-5225-4BEF-ADEB-A953341BE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3AEF5-E205-4B6A-9A43-FDF3D33A067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287DB-C6B5-4CD4-92AA-7672948ECD2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CE81-A80D-482E-B908-848D9D9538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BB88-A737-4805-A8FD-9CF6A381544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DA340-3E01-4B26-B803-B11476F278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650631" y="3500439"/>
            <a:ext cx="784273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2614246" y="765176"/>
            <a:ext cx="6529754" cy="36036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49509"/>
            <a:ext cx="7772400" cy="1008063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766762"/>
          </a:xfrm>
        </p:spPr>
        <p:txBody>
          <a:bodyPr/>
          <a:lstStyle>
            <a:lvl1pPr marL="0" indent="0" algn="ctr">
              <a:buFontTx/>
              <a:buNone/>
              <a:defRPr sz="105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" y="116640"/>
            <a:ext cx="1927599" cy="10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922486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7027547" y="44624"/>
            <a:ext cx="2133600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2981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7" y="111919"/>
            <a:ext cx="104531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1"/>
          </p:nvPr>
        </p:nvSpPr>
        <p:spPr>
          <a:xfrm>
            <a:off x="8071229" y="24720"/>
            <a:ext cx="1064442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654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44624"/>
            <a:ext cx="2133600" cy="2603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D6483-3768-42AD-98CF-142FFF8768D9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6757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3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CC57E-3005-41F2-A34C-A13CA58CDE5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337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6033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011863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28064-E77C-4C33-AAD9-F1B8CB0FF3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3DA8-F239-4E5B-83D3-BDEADB9EA28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493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C758B-ACA8-451C-B82F-56E8BA492B8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7893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4C0DB-F6E5-44BA-B95B-DCA19653AAD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8089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29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516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3210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7597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305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775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4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7194" y="5805264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377BA-285F-4593-A4F0-2A56169F87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708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128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701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813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20" y="9"/>
            <a:ext cx="2625231" cy="70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08001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50000">
                <a:srgbClr val="000099">
                  <a:alpha val="29000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47639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solidFill>
                  <a:schemeClr val="tx1">
                    <a:lumMod val="75000"/>
                    <a:lumOff val="25000"/>
                  </a:schemeClr>
                </a:solidFill>
                <a:latin typeface="ＭＳ Ｐゴシック" pitchFamily="50" charset="-128"/>
                <a:ea typeface="ＭＳ Ｐゴシック" pitchFamily="50" charset="-128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8575151"/>
      </p:ext>
    </p:extLst>
  </p:cSld>
  <p:clrMapOvr>
    <a:masterClrMapping/>
  </p:clrMapOvr>
  <p:transition>
    <p:cover dir="l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PPwork\My Documents\【work】\09101501JETRO\top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solidFill>
            <a:srgbClr val="0033CC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62323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9" y="47035"/>
            <a:ext cx="113242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/>
          <p:cNvSpPr/>
          <p:nvPr userDrawn="1"/>
        </p:nvSpPr>
        <p:spPr>
          <a:xfrm>
            <a:off x="-36512" y="620688"/>
            <a:ext cx="9180512" cy="7200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14" name="タイトル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48680"/>
          </a:xfrm>
        </p:spPr>
        <p:txBody>
          <a:bodyPr>
            <a:norm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59150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85" y="274653"/>
            <a:ext cx="8229453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797616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957986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270653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-14240" y="5805264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44602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E0CD0-1F43-409D-86FB-9BBE4E73CA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219301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650631" y="3500439"/>
            <a:ext cx="784273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2614246" y="765176"/>
            <a:ext cx="6529754" cy="36036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49509"/>
            <a:ext cx="7772400" cy="1008063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16338"/>
            <a:ext cx="6400800" cy="766762"/>
          </a:xfrm>
        </p:spPr>
        <p:txBody>
          <a:bodyPr/>
          <a:lstStyle>
            <a:lvl1pPr marL="0" indent="0" algn="ctr">
              <a:buFontTx/>
              <a:buNone/>
              <a:defRPr sz="105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" y="116640"/>
            <a:ext cx="1927599" cy="10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59668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7027547" y="44624"/>
            <a:ext cx="2133600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5324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7" y="111919"/>
            <a:ext cx="104531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スライド番号プレースホルダ 11"/>
          <p:cNvSpPr>
            <a:spLocks noGrp="1"/>
          </p:cNvSpPr>
          <p:nvPr>
            <p:ph type="sldNum" sz="quarter" idx="11"/>
          </p:nvPr>
        </p:nvSpPr>
        <p:spPr>
          <a:xfrm>
            <a:off x="8071229" y="24720"/>
            <a:ext cx="1064442" cy="260350"/>
          </a:xfrm>
        </p:spPr>
        <p:txBody>
          <a:bodyPr/>
          <a:lstStyle/>
          <a:p>
            <a:pPr>
              <a:defRPr/>
            </a:pPr>
            <a:fld id="{5309FC9C-CACA-405E-B149-67E65B05DD0A}" type="slidenum">
              <a:rPr lang="en-US" altLang="ja-JP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8772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44624"/>
            <a:ext cx="2133600" cy="2603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D6483-3768-42AD-98CF-142FFF8768D9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4286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3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341446"/>
            <a:ext cx="4044462" cy="478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CC57E-3005-41F2-A34C-A13CA58CDE5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187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53DA8-F239-4E5B-83D3-BDEADB9EA28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549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C758B-ACA8-451C-B82F-56E8BA492B8F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4556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2046" y="6597650"/>
            <a:ext cx="2133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altLang="ja-JP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4C0DB-F6E5-44BA-B95B-DCA19653AAD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8170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  <p:sp>
        <p:nvSpPr>
          <p:cNvPr id="10" name="スライド番号プレースホル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30611-1984-4869-BDFD-9F2BB8D0781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94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741190" y="155679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5447" y="6248400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EE2D9-AA97-4457-A294-7C94698E87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33425"/>
          </a:xfrm>
          <a:prstGeom prst="rect">
            <a:avLst/>
          </a:prstGeom>
          <a:gradFill>
            <a:gsLst>
              <a:gs pos="0">
                <a:srgbClr val="3333FF">
                  <a:alpha val="49804"/>
                </a:srgbClr>
              </a:gs>
              <a:gs pos="30000">
                <a:srgbClr val="3333FF">
                  <a:alpha val="49804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" name="フッター プレースホルダ 4"/>
          <p:cNvSpPr>
            <a:spLocks noGrp="1"/>
          </p:cNvSpPr>
          <p:nvPr>
            <p:ph type="ftr" sz="quarter" idx="10"/>
          </p:nvPr>
        </p:nvSpPr>
        <p:spPr>
          <a:xfrm>
            <a:off x="3197469" y="6597650"/>
            <a:ext cx="2895600" cy="260350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black"/>
              </a:solidFill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6979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20" y="9"/>
            <a:ext cx="2625231" cy="70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 userDrawn="1"/>
        </p:nvSpPr>
        <p:spPr>
          <a:xfrm>
            <a:off x="6516216" y="9"/>
            <a:ext cx="2627784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0" y="9"/>
            <a:ext cx="9144000" cy="708001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50000">
                <a:srgbClr val="000099">
                  <a:alpha val="29000"/>
                </a:srgb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347639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9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solidFill>
                  <a:schemeClr val="tx1">
                    <a:lumMod val="75000"/>
                    <a:lumOff val="25000"/>
                  </a:schemeClr>
                </a:solidFill>
                <a:latin typeface="ＭＳ Ｐゴシック" pitchFamily="50" charset="-128"/>
                <a:ea typeface="ＭＳ Ｐゴシック" pitchFamily="50" charset="-128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20203943"/>
      </p:ext>
    </p:extLst>
  </p:cSld>
  <p:clrMapOvr>
    <a:masterClrMapping/>
  </p:clrMapOvr>
  <p:transition>
    <p:cover dir="l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PPwork\My Documents\【work】\09101501JETRO\top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solidFill>
            <a:srgbClr val="0033CC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10"/>
            <a:ext cx="9144000" cy="7207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73063"/>
            <a:ext cx="9144000" cy="3603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0"/>
            <a:ext cx="9144000" cy="708001"/>
          </a:xfrm>
        </p:spPr>
        <p:txBody>
          <a:bodyPr>
            <a:normAutofit/>
          </a:bodyPr>
          <a:lstStyle>
            <a:lvl1pPr algn="l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510302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:\Documents and Settings\PPwork\My Documents\【work】\09101501JETRO\logo\ロゴ②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9" y="47035"/>
            <a:ext cx="1132429" cy="5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12"/>
          <p:cNvSpPr/>
          <p:nvPr userDrawn="1"/>
        </p:nvSpPr>
        <p:spPr>
          <a:xfrm>
            <a:off x="-36512" y="620688"/>
            <a:ext cx="9180512" cy="7200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14" name="タイトル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548680"/>
          </a:xfrm>
        </p:spPr>
        <p:txBody>
          <a:bodyPr>
            <a:normAutofit/>
          </a:bodyPr>
          <a:lstStyle>
            <a:lvl1pPr algn="l">
              <a:defRPr sz="21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709901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85" y="274653"/>
            <a:ext cx="8229453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730217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JPEG\Vol_149\GD191_L.jpg"/>
          <p:cNvPicPr>
            <a:picLocks noChangeAspect="1" noChangeArrowheads="1"/>
          </p:cNvPicPr>
          <p:nvPr userDrawn="1"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16216" y="9"/>
            <a:ext cx="2627784" cy="733425"/>
          </a:xfrm>
          <a:prstGeom prst="rect">
            <a:avLst/>
          </a:prstGeom>
          <a:noFill/>
        </p:spPr>
      </p:pic>
      <p:sp>
        <p:nvSpPr>
          <p:cNvPr id="4" name="正方形/長方形 11"/>
          <p:cNvSpPr/>
          <p:nvPr userDrawn="1"/>
        </p:nvSpPr>
        <p:spPr>
          <a:xfrm>
            <a:off x="6516688" y="9"/>
            <a:ext cx="2627312" cy="7334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5" name="正方形/長方形 12"/>
          <p:cNvSpPr/>
          <p:nvPr userDrawn="1"/>
        </p:nvSpPr>
        <p:spPr>
          <a:xfrm>
            <a:off x="14288" y="-4763"/>
            <a:ext cx="9144000" cy="73342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68000"/>
                </a:schemeClr>
              </a:gs>
              <a:gs pos="0">
                <a:schemeClr val="accent5">
                  <a:lumMod val="60000"/>
                  <a:lumOff val="40000"/>
                  <a:alpha val="66000"/>
                </a:schemeClr>
              </a:gs>
              <a:gs pos="100000">
                <a:schemeClr val="bg1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6" name="正方形/長方形 13"/>
          <p:cNvSpPr/>
          <p:nvPr userDrawn="1"/>
        </p:nvSpPr>
        <p:spPr>
          <a:xfrm>
            <a:off x="0" y="347663"/>
            <a:ext cx="9144000" cy="3857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" name="正方形/長方形 7"/>
          <p:cNvSpPr/>
          <p:nvPr userDrawn="1"/>
        </p:nvSpPr>
        <p:spPr>
          <a:xfrm>
            <a:off x="1" y="6570673"/>
            <a:ext cx="8429625" cy="287337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992" y="-12700"/>
            <a:ext cx="9144000" cy="708001"/>
          </a:xfrm>
        </p:spPr>
        <p:txBody>
          <a:bodyPr>
            <a:norm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319252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1"/>
          <p:cNvSpPr>
            <a:spLocks noGrp="1"/>
          </p:cNvSpPr>
          <p:nvPr>
            <p:ph type="sldNum" sz="quarter" idx="4"/>
          </p:nvPr>
        </p:nvSpPr>
        <p:spPr>
          <a:xfrm>
            <a:off x="7010400" y="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</a:lstStyle>
          <a:p>
            <a:fld id="{101AF7D9-A2C4-4C07-B40F-31560EBD1FE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5444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187624" y="6148028"/>
            <a:ext cx="4474716" cy="20074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EF3F48B-EB0D-4E3B-BAC8-96DEFF1C8EE1}" type="datetime1">
              <a:rPr lang="en-US" altLang="ja-JP" sz="675" smtClean="0">
                <a:solidFill>
                  <a:prstClr val="black"/>
                </a:solidFill>
              </a:rPr>
              <a:t>3/20/2024</a:t>
            </a:fld>
            <a:endParaRPr lang="en-US" altLang="ja-JP" sz="675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8530" y="661206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E3E8E-3074-413E-B659-9F15F9CD47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53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1" y="6201932"/>
            <a:ext cx="2818532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sz="75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049A4-A0DC-4B27-BDE9-18F7554A12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2.xml"/><Relationship Id="rId16" Type="http://schemas.openxmlformats.org/officeDocument/2006/relationships/slideLayout" Target="../slideLayouts/slideLayout8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18418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270" y="65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3AF9895C-2818-416B-BDC5-F9CB8343F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000" tIns="27000" rIns="27000" bIns="27000" anchor="b">
            <a:normAutofit/>
          </a:bodyPr>
          <a:lstStyle>
            <a:lvl1pPr>
              <a:defRPr/>
            </a:lvl1pPr>
          </a:lstStyle>
          <a:p>
            <a:pPr eaLnBrk="0" hangingPunct="0">
              <a:defRPr/>
            </a:pPr>
            <a:r>
              <a:rPr lang="en-US" altLang="ja-JP" sz="600">
                <a:latin typeface="Century" pitchFamily="18" charset="0"/>
                <a:ea typeface="ＭＳ 明朝" pitchFamily="17" charset="-128"/>
              </a:rPr>
              <a:t>Copyright (C) 2024 JETRO.</a:t>
            </a:r>
            <a:r>
              <a:rPr lang="en-US" altLang="ja-JP" sz="600">
                <a:latin typeface="ＭＳ 明朝" pitchFamily="17" charset="-128"/>
                <a:ea typeface="ＭＳ 明朝" pitchFamily="17" charset="-128"/>
              </a:rPr>
              <a:t> </a:t>
            </a:r>
            <a:r>
              <a:rPr lang="en-US" altLang="ja-JP" sz="600">
                <a:latin typeface="Century" pitchFamily="18" charset="0"/>
                <a:ea typeface="ＭＳ 明朝" pitchFamily="17" charset="-128"/>
              </a:rPr>
              <a:t>All rights reserved.</a:t>
            </a:r>
            <a:r>
              <a:rPr lang="en-US" altLang="ja-JP" sz="600"/>
              <a:t> </a:t>
            </a:r>
          </a:p>
        </p:txBody>
      </p:sp>
      <p:sp>
        <p:nvSpPr>
          <p:cNvPr id="3" name="正方形/長方形 2"/>
          <p:cNvSpPr/>
          <p:nvPr userDrawn="1"/>
        </p:nvSpPr>
        <p:spPr bwMode="auto">
          <a:xfrm>
            <a:off x="0" y="404664"/>
            <a:ext cx="9144000" cy="758406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30" y="44626"/>
            <a:ext cx="726074" cy="3270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+mj-lt"/>
          <a:ea typeface="+mj-ea"/>
          <a:cs typeface="Osak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  <a:cs typeface="Osaka"/>
        </a:defRPr>
      </a:lvl5pPr>
      <a:lvl6pPr marL="3429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6pPr>
      <a:lvl7pPr marL="6858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Arial" charset="0"/>
          <a:ea typeface="Osaka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Osaka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650">
          <a:solidFill>
            <a:schemeClr val="tx1"/>
          </a:solidFill>
          <a:latin typeface="+mn-lt"/>
          <a:ea typeface="+mn-ea"/>
          <a:cs typeface="Osaka"/>
        </a:defRPr>
      </a:lvl2pPr>
      <a:lvl3pPr marL="81438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+mn-ea"/>
          <a:cs typeface="Osaka"/>
        </a:defRPr>
      </a:lvl3pPr>
      <a:lvl4pPr marL="10715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  <a:cs typeface="Osaka"/>
        </a:defRPr>
      </a:lvl4pPr>
      <a:lvl5pPr marL="1328738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  <a:cs typeface="Osaka"/>
        </a:defRPr>
      </a:lvl5pPr>
      <a:lvl6pPr marL="16716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0145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23574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27003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D772-693A-4CDE-AACD-BB689FBAC10C}" type="datetimeFigureOut">
              <a:rPr kumimoji="1" lang="ja-JP" altLang="en-US" smtClean="0"/>
              <a:t>2024/3/20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46BB-9B0D-47F4-8844-A296E9D1D32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28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E0829-CA0F-49DC-9938-1A386834A8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19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kumimoji="1" sz="9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fld id="{450E1E6B-5AEC-44E1-AE99-8EA0729DE9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2047" y="6524634"/>
            <a:ext cx="863990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4638" y="765175"/>
            <a:ext cx="8641374" cy="7143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solidFill>
                <a:prstClr val="white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049" y="115897"/>
            <a:ext cx="8641374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41446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10400" y="-344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309FC9C-CACA-405E-B149-67E65B05DD0A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15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  <p:sldLayoutId id="2147483710" r:id="rId25"/>
    <p:sldLayoutId id="2147483711" r:id="rId2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252047" y="6524634"/>
            <a:ext cx="8639908" cy="73025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84638" y="765175"/>
            <a:ext cx="8641374" cy="71438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50000">
                <a:schemeClr val="bg1">
                  <a:lumMod val="75000"/>
                </a:schemeClr>
              </a:gs>
              <a:gs pos="100000">
                <a:srgbClr val="00009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350">
              <a:solidFill>
                <a:prstClr val="white"/>
              </a:solidFill>
            </a:endParaRP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2049" y="115897"/>
            <a:ext cx="8641374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341446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10400" y="-344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309FC9C-CACA-405E-B149-67E65B05DD0A}" type="slidenum">
              <a:rPr kumimoji="1" lang="en-US" altLang="ja-JP">
                <a:solidFill>
                  <a:prstClr val="black"/>
                </a:solidFill>
                <a:cs typeface="+mn-cs"/>
              </a:rPr>
              <a:pPr>
                <a:defRPr/>
              </a:pPr>
              <a:t>‹#›</a:t>
            </a:fld>
            <a:endParaRPr kumimoji="1" lang="en-US" altLang="ja-JP">
              <a:solidFill>
                <a:prstClr val="black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60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05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0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18418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270" y="65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Times New Roman" charset="0"/>
                <a:ea typeface="Times New Roman" charset="-128"/>
                <a:cs typeface="Times New Roman"/>
              </a:defRPr>
            </a:lvl1pPr>
          </a:lstStyle>
          <a:p>
            <a:pPr>
              <a:defRPr/>
            </a:pPr>
            <a:fld id="{3AF9895C-2818-416B-BDC5-F9CB8343F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Rectangle 5"/>
          <p:cNvSpPr txBox="1">
            <a:spLocks noChangeArrowheads="1"/>
          </p:cNvSpPr>
          <p:nvPr userDrawn="1"/>
        </p:nvSpPr>
        <p:spPr bwMode="auto">
          <a:xfrm>
            <a:off x="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7000" tIns="27000" rIns="27000" bIns="27000" anchor="b">
            <a:normAutofit/>
          </a:bodyPr>
          <a:lstStyle>
            <a:lvl1pPr>
              <a:defRPr/>
            </a:lvl1pPr>
          </a:lstStyle>
          <a:p>
            <a:pPr eaLnBrk="0" hangingPunct="0">
              <a:defRPr/>
            </a:pPr>
            <a:r>
              <a:rPr lang="en-US" altLang="ja-JP" sz="600">
                <a:latin typeface="Times New Roman" pitchFamily="18" charset="0"/>
                <a:ea typeface="Times New Roman" pitchFamily="17" charset="-128"/>
              </a:rPr>
              <a:t>Copyright (C) 2024 JETRO. All rights reserved.</a:t>
            </a:r>
          </a:p>
        </p:txBody>
      </p:sp>
      <p:sp>
        <p:nvSpPr>
          <p:cNvPr id="3" name="正方形/長方形 2"/>
          <p:cNvSpPr/>
          <p:nvPr userDrawn="1"/>
        </p:nvSpPr>
        <p:spPr bwMode="auto">
          <a:xfrm>
            <a:off x="0" y="404666"/>
            <a:ext cx="9144000" cy="638525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430" y="44626"/>
            <a:ext cx="726074" cy="32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23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/>
          <a:ea typeface="Times New Roman"/>
          <a:cs typeface="Times New Roman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  <a:cs typeface="Times New Roman"/>
        </a:defRPr>
      </a:lvl5pPr>
      <a:lvl6pPr marL="3429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6pPr>
      <a:lvl7pPr marL="6858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7pPr>
      <a:lvl8pPr marL="10287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8pPr>
      <a:lvl9pPr marL="1371600" algn="l" rtl="0" fontAlgn="base">
        <a:spcBef>
          <a:spcPct val="0"/>
        </a:spcBef>
        <a:spcAft>
          <a:spcPct val="0"/>
        </a:spcAft>
        <a:defRPr sz="2700">
          <a:solidFill>
            <a:srgbClr val="0000B3"/>
          </a:solidFill>
          <a:latin typeface="Times New Roman" charset="0"/>
          <a:ea typeface="Times New Roman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65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814388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071563" indent="-17145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1328738" indent="-17145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16716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6pPr>
      <a:lvl7pPr marL="20145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7pPr>
      <a:lvl8pPr marL="23574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8pPr>
      <a:lvl9pPr marL="2700338" indent="-17145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Times New Roman"/>
          <a:ea typeface="Times New Roman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Times New Roman"/>
          <a:ea typeface="Times New Roman"/>
          <a:cs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592901" y="502936"/>
            <a:ext cx="5958198" cy="486054"/>
          </a:xfrm>
        </p:spPr>
        <p:txBody>
          <a:bodyPr/>
          <a:lstStyle/>
          <a:p>
            <a:pPr algn="ctr"/>
            <a:r>
              <a:rPr kumimoji="1" lang="ja-JP" altLang="en-US" sz="2400" b="1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○○○○○○〇（企業名）</a:t>
            </a:r>
            <a:endParaRPr kumimoji="1" lang="ja-JP" altLang="en-US" b="1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" name="テキスト ボックス 30">
            <a:extLst>
              <a:ext uri="{FF2B5EF4-FFF2-40B4-BE49-F238E27FC236}">
                <a16:creationId xmlns:a16="http://schemas.microsoft.com/office/drawing/2014/main" id="{7FC42E28-2D8C-4846-B98E-09CCDBAA24AD}"/>
              </a:ext>
            </a:extLst>
          </p:cNvPr>
          <p:cNvSpPr txBox="1"/>
          <p:nvPr/>
        </p:nvSpPr>
        <p:spPr>
          <a:xfrm>
            <a:off x="1525441" y="1439513"/>
            <a:ext cx="2523819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所在地：</a:t>
            </a:r>
            <a:endParaRPr lang="en-US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Times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従業員：　名</a:t>
            </a:r>
            <a:endParaRPr lang="en-US" altLang="ja-JP" sz="1050">
              <a:solidFill>
                <a:schemeClr val="tx2">
                  <a:lumMod val="7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会社設立年：　年</a:t>
            </a:r>
            <a:endParaRPr lang="en-US" altLang="ja-JP" sz="1050">
              <a:solidFill>
                <a:schemeClr val="tx2">
                  <a:lumMod val="7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</a:endParaRP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ja-JP" altLang="en-US" sz="1050">
                <a:solidFill>
                  <a:schemeClr val="tx2">
                    <a:lumMod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</a:rPr>
              <a:t>事業内容：</a:t>
            </a:r>
            <a:endParaRPr lang="en-US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Times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5367120" y="283723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/>
            <a:endParaRPr kumimoji="1" lang="ja-JP" altLang="en-US" sz="180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8877" y="2369845"/>
            <a:ext cx="3091851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プロジェクト名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2" name="テキスト ボックス 16"/>
          <p:cNvSpPr txBox="1"/>
          <p:nvPr/>
        </p:nvSpPr>
        <p:spPr bwMode="auto">
          <a:xfrm>
            <a:off x="73070" y="2888175"/>
            <a:ext cx="4051671" cy="4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○○分野における□□□を目的とした△△の実証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ja-JP" sz="1100">
                <a:latin typeface="游ゴシック Medium"/>
                <a:ea typeface="游ゴシック Medium"/>
              </a:rPr>
              <a:t>※プロジェクト名は本資料、申請書、別紙１で統一すること</a:t>
            </a:r>
            <a:endParaRPr lang="ja-JP"/>
          </a:p>
        </p:txBody>
      </p:sp>
      <p:sp>
        <p:nvSpPr>
          <p:cNvPr id="15" name="テキスト ボックス 16"/>
          <p:cNvSpPr txBox="1"/>
          <p:nvPr/>
        </p:nvSpPr>
        <p:spPr bwMode="auto">
          <a:xfrm>
            <a:off x="4515985" y="2060254"/>
            <a:ext cx="4325359" cy="10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rtlCol="0" anchor="t">
            <a:spAutoFit/>
          </a:bodyPr>
          <a:lstStyle/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○○○○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・実証事業の目的および背景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・本事業で開発する製品、サービス等のユニークな点、日本の既存のサービスと差別化できる点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・具体的な手法やスケジュール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・協働先名および当該企業との連携、役割分担</a:t>
            </a:r>
            <a:endParaRPr lang="en-US" altLang="ja-JP" sz="975">
              <a:latin typeface="游ゴシック Medium"/>
              <a:ea typeface="游ゴシック Medium"/>
              <a:cs typeface="Meiryo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62828" y="3815935"/>
            <a:ext cx="3126537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会社概要及びサービス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cxnSp>
        <p:nvCxnSpPr>
          <p:cNvPr id="4" name="直線コネクタ 3"/>
          <p:cNvCxnSpPr>
            <a:cxnSpLocks/>
          </p:cNvCxnSpPr>
          <p:nvPr/>
        </p:nvCxnSpPr>
        <p:spPr bwMode="auto">
          <a:xfrm>
            <a:off x="4264160" y="1521244"/>
            <a:ext cx="57201" cy="48338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" name="テキスト ボックス 4"/>
          <p:cNvSpPr txBox="1"/>
          <p:nvPr/>
        </p:nvSpPr>
        <p:spPr bwMode="auto">
          <a:xfrm>
            <a:off x="1267206" y="5373087"/>
            <a:ext cx="1242138" cy="9002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提案事業を端的に示す写真や図などのビジュアル資料を</a:t>
            </a:r>
            <a:r>
              <a:rPr kumimoji="1" lang="en-US" altLang="ja-JP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</a:t>
            </a:r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点以上掲載</a:t>
            </a:r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170876" y="1318953"/>
            <a:ext cx="124213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企業ロゴ</a:t>
            </a:r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endParaRPr kumimoji="1" lang="ja-JP" altLang="en-US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6451595" y="116632"/>
            <a:ext cx="206979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対内直接投資促進事業費補助金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28561" y="3814048"/>
            <a:ext cx="2882467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期待される効果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18D76B-04F4-AD4E-5807-082DFAEFC1D3}"/>
              </a:ext>
            </a:extLst>
          </p:cNvPr>
          <p:cNvSpPr txBox="1"/>
          <p:nvPr/>
        </p:nvSpPr>
        <p:spPr>
          <a:xfrm>
            <a:off x="4571999" y="1520304"/>
            <a:ext cx="2839030" cy="276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120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charset="0"/>
              </a:rPr>
              <a:t>予定している実証事業の内容</a:t>
            </a:r>
            <a:endParaRPr lang="en-US" altLang="ja-JP" sz="1200"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Arial" charset="0"/>
            </a:endParaRPr>
          </a:p>
        </p:txBody>
      </p:sp>
      <p:sp>
        <p:nvSpPr>
          <p:cNvPr id="16" name="テキスト ボックス 16">
            <a:extLst>
              <a:ext uri="{FF2B5EF4-FFF2-40B4-BE49-F238E27FC236}">
                <a16:creationId xmlns:a16="http://schemas.microsoft.com/office/drawing/2014/main" id="{723B60E0-CCBB-9F47-DFBB-87CC7A3860DE}"/>
              </a:ext>
            </a:extLst>
          </p:cNvPr>
          <p:cNvSpPr txBox="1"/>
          <p:nvPr/>
        </p:nvSpPr>
        <p:spPr bwMode="auto">
          <a:xfrm>
            <a:off x="4571999" y="4139412"/>
            <a:ext cx="4313239" cy="103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 rtlCol="0" anchor="t">
            <a:spAutoFit/>
          </a:bodyPr>
          <a:lstStyle/>
          <a:p>
            <a:pPr marL="214313" indent="-214313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○○○○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・将来的に拠点化・ビジネスモデル導入された際の、日本市場で想定される効果（社会課題解決・サプライチェーンの強靭化、地域経済への貢献など）。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/>
                <a:ea typeface="游ゴシック Medium"/>
                <a:cs typeface="Meiryo" charset="-128"/>
              </a:rPr>
              <a:t>・当該ビジネス分野における費用対効果や収益率の向上、コストダウンなど。</a:t>
            </a:r>
            <a:endParaRPr lang="en-US" altLang="ja-JP" sz="1050">
              <a:latin typeface="游ゴシック Medium"/>
              <a:ea typeface="游ゴシック Medium"/>
              <a:cs typeface="Meiryo" charset="-128"/>
            </a:endParaRPr>
          </a:p>
        </p:txBody>
      </p:sp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FE3F314B-A487-11D6-8225-EF2ED1677AB2}"/>
              </a:ext>
            </a:extLst>
          </p:cNvPr>
          <p:cNvSpPr/>
          <p:nvPr/>
        </p:nvSpPr>
        <p:spPr bwMode="auto">
          <a:xfrm>
            <a:off x="349369" y="243590"/>
            <a:ext cx="1538906" cy="838442"/>
          </a:xfrm>
          <a:prstGeom prst="wedgeRectCallout">
            <a:avLst>
              <a:gd name="adj1" fmla="val -20369"/>
              <a:gd name="adj2" fmla="val 4626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【日本語】・游ゴシック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Medium14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ポイント</a:t>
            </a:r>
            <a:endParaRPr lang="en-US" altLang="ja-JP" sz="825">
              <a:solidFill>
                <a:srgbClr val="FF0000"/>
              </a:solidFill>
              <a:latin typeface="游ゴシック Medium"/>
              <a:ea typeface="游ゴシック Medium"/>
            </a:endParaRPr>
          </a:p>
          <a:p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・「である調」の文章で具体的かつ簡潔に記入すること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。</a:t>
            </a:r>
          </a:p>
          <a:p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【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"/>
              </a:rPr>
              <a:t>英語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"/>
              </a:rPr>
              <a:t>】</a:t>
            </a:r>
            <a:r>
              <a:rPr lang="en-US" sz="825">
                <a:solidFill>
                  <a:srgbClr val="FF0000"/>
                </a:solidFill>
                <a:latin typeface="游ゴシック Medium"/>
                <a:cs typeface="Times New Roman"/>
              </a:rPr>
              <a:t>Times New Roman 14</a:t>
            </a:r>
            <a:r>
              <a:rPr lang="ja-JP" altLang="en-US" sz="825">
                <a:solidFill>
                  <a:srgbClr val="FF0000"/>
                </a:solidFill>
                <a:latin typeface="游ゴシック Medium"/>
                <a:ea typeface="游ゴシック Medium"/>
                <a:cs typeface="Times New Roman"/>
              </a:rPr>
              <a:t>ポイント</a:t>
            </a:r>
            <a:endParaRPr lang="en-US" sz="1800">
              <a:solidFill>
                <a:srgbClr val="FF0000"/>
              </a:solidFill>
              <a:latin typeface="游ゴシック Medium"/>
              <a:ea typeface="游ゴシック Medium"/>
            </a:endParaRPr>
          </a:p>
        </p:txBody>
      </p:sp>
      <p:sp>
        <p:nvSpPr>
          <p:cNvPr id="24" name="テキスト ボックス 16">
            <a:extLst>
              <a:ext uri="{FF2B5EF4-FFF2-40B4-BE49-F238E27FC236}">
                <a16:creationId xmlns:a16="http://schemas.microsoft.com/office/drawing/2014/main" id="{FE56A88C-60D8-47A1-35DC-50CC4DA5A991}"/>
              </a:ext>
            </a:extLst>
          </p:cNvPr>
          <p:cNvSpPr txBox="1"/>
          <p:nvPr/>
        </p:nvSpPr>
        <p:spPr bwMode="auto">
          <a:xfrm>
            <a:off x="142720" y="4171548"/>
            <a:ext cx="3491111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n"/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○○〇〇〇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・会社の具体的な活動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" charset="-128"/>
              </a:rPr>
              <a:t>・本事業で対象となる技術やサービスの具体的な実績</a:t>
            </a:r>
            <a:endParaRPr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  <a:cs typeface="Meiryo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96663F1-6FB5-6965-4BAA-0D7F17508738}"/>
              </a:ext>
            </a:extLst>
          </p:cNvPr>
          <p:cNvSpPr txBox="1"/>
          <p:nvPr/>
        </p:nvSpPr>
        <p:spPr bwMode="auto">
          <a:xfrm>
            <a:off x="283075" y="1953899"/>
            <a:ext cx="119384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ja-JP" altLang="en-US" sz="1050" u="sng"/>
              <a:t>企業</a:t>
            </a:r>
            <a:r>
              <a:rPr kumimoji="1" lang="en-US" altLang="ja-JP" sz="1050" u="sng"/>
              <a:t>URL</a:t>
            </a:r>
            <a:endParaRPr kumimoji="1" lang="ja-JP" altLang="en-US" sz="1050" u="sng"/>
          </a:p>
        </p:txBody>
      </p:sp>
    </p:spTree>
    <p:extLst>
      <p:ext uri="{BB962C8B-B14F-4D97-AF65-F5344CB8AC3E}">
        <p14:creationId xmlns:p14="http://schemas.microsoft.com/office/powerpoint/2010/main" val="400989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1855610" y="484714"/>
            <a:ext cx="5958198" cy="479675"/>
          </a:xfrm>
        </p:spPr>
        <p:txBody>
          <a:bodyPr/>
          <a:lstStyle/>
          <a:p>
            <a:pPr algn="ctr"/>
            <a:r>
              <a:rPr kumimoji="1" lang="ja-JP" altLang="en-US" sz="2400" b="1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○○○○○○〇（</a:t>
            </a:r>
            <a:r>
              <a:rPr kumimoji="1" lang="en-US" altLang="ja-JP" sz="2400" b="1">
                <a:solidFill>
                  <a:schemeClr val="bg1"/>
                </a:solidFill>
              </a:rPr>
              <a:t>Company Name</a:t>
            </a:r>
            <a:r>
              <a:rPr kumimoji="1" lang="ja-JP" altLang="en-US" sz="2400" b="1">
                <a:solidFill>
                  <a:schemeClr val="bg1"/>
                </a:solidFill>
              </a:rPr>
              <a:t>）</a:t>
            </a:r>
          </a:p>
        </p:txBody>
      </p:sp>
      <p:sp>
        <p:nvSpPr>
          <p:cNvPr id="7" name="テキスト ボックス 30">
            <a:extLst>
              <a:ext uri="{FF2B5EF4-FFF2-40B4-BE49-F238E27FC236}">
                <a16:creationId xmlns:a16="http://schemas.microsoft.com/office/drawing/2014/main" id="{7FC42E28-2D8C-4846-B98E-09CCDBAA24AD}"/>
              </a:ext>
            </a:extLst>
          </p:cNvPr>
          <p:cNvSpPr txBox="1"/>
          <p:nvPr/>
        </p:nvSpPr>
        <p:spPr>
          <a:xfrm>
            <a:off x="1907704" y="1341151"/>
            <a:ext cx="2144348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Address: </a:t>
            </a: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Employees: </a:t>
            </a:r>
          </a:p>
          <a:p>
            <a:pPr marL="257175" indent="-257175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kumimoji="1" lang="en-US" altLang="ja-JP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Established </a:t>
            </a:r>
          </a:p>
          <a:p>
            <a:pPr marL="257175" indent="-257175">
              <a:buFont typeface="Wingdings" panose="05000000000000000000" pitchFamily="2" charset="2"/>
              <a:buChar char="q"/>
              <a:defRPr/>
            </a:pPr>
            <a:r>
              <a:rPr lang="ja-JP" altLang="en-US" sz="1050">
                <a:solidFill>
                  <a:srgbClr val="000000">
                    <a:lumMod val="75000"/>
                  </a:srgbClr>
                </a:solidFill>
                <a:latin typeface="Times New Roman"/>
                <a:cs typeface="Times New Roman"/>
              </a:rPr>
              <a:t>Business: </a:t>
            </a:r>
            <a:endParaRPr kumimoji="1" 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5367120" y="283723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hangingPunct="0">
              <a:defRPr/>
            </a:pPr>
            <a:endParaRPr kumimoji="1" lang="ja-JP" altLang="en-US" sz="18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684" y="2302230"/>
            <a:ext cx="3091851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Outline of the demonstration project</a:t>
            </a:r>
            <a:endParaRPr lang="en-US" altLang="ja-JP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04636" y="1710620"/>
            <a:ext cx="3099611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 Details of demonstration</a:t>
            </a:r>
            <a:endParaRPr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0325" y="3952304"/>
            <a:ext cx="3126537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US" altLang="ja-JP" sz="1050" dirty="0">
                <a:solidFill>
                  <a:srgbClr val="000000"/>
                </a:solidFill>
                <a:latin typeface="Times New Roman"/>
                <a:cs typeface="Times New Roman"/>
              </a:rPr>
              <a:t>Company Profile and Services</a:t>
            </a:r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4401805" y="1772355"/>
            <a:ext cx="20066" cy="40665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テキスト ボックス 8"/>
          <p:cNvSpPr txBox="1"/>
          <p:nvPr/>
        </p:nvSpPr>
        <p:spPr bwMode="auto">
          <a:xfrm>
            <a:off x="4814930" y="75818"/>
            <a:ext cx="3595856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825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Subsidy for Projects to Stimulate Direct Investment in Japan</a:t>
            </a: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14930" y="3952304"/>
            <a:ext cx="3079832" cy="253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ja-JP" altLang="en-US" sz="1050">
                <a:solidFill>
                  <a:srgbClr val="000000"/>
                </a:solidFill>
                <a:latin typeface="Times New Roman"/>
                <a:cs typeface="Times New Roman"/>
              </a:rPr>
              <a:t>Expected </a:t>
            </a: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outcome of </a:t>
            </a:r>
            <a:r>
              <a:rPr kumimoji="1" lang="ja-JP" altLang="en-US" sz="1050">
                <a:solidFill>
                  <a:srgbClr val="000000"/>
                </a:solidFill>
                <a:latin typeface="Times New Roman"/>
                <a:cs typeface="Times New Roman"/>
              </a:rPr>
              <a:t>beneficiary effects</a:t>
            </a:r>
            <a:endParaRPr kumimoji="1" lang="en-US" altLang="ja-JP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7915" y="1837578"/>
            <a:ext cx="55656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ja-JP" sz="1050">
                <a:solidFill>
                  <a:srgbClr val="000000"/>
                </a:solidFill>
                <a:latin typeface="Times New Roman"/>
                <a:cs typeface="Times New Roman"/>
              </a:rPr>
              <a:t>https://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05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07B02D-DC29-E170-9D40-016E94274544}"/>
              </a:ext>
            </a:extLst>
          </p:cNvPr>
          <p:cNvSpPr txBox="1"/>
          <p:nvPr/>
        </p:nvSpPr>
        <p:spPr bwMode="auto">
          <a:xfrm>
            <a:off x="223409" y="1260497"/>
            <a:ext cx="1242138" cy="5770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ctr" eaLnBrk="0" hangingPunct="0"/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r>
              <a:rPr kumimoji="1" lang="ja-JP" altLang="en-US" sz="105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企業ロゴ</a:t>
            </a:r>
            <a:endParaRPr kumimoji="1" lang="en-US" altLang="ja-JP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 eaLnBrk="0" hangingPunct="0"/>
            <a:endParaRPr kumimoji="1" lang="ja-JP" altLang="en-US" sz="105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920967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0" hangingPunct="0">
          <a:defRPr dirty="0" smtClean="0"/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ool10-p-4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-cool1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12700" cap="flat" cmpd="sng" algn="ctr">
          <a:solidFill>
            <a:sysClr val="windowText" lastClr="000000"/>
          </a:solidFill>
          <a:prstDash val="solid"/>
        </a:ln>
        <a:effectLst/>
      </a:spPr>
      <a:bodyPr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Calibri"/>
            <a:ea typeface="ＭＳ Ｐゴシック"/>
            <a:cs typeface="+mn-cs"/>
          </a:defRPr>
        </a:defPPr>
      </a:lstStyle>
    </a:spDef>
    <a:lnDef>
      <a:spPr>
        <a:noFill/>
        <a:ln w="25400"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  <a:txDef>
      <a:spPr>
        <a:noFill/>
      </a:spPr>
      <a:bodyPr wrap="square" rtlCol="0">
        <a:spAutoFit/>
      </a:bodyPr>
      <a:lstStyle>
        <a:defPPr>
          <a:defRPr kumimoji="1" sz="1200" dirty="0" smtClean="0"/>
        </a:defPPr>
      </a:lstStyle>
    </a:txDef>
  </a:objectDefaults>
  <a:extraClrSchemeLst>
    <a:extraClrScheme>
      <a:clrScheme name="p-cool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cool10-p-4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p-cool1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12700" cap="flat" cmpd="sng" algn="ctr">
          <a:solidFill>
            <a:sysClr val="windowText" lastClr="000000"/>
          </a:solidFill>
          <a:prstDash val="solid"/>
        </a:ln>
        <a:effectLst/>
      </a:spPr>
      <a:bodyPr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9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Calibri"/>
            <a:ea typeface="ＭＳ Ｐゴシック"/>
            <a:cs typeface="+mn-cs"/>
          </a:defRPr>
        </a:defPPr>
      </a:lstStyle>
    </a:spDef>
    <a:lnDef>
      <a:spPr>
        <a:noFill/>
        <a:ln w="25400"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>
    <a:extraClrScheme>
      <a:clrScheme name="p-cool1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-cool1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-cool1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 New Roman"/>
        <a:ea typeface="Times New Roman"/>
        <a:cs typeface="Times New Roman"/>
      </a:majorFont>
      <a:minorFont>
        <a:latin typeface="Times New Roman"/>
        <a:ea typeface="Times New Roman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Osaka" charset="-128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 eaLnBrk="0" hangingPunct="0">
          <a:defRPr dirty="0" smtClean="0"/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4AB1C6E30C57747B5C11DA77D45BF41" ma:contentTypeVersion="16" ma:contentTypeDescription="新しいドキュメントを作成します。" ma:contentTypeScope="" ma:versionID="a7b01d6636f2e7cf7c7129645ae16d84">
  <xsd:schema xmlns:xsd="http://www.w3.org/2001/XMLSchema" xmlns:xs="http://www.w3.org/2001/XMLSchema" xmlns:p="http://schemas.microsoft.com/office/2006/metadata/properties" xmlns:ns2="841d8eeb-7cad-4850-91b4-4867858ade02" xmlns:ns3="5096907c-b03b-4ecc-9f8c-815f5b27273b" targetNamespace="http://schemas.microsoft.com/office/2006/metadata/properties" ma:root="true" ma:fieldsID="8c8e44931fcfaf8c655d234827b1e091" ns2:_="" ns3:_="">
    <xsd:import namespace="841d8eeb-7cad-4850-91b4-4867858ade02"/>
    <xsd:import namespace="5096907c-b03b-4ecc-9f8c-815f5b272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1d8eeb-7cad-4850-91b4-4867858ade0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画像タグ" ma:readOnly="false" ma:fieldId="{5cf76f15-5ced-4ddc-b409-7134ff3c332f}" ma:taxonomyMulti="true" ma:sspId="182b0f76-d187-467d-a507-94d1dbb104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96907c-b03b-4ecc-9f8c-815f5b27273b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c67550e1-9e41-4ef4-8ae7-b40b32374094}" ma:internalName="TaxCatchAll" ma:showField="CatchAllData" ma:web="5096907c-b03b-4ecc-9f8c-815f5b2727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41d8eeb-7cad-4850-91b4-4867858ade02">
      <Terms xmlns="http://schemas.microsoft.com/office/infopath/2007/PartnerControls"/>
    </lcf76f155ced4ddcb4097134ff3c332f>
    <TaxCatchAll xmlns="5096907c-b03b-4ecc-9f8c-815f5b27273b" xsi:nil="true"/>
  </documentManagement>
</p:properties>
</file>

<file path=customXml/itemProps1.xml><?xml version="1.0" encoding="utf-8"?>
<ds:datastoreItem xmlns:ds="http://schemas.openxmlformats.org/officeDocument/2006/customXml" ds:itemID="{94E4DB28-7E17-4568-88D0-2F053A876A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BD8A19-460D-45B4-BC7E-B5B1F012AC40}">
  <ds:schemaRefs>
    <ds:schemaRef ds:uri="5096907c-b03b-4ecc-9f8c-815f5b27273b"/>
    <ds:schemaRef ds:uri="841d8eeb-7cad-4850-91b4-4867858ade0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80D07CB-599A-46CD-9E1E-F64AA21BA4A3}">
  <ds:schemaRefs>
    <ds:schemaRef ds:uri="295b72d1-222f-431f-8b62-ca280b687e68"/>
    <ds:schemaRef ds:uri="354c3cfb-5eb9-47dc-9322-ced47a52b815"/>
    <ds:schemaRef ds:uri="5096907c-b03b-4ecc-9f8c-815f5b27273b"/>
    <ds:schemaRef ds:uri="841d8eeb-7cad-4850-91b4-4867858ade02"/>
    <ds:schemaRef ds:uri="b8b19dfe-728a-42ef-9258-ebac78fb91a7"/>
    <ds:schemaRef ds:uri="c0e71000-e0cc-4dbf-97a7-5d91da37e7e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1d5ce837-86eb-4900-9c2a-2a13b5c0ee0d}" enabled="1" method="Privileged" siteId="{08b42e22-3a77-40ef-a51b-37104946de0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(4:3)</PresentationFormat>
  <Slides>2</Slides>
  <Notes>2</Notes>
  <HiddenSlides>0</HiddenSlide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Blank</vt:lpstr>
      <vt:lpstr>2_デザインの設定</vt:lpstr>
      <vt:lpstr>1_デザインの設定</vt:lpstr>
      <vt:lpstr>デザインの設定</vt:lpstr>
      <vt:lpstr>3_cool10-p-4</vt:lpstr>
      <vt:lpstr>2_cool10-p-4</vt:lpstr>
      <vt:lpstr>16_Blank</vt:lpstr>
      <vt:lpstr>○○○○○○〇（企業名）</vt:lpstr>
      <vt:lpstr>○○○○○○〇（Company Name）</vt:lpstr>
    </vt:vector>
  </TitlesOfParts>
  <Company>2AD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JETRO serve you?</dc:title>
  <dc:creator>Dan Ward</dc:creator>
  <cp:revision>3</cp:revision>
  <cp:lastPrinted>2021-04-28T00:01:22Z</cp:lastPrinted>
  <dcterms:created xsi:type="dcterms:W3CDTF">2004-05-07T01:48:55Z</dcterms:created>
  <dcterms:modified xsi:type="dcterms:W3CDTF">2024-03-21T05:50:50Z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0x010100C4AB1C6E30C57747B5C11DA77D45BF41</vt:lpwstr>
  </property>
  <property fmtid="{D5CDD505-2E9C-101B-9397-08002B2CF9AE}" pid="3" name="ClassificationContentMarkingHeaderText">
    <vt:lpwstr>C2-1　　　.</vt:lpwstr>
  </property>
  <property fmtid="{D5CDD505-2E9C-101B-9397-08002B2CF9AE}" pid="4" name="MediaServiceImageTags">
    <vt:lpwstr/>
  </property>
</Properties>
</file>