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135.xml" ContentType="application/vnd.openxmlformats-officedocument.presentationml.slideLayout+xml"/>
  <Override PartName="/ppt/theme/theme3.xml" ContentType="application/vnd.openxmlformats-officedocument.theme+xml"/>
  <Override PartName="/ppt/tags/tag62.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4.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17" r:id="rId4"/>
    <p:sldMasterId id="2147485185" r:id="rId5"/>
    <p:sldMasterId id="2147485253" r:id="rId6"/>
    <p:sldMasterId id="2147485255" r:id="rId7"/>
  </p:sldMasterIdLst>
  <p:notesMasterIdLst>
    <p:notesMasterId r:id="rId9"/>
  </p:notesMasterIdLst>
  <p:handoutMasterIdLst>
    <p:handoutMasterId r:id="rId10"/>
  </p:handoutMasterIdLst>
  <p:sldIdLst>
    <p:sldId id="2147481095" r:id="rId8"/>
  </p:sldIdLst>
  <p:sldSz cx="12192000" cy="6858000"/>
  <p:notesSz cx="6805613" cy="9939338"/>
  <p:custShowLst>
    <p:custShow name="Format Guide Workshop" id="0">
      <p:sldLst/>
    </p:custShow>
  </p:custShowLst>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9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BA74"/>
    <a:srgbClr val="3EAD92"/>
    <a:srgbClr val="4FB49C"/>
    <a:srgbClr val="EEE89A"/>
    <a:srgbClr val="E71C57"/>
    <a:srgbClr val="1F8B57"/>
    <a:srgbClr val="C9700A"/>
    <a:srgbClr val="CBE1EE"/>
    <a:srgbClr val="F2F2F2"/>
    <a:srgbClr val="8DC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BD6F6A-5753-4637-8D1D-521DED0F38C1}" v="47" dt="2024-03-05T06:58:24.8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989" autoAdjust="0"/>
  </p:normalViewPr>
  <p:slideViewPr>
    <p:cSldViewPr snapToGrid="0">
      <p:cViewPr varScale="1">
        <p:scale>
          <a:sx n="105" d="100"/>
          <a:sy n="105" d="100"/>
        </p:scale>
        <p:origin x="174" y="114"/>
      </p:cViewPr>
      <p:guideLst>
        <p:guide pos="3840"/>
        <p:guide orient="horz" pos="96"/>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kamata, Takehiro" userId="b4b97333-f814-41d2-bbe8-24dc3ca57c01" providerId="ADAL" clId="{69BD6F6A-5753-4637-8D1D-521DED0F38C1}"/>
    <pc:docChg chg="undo custSel modSld">
      <pc:chgData name="Hakamata, Takehiro" userId="b4b97333-f814-41d2-bbe8-24dc3ca57c01" providerId="ADAL" clId="{69BD6F6A-5753-4637-8D1D-521DED0F38C1}" dt="2024-03-05T07:06:33.782" v="570" actId="478"/>
      <pc:docMkLst>
        <pc:docMk/>
      </pc:docMkLst>
      <pc:sldChg chg="addSp delSp modSp mod">
        <pc:chgData name="Hakamata, Takehiro" userId="b4b97333-f814-41d2-bbe8-24dc3ca57c01" providerId="ADAL" clId="{69BD6F6A-5753-4637-8D1D-521DED0F38C1}" dt="2024-03-05T07:06:33.782" v="570" actId="478"/>
        <pc:sldMkLst>
          <pc:docMk/>
          <pc:sldMk cId="1835453504" sldId="2147481095"/>
        </pc:sldMkLst>
        <pc:spChg chg="add del mod delST">
          <ac:chgData name="Hakamata, Takehiro" userId="b4b97333-f814-41d2-bbe8-24dc3ca57c01" providerId="ADAL" clId="{69BD6F6A-5753-4637-8D1D-521DED0F38C1}" dt="2024-03-05T07:06:33.782" v="570" actId="478"/>
          <ac:spMkLst>
            <pc:docMk/>
            <pc:sldMk cId="1835453504" sldId="2147481095"/>
            <ac:spMk id="2" creationId="{5E2217CC-757D-1E88-9D25-52AA6E3AC319}"/>
          </ac:spMkLst>
        </pc:spChg>
        <pc:spChg chg="mod">
          <ac:chgData name="Hakamata, Takehiro" userId="b4b97333-f814-41d2-bbe8-24dc3ca57c01" providerId="ADAL" clId="{69BD6F6A-5753-4637-8D1D-521DED0F38C1}" dt="2024-02-28T23:25:48.353" v="9" actId="20577"/>
          <ac:spMkLst>
            <pc:docMk/>
            <pc:sldMk cId="1835453504" sldId="2147481095"/>
            <ac:spMk id="12" creationId="{7B1E376B-E96F-711F-F444-E2C3375A1689}"/>
          </ac:spMkLst>
        </pc:spChg>
        <pc:spChg chg="mod">
          <ac:chgData name="Hakamata, Takehiro" userId="b4b97333-f814-41d2-bbe8-24dc3ca57c01" providerId="ADAL" clId="{69BD6F6A-5753-4637-8D1D-521DED0F38C1}" dt="2024-03-05T06:58:59.020" v="370" actId="20577"/>
          <ac:spMkLst>
            <pc:docMk/>
            <pc:sldMk cId="1835453504" sldId="2147481095"/>
            <ac:spMk id="23" creationId="{BE76F94A-FF67-4A29-612D-213A470AB150}"/>
          </ac:spMkLst>
        </pc:spChg>
        <pc:spChg chg="mod">
          <ac:chgData name="Hakamata, Takehiro" userId="b4b97333-f814-41d2-bbe8-24dc3ca57c01" providerId="ADAL" clId="{69BD6F6A-5753-4637-8D1D-521DED0F38C1}" dt="2024-03-05T07:06:25.762" v="569" actId="20577"/>
          <ac:spMkLst>
            <pc:docMk/>
            <pc:sldMk cId="1835453504" sldId="2147481095"/>
            <ac:spMk id="32" creationId="{ECA1B731-A42D-41B7-7BA4-9E2D7AAA4E17}"/>
          </ac:spMkLst>
        </pc:spChg>
        <pc:spChg chg="mod">
          <ac:chgData name="Hakamata, Takehiro" userId="b4b97333-f814-41d2-bbe8-24dc3ca57c01" providerId="ADAL" clId="{69BD6F6A-5753-4637-8D1D-521DED0F38C1}" dt="2024-03-05T07:05:46.909" v="495" actId="20577"/>
          <ac:spMkLst>
            <pc:docMk/>
            <pc:sldMk cId="1835453504" sldId="2147481095"/>
            <ac:spMk id="36" creationId="{C3FE17D6-AD32-6932-C14A-3D39A93A2705}"/>
          </ac:spMkLst>
        </pc:spChg>
        <pc:spChg chg="mod">
          <ac:chgData name="Hakamata, Takehiro" userId="b4b97333-f814-41d2-bbe8-24dc3ca57c01" providerId="ADAL" clId="{69BD6F6A-5753-4637-8D1D-521DED0F38C1}" dt="2024-03-05T07:01:40.839" v="377" actId="20577"/>
          <ac:spMkLst>
            <pc:docMk/>
            <pc:sldMk cId="1835453504" sldId="2147481095"/>
            <ac:spMk id="60" creationId="{D3A7BB49-90AA-AE03-874D-E29EC007C865}"/>
          </ac:spMkLst>
        </pc:spChg>
        <pc:spChg chg="mod">
          <ac:chgData name="Hakamata, Takehiro" userId="b4b97333-f814-41d2-bbe8-24dc3ca57c01" providerId="ADAL" clId="{69BD6F6A-5753-4637-8D1D-521DED0F38C1}" dt="2024-03-05T06:58:15.795" v="233" actId="14100"/>
          <ac:spMkLst>
            <pc:docMk/>
            <pc:sldMk cId="1835453504" sldId="2147481095"/>
            <ac:spMk id="77" creationId="{6493FA6B-8198-28A1-02B8-8F3718DD24AC}"/>
          </ac:spMkLst>
        </pc:spChg>
        <pc:spChg chg="add del">
          <ac:chgData name="Hakamata, Takehiro" userId="b4b97333-f814-41d2-bbe8-24dc3ca57c01" providerId="ADAL" clId="{69BD6F6A-5753-4637-8D1D-521DED0F38C1}" dt="2024-03-05T06:58:12.685" v="232" actId="478"/>
          <ac:spMkLst>
            <pc:docMk/>
            <pc:sldMk cId="1835453504" sldId="2147481095"/>
            <ac:spMk id="79" creationId="{B5702E16-1503-992B-4FEA-5FFCBFA91232}"/>
          </ac:spMkLst>
        </pc:spChg>
        <pc:spChg chg="mod">
          <ac:chgData name="Hakamata, Takehiro" userId="b4b97333-f814-41d2-bbe8-24dc3ca57c01" providerId="ADAL" clId="{69BD6F6A-5753-4637-8D1D-521DED0F38C1}" dt="2024-03-05T06:58:24.854" v="275" actId="1037"/>
          <ac:spMkLst>
            <pc:docMk/>
            <pc:sldMk cId="1835453504" sldId="2147481095"/>
            <ac:spMk id="80" creationId="{F7303BC4-3EF1-1414-7951-45BD0752CF71}"/>
          </ac:spMkLst>
        </pc:spChg>
      </pc:sldChg>
    </pc:docChg>
  </pc:docChgLst>
  <pc:docChgLst>
    <pc:chgData name="Ueno, Taku" userId="05b5e1db-9842-4960-8c98-edc5e8969af3" providerId="ADAL" clId="{3D223105-BCBD-482A-80CF-517FAD7080C6}"/>
    <pc:docChg chg="undo custSel delSld modSld">
      <pc:chgData name="Ueno, Taku" userId="05b5e1db-9842-4960-8c98-edc5e8969af3" providerId="ADAL" clId="{3D223105-BCBD-482A-80CF-517FAD7080C6}" dt="2024-02-02T08:53:11.657" v="133" actId="20577"/>
      <pc:docMkLst>
        <pc:docMk/>
      </pc:docMkLst>
      <pc:sldChg chg="del">
        <pc:chgData name="Ueno, Taku" userId="05b5e1db-9842-4960-8c98-edc5e8969af3" providerId="ADAL" clId="{3D223105-BCBD-482A-80CF-517FAD7080C6}" dt="2024-02-02T08:45:41.953" v="0" actId="47"/>
        <pc:sldMkLst>
          <pc:docMk/>
          <pc:sldMk cId="1780120048" sldId="2147477024"/>
        </pc:sldMkLst>
      </pc:sldChg>
      <pc:sldChg chg="del">
        <pc:chgData name="Ueno, Taku" userId="05b5e1db-9842-4960-8c98-edc5e8969af3" providerId="ADAL" clId="{3D223105-BCBD-482A-80CF-517FAD7080C6}" dt="2024-02-02T08:45:41.953" v="0" actId="47"/>
        <pc:sldMkLst>
          <pc:docMk/>
          <pc:sldMk cId="3836226588" sldId="2147477027"/>
        </pc:sldMkLst>
      </pc:sldChg>
      <pc:sldChg chg="del">
        <pc:chgData name="Ueno, Taku" userId="05b5e1db-9842-4960-8c98-edc5e8969af3" providerId="ADAL" clId="{3D223105-BCBD-482A-80CF-517FAD7080C6}" dt="2024-02-02T08:45:41.953" v="0" actId="47"/>
        <pc:sldMkLst>
          <pc:docMk/>
          <pc:sldMk cId="4040013317" sldId="2147477029"/>
        </pc:sldMkLst>
      </pc:sldChg>
      <pc:sldChg chg="del">
        <pc:chgData name="Ueno, Taku" userId="05b5e1db-9842-4960-8c98-edc5e8969af3" providerId="ADAL" clId="{3D223105-BCBD-482A-80CF-517FAD7080C6}" dt="2024-02-02T08:45:41.953" v="0" actId="47"/>
        <pc:sldMkLst>
          <pc:docMk/>
          <pc:sldMk cId="3844784128" sldId="2147477034"/>
        </pc:sldMkLst>
      </pc:sldChg>
      <pc:sldChg chg="del">
        <pc:chgData name="Ueno, Taku" userId="05b5e1db-9842-4960-8c98-edc5e8969af3" providerId="ADAL" clId="{3D223105-BCBD-482A-80CF-517FAD7080C6}" dt="2024-02-02T08:45:41.953" v="0" actId="47"/>
        <pc:sldMkLst>
          <pc:docMk/>
          <pc:sldMk cId="1321239824" sldId="2147477035"/>
        </pc:sldMkLst>
      </pc:sldChg>
      <pc:sldChg chg="del">
        <pc:chgData name="Ueno, Taku" userId="05b5e1db-9842-4960-8c98-edc5e8969af3" providerId="ADAL" clId="{3D223105-BCBD-482A-80CF-517FAD7080C6}" dt="2024-02-02T08:45:41.953" v="0" actId="47"/>
        <pc:sldMkLst>
          <pc:docMk/>
          <pc:sldMk cId="208701018" sldId="2147477040"/>
        </pc:sldMkLst>
      </pc:sldChg>
      <pc:sldChg chg="del">
        <pc:chgData name="Ueno, Taku" userId="05b5e1db-9842-4960-8c98-edc5e8969af3" providerId="ADAL" clId="{3D223105-BCBD-482A-80CF-517FAD7080C6}" dt="2024-02-02T08:45:41.953" v="0" actId="47"/>
        <pc:sldMkLst>
          <pc:docMk/>
          <pc:sldMk cId="1021028085" sldId="2147477042"/>
        </pc:sldMkLst>
      </pc:sldChg>
      <pc:sldChg chg="del">
        <pc:chgData name="Ueno, Taku" userId="05b5e1db-9842-4960-8c98-edc5e8969af3" providerId="ADAL" clId="{3D223105-BCBD-482A-80CF-517FAD7080C6}" dt="2024-02-02T08:45:41.953" v="0" actId="47"/>
        <pc:sldMkLst>
          <pc:docMk/>
          <pc:sldMk cId="933971585" sldId="2147477044"/>
        </pc:sldMkLst>
      </pc:sldChg>
      <pc:sldChg chg="del">
        <pc:chgData name="Ueno, Taku" userId="05b5e1db-9842-4960-8c98-edc5e8969af3" providerId="ADAL" clId="{3D223105-BCBD-482A-80CF-517FAD7080C6}" dt="2024-02-02T08:45:41.953" v="0" actId="47"/>
        <pc:sldMkLst>
          <pc:docMk/>
          <pc:sldMk cId="1966675272" sldId="2147477045"/>
        </pc:sldMkLst>
      </pc:sldChg>
      <pc:sldChg chg="del">
        <pc:chgData name="Ueno, Taku" userId="05b5e1db-9842-4960-8c98-edc5e8969af3" providerId="ADAL" clId="{3D223105-BCBD-482A-80CF-517FAD7080C6}" dt="2024-02-02T08:45:41.953" v="0" actId="47"/>
        <pc:sldMkLst>
          <pc:docMk/>
          <pc:sldMk cId="1493409658" sldId="2147477046"/>
        </pc:sldMkLst>
      </pc:sldChg>
      <pc:sldChg chg="del">
        <pc:chgData name="Ueno, Taku" userId="05b5e1db-9842-4960-8c98-edc5e8969af3" providerId="ADAL" clId="{3D223105-BCBD-482A-80CF-517FAD7080C6}" dt="2024-02-02T08:45:41.953" v="0" actId="47"/>
        <pc:sldMkLst>
          <pc:docMk/>
          <pc:sldMk cId="527678561" sldId="2147477049"/>
        </pc:sldMkLst>
      </pc:sldChg>
      <pc:sldChg chg="del">
        <pc:chgData name="Ueno, Taku" userId="05b5e1db-9842-4960-8c98-edc5e8969af3" providerId="ADAL" clId="{3D223105-BCBD-482A-80CF-517FAD7080C6}" dt="2024-02-02T08:45:41.953" v="0" actId="47"/>
        <pc:sldMkLst>
          <pc:docMk/>
          <pc:sldMk cId="277729236" sldId="2147477050"/>
        </pc:sldMkLst>
      </pc:sldChg>
      <pc:sldChg chg="del">
        <pc:chgData name="Ueno, Taku" userId="05b5e1db-9842-4960-8c98-edc5e8969af3" providerId="ADAL" clId="{3D223105-BCBD-482A-80CF-517FAD7080C6}" dt="2024-02-02T08:45:41.953" v="0" actId="47"/>
        <pc:sldMkLst>
          <pc:docMk/>
          <pc:sldMk cId="3788630674" sldId="2147477051"/>
        </pc:sldMkLst>
      </pc:sldChg>
      <pc:sldChg chg="del">
        <pc:chgData name="Ueno, Taku" userId="05b5e1db-9842-4960-8c98-edc5e8969af3" providerId="ADAL" clId="{3D223105-BCBD-482A-80CF-517FAD7080C6}" dt="2024-02-02T08:45:41.953" v="0" actId="47"/>
        <pc:sldMkLst>
          <pc:docMk/>
          <pc:sldMk cId="3322065611" sldId="2147477055"/>
        </pc:sldMkLst>
      </pc:sldChg>
      <pc:sldChg chg="del">
        <pc:chgData name="Ueno, Taku" userId="05b5e1db-9842-4960-8c98-edc5e8969af3" providerId="ADAL" clId="{3D223105-BCBD-482A-80CF-517FAD7080C6}" dt="2024-02-02T08:45:41.953" v="0" actId="47"/>
        <pc:sldMkLst>
          <pc:docMk/>
          <pc:sldMk cId="2856273678" sldId="2147477062"/>
        </pc:sldMkLst>
      </pc:sldChg>
      <pc:sldChg chg="del">
        <pc:chgData name="Ueno, Taku" userId="05b5e1db-9842-4960-8c98-edc5e8969af3" providerId="ADAL" clId="{3D223105-BCBD-482A-80CF-517FAD7080C6}" dt="2024-02-02T08:45:41.953" v="0" actId="47"/>
        <pc:sldMkLst>
          <pc:docMk/>
          <pc:sldMk cId="2260409374" sldId="2147477064"/>
        </pc:sldMkLst>
      </pc:sldChg>
      <pc:sldChg chg="del">
        <pc:chgData name="Ueno, Taku" userId="05b5e1db-9842-4960-8c98-edc5e8969af3" providerId="ADAL" clId="{3D223105-BCBD-482A-80CF-517FAD7080C6}" dt="2024-02-02T08:45:41.953" v="0" actId="47"/>
        <pc:sldMkLst>
          <pc:docMk/>
          <pc:sldMk cId="3703341984" sldId="2147477065"/>
        </pc:sldMkLst>
      </pc:sldChg>
      <pc:sldChg chg="del">
        <pc:chgData name="Ueno, Taku" userId="05b5e1db-9842-4960-8c98-edc5e8969af3" providerId="ADAL" clId="{3D223105-BCBD-482A-80CF-517FAD7080C6}" dt="2024-02-02T08:45:41.953" v="0" actId="47"/>
        <pc:sldMkLst>
          <pc:docMk/>
          <pc:sldMk cId="1985542856" sldId="2147477066"/>
        </pc:sldMkLst>
      </pc:sldChg>
      <pc:sldChg chg="del">
        <pc:chgData name="Ueno, Taku" userId="05b5e1db-9842-4960-8c98-edc5e8969af3" providerId="ADAL" clId="{3D223105-BCBD-482A-80CF-517FAD7080C6}" dt="2024-02-02T08:45:41.953" v="0" actId="47"/>
        <pc:sldMkLst>
          <pc:docMk/>
          <pc:sldMk cId="2019672797" sldId="2147477067"/>
        </pc:sldMkLst>
      </pc:sldChg>
      <pc:sldChg chg="del">
        <pc:chgData name="Ueno, Taku" userId="05b5e1db-9842-4960-8c98-edc5e8969af3" providerId="ADAL" clId="{3D223105-BCBD-482A-80CF-517FAD7080C6}" dt="2024-02-02T08:45:41.953" v="0" actId="47"/>
        <pc:sldMkLst>
          <pc:docMk/>
          <pc:sldMk cId="1080615468" sldId="2147477068"/>
        </pc:sldMkLst>
      </pc:sldChg>
      <pc:sldChg chg="del">
        <pc:chgData name="Ueno, Taku" userId="05b5e1db-9842-4960-8c98-edc5e8969af3" providerId="ADAL" clId="{3D223105-BCBD-482A-80CF-517FAD7080C6}" dt="2024-02-02T08:45:41.953" v="0" actId="47"/>
        <pc:sldMkLst>
          <pc:docMk/>
          <pc:sldMk cId="3576640501" sldId="2147477069"/>
        </pc:sldMkLst>
      </pc:sldChg>
      <pc:sldChg chg="del">
        <pc:chgData name="Ueno, Taku" userId="05b5e1db-9842-4960-8c98-edc5e8969af3" providerId="ADAL" clId="{3D223105-BCBD-482A-80CF-517FAD7080C6}" dt="2024-02-02T08:45:41.953" v="0" actId="47"/>
        <pc:sldMkLst>
          <pc:docMk/>
          <pc:sldMk cId="2605918862" sldId="2147477070"/>
        </pc:sldMkLst>
      </pc:sldChg>
      <pc:sldChg chg="del">
        <pc:chgData name="Ueno, Taku" userId="05b5e1db-9842-4960-8c98-edc5e8969af3" providerId="ADAL" clId="{3D223105-BCBD-482A-80CF-517FAD7080C6}" dt="2024-02-02T08:45:41.953" v="0" actId="47"/>
        <pc:sldMkLst>
          <pc:docMk/>
          <pc:sldMk cId="3241966011" sldId="2147477075"/>
        </pc:sldMkLst>
      </pc:sldChg>
      <pc:sldChg chg="del">
        <pc:chgData name="Ueno, Taku" userId="05b5e1db-9842-4960-8c98-edc5e8969af3" providerId="ADAL" clId="{3D223105-BCBD-482A-80CF-517FAD7080C6}" dt="2024-02-02T08:45:41.953" v="0" actId="47"/>
        <pc:sldMkLst>
          <pc:docMk/>
          <pc:sldMk cId="556582855" sldId="2147477076"/>
        </pc:sldMkLst>
      </pc:sldChg>
      <pc:sldChg chg="delSp modSp mod">
        <pc:chgData name="Ueno, Taku" userId="05b5e1db-9842-4960-8c98-edc5e8969af3" providerId="ADAL" clId="{3D223105-BCBD-482A-80CF-517FAD7080C6}" dt="2024-02-02T08:53:11.657" v="133" actId="20577"/>
        <pc:sldMkLst>
          <pc:docMk/>
          <pc:sldMk cId="1835453504" sldId="2147481095"/>
        </pc:sldMkLst>
        <pc:spChg chg="mod">
          <ac:chgData name="Ueno, Taku" userId="05b5e1db-9842-4960-8c98-edc5e8969af3" providerId="ADAL" clId="{3D223105-BCBD-482A-80CF-517FAD7080C6}" dt="2024-02-02T08:46:17.968" v="56" actId="14100"/>
          <ac:spMkLst>
            <pc:docMk/>
            <pc:sldMk cId="1835453504" sldId="2147481095"/>
            <ac:spMk id="14" creationId="{997FDF06-CFEC-881A-0B89-15682E12FD5F}"/>
          </ac:spMkLst>
        </pc:spChg>
        <pc:spChg chg="mod">
          <ac:chgData name="Ueno, Taku" userId="05b5e1db-9842-4960-8c98-edc5e8969af3" providerId="ADAL" clId="{3D223105-BCBD-482A-80CF-517FAD7080C6}" dt="2024-02-02T08:46:35.964" v="66"/>
          <ac:spMkLst>
            <pc:docMk/>
            <pc:sldMk cId="1835453504" sldId="2147481095"/>
            <ac:spMk id="17" creationId="{5D19AE87-41DE-FEBF-64D1-2FA360C8AB1F}"/>
          </ac:spMkLst>
        </pc:spChg>
        <pc:spChg chg="mod">
          <ac:chgData name="Ueno, Taku" userId="05b5e1db-9842-4960-8c98-edc5e8969af3" providerId="ADAL" clId="{3D223105-BCBD-482A-80CF-517FAD7080C6}" dt="2024-02-02T08:46:35.964" v="66"/>
          <ac:spMkLst>
            <pc:docMk/>
            <pc:sldMk cId="1835453504" sldId="2147481095"/>
            <ac:spMk id="18" creationId="{EB53F4EF-A022-78D4-56F5-169BE156C2E1}"/>
          </ac:spMkLst>
        </pc:spChg>
        <pc:spChg chg="mod">
          <ac:chgData name="Ueno, Taku" userId="05b5e1db-9842-4960-8c98-edc5e8969af3" providerId="ADAL" clId="{3D223105-BCBD-482A-80CF-517FAD7080C6}" dt="2024-02-02T08:53:00.934" v="85" actId="20577"/>
          <ac:spMkLst>
            <pc:docMk/>
            <pc:sldMk cId="1835453504" sldId="2147481095"/>
            <ac:spMk id="23" creationId="{BE76F94A-FF67-4A29-612D-213A470AB150}"/>
          </ac:spMkLst>
        </pc:spChg>
        <pc:spChg chg="mod">
          <ac:chgData name="Ueno, Taku" userId="05b5e1db-9842-4960-8c98-edc5e8969af3" providerId="ADAL" clId="{3D223105-BCBD-482A-80CF-517FAD7080C6}" dt="2024-02-02T08:46:04.986" v="37" actId="20577"/>
          <ac:spMkLst>
            <pc:docMk/>
            <pc:sldMk cId="1835453504" sldId="2147481095"/>
            <ac:spMk id="30" creationId="{E4D5A8A1-5556-5CF5-D24E-2D9092796E69}"/>
          </ac:spMkLst>
        </pc:spChg>
        <pc:spChg chg="mod">
          <ac:chgData name="Ueno, Taku" userId="05b5e1db-9842-4960-8c98-edc5e8969af3" providerId="ADAL" clId="{3D223105-BCBD-482A-80CF-517FAD7080C6}" dt="2024-02-02T08:53:11.657" v="133" actId="20577"/>
          <ac:spMkLst>
            <pc:docMk/>
            <pc:sldMk cId="1835453504" sldId="2147481095"/>
            <ac:spMk id="36" creationId="{C3FE17D6-AD32-6932-C14A-3D39A93A2705}"/>
          </ac:spMkLst>
        </pc:spChg>
        <pc:spChg chg="mod">
          <ac:chgData name="Ueno, Taku" userId="05b5e1db-9842-4960-8c98-edc5e8969af3" providerId="ADAL" clId="{3D223105-BCBD-482A-80CF-517FAD7080C6}" dt="2024-02-02T08:46:50.141" v="77" actId="20577"/>
          <ac:spMkLst>
            <pc:docMk/>
            <pc:sldMk cId="1835453504" sldId="2147481095"/>
            <ac:spMk id="77" creationId="{6493FA6B-8198-28A1-02B8-8F3718DD24AC}"/>
          </ac:spMkLst>
        </pc:spChg>
        <pc:spChg chg="mod">
          <ac:chgData name="Ueno, Taku" userId="05b5e1db-9842-4960-8c98-edc5e8969af3" providerId="ADAL" clId="{3D223105-BCBD-482A-80CF-517FAD7080C6}" dt="2024-02-02T08:46:55.478" v="80" actId="20577"/>
          <ac:spMkLst>
            <pc:docMk/>
            <pc:sldMk cId="1835453504" sldId="2147481095"/>
            <ac:spMk id="79" creationId="{B5702E16-1503-992B-4FEA-5FFCBFA91232}"/>
          </ac:spMkLst>
        </pc:spChg>
        <pc:spChg chg="mod">
          <ac:chgData name="Ueno, Taku" userId="05b5e1db-9842-4960-8c98-edc5e8969af3" providerId="ADAL" clId="{3D223105-BCBD-482A-80CF-517FAD7080C6}" dt="2024-02-02T08:47:01.043" v="81"/>
          <ac:spMkLst>
            <pc:docMk/>
            <pc:sldMk cId="1835453504" sldId="2147481095"/>
            <ac:spMk id="80" creationId="{F7303BC4-3EF1-1414-7951-45BD0752CF71}"/>
          </ac:spMkLst>
        </pc:spChg>
        <pc:grpChg chg="del mod topLvl">
          <ac:chgData name="Ueno, Taku" userId="05b5e1db-9842-4960-8c98-edc5e8969af3" providerId="ADAL" clId="{3D223105-BCBD-482A-80CF-517FAD7080C6}" dt="2024-02-02T08:52:46.885" v="82" actId="478"/>
          <ac:grpSpMkLst>
            <pc:docMk/>
            <pc:sldMk cId="1835453504" sldId="2147481095"/>
            <ac:grpSpMk id="20" creationId="{9BC7D314-E4D2-A20A-253C-E82CB13072EC}"/>
          </ac:grpSpMkLst>
        </pc:grpChg>
        <pc:grpChg chg="del">
          <ac:chgData name="Ueno, Taku" userId="05b5e1db-9842-4960-8c98-edc5e8969af3" providerId="ADAL" clId="{3D223105-BCBD-482A-80CF-517FAD7080C6}" dt="2024-02-02T08:46:27.319" v="57" actId="165"/>
          <ac:grpSpMkLst>
            <pc:docMk/>
            <pc:sldMk cId="1835453504" sldId="2147481095"/>
            <ac:grpSpMk id="38" creationId="{B9B687F4-1F54-8067-3C0F-DC7B18005C80}"/>
          </ac:grpSpMkLst>
        </pc:grpChg>
        <pc:cxnChg chg="del mod topLvl">
          <ac:chgData name="Ueno, Taku" userId="05b5e1db-9842-4960-8c98-edc5e8969af3" providerId="ADAL" clId="{3D223105-BCBD-482A-80CF-517FAD7080C6}" dt="2024-02-02T08:52:48.674" v="83" actId="478"/>
          <ac:cxnSpMkLst>
            <pc:docMk/>
            <pc:sldMk cId="1835453504" sldId="2147481095"/>
            <ac:cxnSpMk id="6" creationId="{1F4181B1-2949-FFE7-DC91-3AA134C9080B}"/>
          </ac:cxnSpMkLst>
        </pc:cxnChg>
      </pc:sldChg>
    </pc:docChg>
  </pc:docChgLst>
  <pc:docChgLst>
    <pc:chgData name="Ueno, Taku" userId="05b5e1db-9842-4960-8c98-edc5e8969af3" providerId="ADAL" clId="{7E35774B-6BAD-48B3-9871-BA17D24CD2C6}"/>
    <pc:docChg chg="undo custSel addSld delSld modSld replTag">
      <pc:chgData name="Ueno, Taku" userId="05b5e1db-9842-4960-8c98-edc5e8969af3" providerId="ADAL" clId="{7E35774B-6BAD-48B3-9871-BA17D24CD2C6}" dt="2024-02-02T08:44:33.433" v="3451"/>
      <pc:docMkLst>
        <pc:docMk/>
      </pc:docMkLst>
      <pc:sldChg chg="del">
        <pc:chgData name="Ueno, Taku" userId="05b5e1db-9842-4960-8c98-edc5e8969af3" providerId="ADAL" clId="{7E35774B-6BAD-48B3-9871-BA17D24CD2C6}" dt="2024-02-02T06:28:54.754" v="457" actId="47"/>
        <pc:sldMkLst>
          <pc:docMk/>
          <pc:sldMk cId="2189188626" sldId="936"/>
        </pc:sldMkLst>
      </pc:sldChg>
      <pc:sldChg chg="del">
        <pc:chgData name="Ueno, Taku" userId="05b5e1db-9842-4960-8c98-edc5e8969af3" providerId="ADAL" clId="{7E35774B-6BAD-48B3-9871-BA17D24CD2C6}" dt="2024-02-02T06:20:54.269" v="3" actId="47"/>
        <pc:sldMkLst>
          <pc:docMk/>
          <pc:sldMk cId="4039851655" sldId="2875"/>
        </pc:sldMkLst>
      </pc:sldChg>
      <pc:sldChg chg="del">
        <pc:chgData name="Ueno, Taku" userId="05b5e1db-9842-4960-8c98-edc5e8969af3" providerId="ADAL" clId="{7E35774B-6BAD-48B3-9871-BA17D24CD2C6}" dt="2024-02-02T06:20:55.162" v="4" actId="47"/>
        <pc:sldMkLst>
          <pc:docMk/>
          <pc:sldMk cId="3096337953" sldId="2876"/>
        </pc:sldMkLst>
      </pc:sldChg>
      <pc:sldChg chg="del">
        <pc:chgData name="Ueno, Taku" userId="05b5e1db-9842-4960-8c98-edc5e8969af3" providerId="ADAL" clId="{7E35774B-6BAD-48B3-9871-BA17D24CD2C6}" dt="2024-02-02T06:20:51.608" v="0" actId="47"/>
        <pc:sldMkLst>
          <pc:docMk/>
          <pc:sldMk cId="965721805" sldId="2142534347"/>
        </pc:sldMkLst>
      </pc:sldChg>
      <pc:sldChg chg="del">
        <pc:chgData name="Ueno, Taku" userId="05b5e1db-9842-4960-8c98-edc5e8969af3" providerId="ADAL" clId="{7E35774B-6BAD-48B3-9871-BA17D24CD2C6}" dt="2024-02-02T06:20:56.969" v="6" actId="47"/>
        <pc:sldMkLst>
          <pc:docMk/>
          <pc:sldMk cId="424236519" sldId="2147476977"/>
        </pc:sldMkLst>
      </pc:sldChg>
      <pc:sldChg chg="del">
        <pc:chgData name="Ueno, Taku" userId="05b5e1db-9842-4960-8c98-edc5e8969af3" providerId="ADAL" clId="{7E35774B-6BAD-48B3-9871-BA17D24CD2C6}" dt="2024-02-02T06:28:54.754" v="457" actId="47"/>
        <pc:sldMkLst>
          <pc:docMk/>
          <pc:sldMk cId="2127373993" sldId="2147477020"/>
        </pc:sldMkLst>
      </pc:sldChg>
      <pc:sldChg chg="del">
        <pc:chgData name="Ueno, Taku" userId="05b5e1db-9842-4960-8c98-edc5e8969af3" providerId="ADAL" clId="{7E35774B-6BAD-48B3-9871-BA17D24CD2C6}" dt="2024-02-02T06:28:54.754" v="457" actId="47"/>
        <pc:sldMkLst>
          <pc:docMk/>
          <pc:sldMk cId="1126618637" sldId="2147477021"/>
        </pc:sldMkLst>
      </pc:sldChg>
      <pc:sldChg chg="del">
        <pc:chgData name="Ueno, Taku" userId="05b5e1db-9842-4960-8c98-edc5e8969af3" providerId="ADAL" clId="{7E35774B-6BAD-48B3-9871-BA17D24CD2C6}" dt="2024-02-02T06:28:54.754" v="457" actId="47"/>
        <pc:sldMkLst>
          <pc:docMk/>
          <pc:sldMk cId="3134833042" sldId="2147477022"/>
        </pc:sldMkLst>
      </pc:sldChg>
      <pc:sldChg chg="del">
        <pc:chgData name="Ueno, Taku" userId="05b5e1db-9842-4960-8c98-edc5e8969af3" providerId="ADAL" clId="{7E35774B-6BAD-48B3-9871-BA17D24CD2C6}" dt="2024-02-02T06:28:54.754" v="457" actId="47"/>
        <pc:sldMkLst>
          <pc:docMk/>
          <pc:sldMk cId="1284646981" sldId="2147477023"/>
        </pc:sldMkLst>
      </pc:sldChg>
      <pc:sldChg chg="modSp mod">
        <pc:chgData name="Ueno, Taku" userId="05b5e1db-9842-4960-8c98-edc5e8969af3" providerId="ADAL" clId="{7E35774B-6BAD-48B3-9871-BA17D24CD2C6}" dt="2024-02-02T06:23:40.599" v="197" actId="20577"/>
        <pc:sldMkLst>
          <pc:docMk/>
          <pc:sldMk cId="1780120048" sldId="2147477024"/>
        </pc:sldMkLst>
        <pc:spChg chg="mod">
          <ac:chgData name="Ueno, Taku" userId="05b5e1db-9842-4960-8c98-edc5e8969af3" providerId="ADAL" clId="{7E35774B-6BAD-48B3-9871-BA17D24CD2C6}" dt="2024-02-02T06:23:40.599" v="197" actId="20577"/>
          <ac:spMkLst>
            <pc:docMk/>
            <pc:sldMk cId="1780120048" sldId="2147477024"/>
            <ac:spMk id="2" creationId="{D42B7C29-08FC-ED2B-C451-201B1A86F6EE}"/>
          </ac:spMkLst>
        </pc:spChg>
      </pc:sldChg>
      <pc:sldChg chg="del">
        <pc:chgData name="Ueno, Taku" userId="05b5e1db-9842-4960-8c98-edc5e8969af3" providerId="ADAL" clId="{7E35774B-6BAD-48B3-9871-BA17D24CD2C6}" dt="2024-02-02T06:21:14.378" v="9" actId="47"/>
        <pc:sldMkLst>
          <pc:docMk/>
          <pc:sldMk cId="2158435657" sldId="2147477025"/>
        </pc:sldMkLst>
      </pc:sldChg>
      <pc:sldChg chg="del">
        <pc:chgData name="Ueno, Taku" userId="05b5e1db-9842-4960-8c98-edc5e8969af3" providerId="ADAL" clId="{7E35774B-6BAD-48B3-9871-BA17D24CD2C6}" dt="2024-02-02T06:21:14.378" v="9" actId="47"/>
        <pc:sldMkLst>
          <pc:docMk/>
          <pc:sldMk cId="4159429711" sldId="2147477026"/>
        </pc:sldMkLst>
      </pc:sldChg>
      <pc:sldChg chg="modSp mod">
        <pc:chgData name="Ueno, Taku" userId="05b5e1db-9842-4960-8c98-edc5e8969af3" providerId="ADAL" clId="{7E35774B-6BAD-48B3-9871-BA17D24CD2C6}" dt="2024-02-02T08:23:37.821" v="1072" actId="14100"/>
        <pc:sldMkLst>
          <pc:docMk/>
          <pc:sldMk cId="3836226588" sldId="2147477027"/>
        </pc:sldMkLst>
        <pc:spChg chg="mod">
          <ac:chgData name="Ueno, Taku" userId="05b5e1db-9842-4960-8c98-edc5e8969af3" providerId="ADAL" clId="{7E35774B-6BAD-48B3-9871-BA17D24CD2C6}" dt="2024-02-02T08:23:37.821" v="1072" actId="14100"/>
          <ac:spMkLst>
            <pc:docMk/>
            <pc:sldMk cId="3836226588" sldId="2147477027"/>
            <ac:spMk id="8" creationId="{03F4B713-1920-B125-349D-DA24413E25A7}"/>
          </ac:spMkLst>
        </pc:spChg>
      </pc:sldChg>
      <pc:sldChg chg="del">
        <pc:chgData name="Ueno, Taku" userId="05b5e1db-9842-4960-8c98-edc5e8969af3" providerId="ADAL" clId="{7E35774B-6BAD-48B3-9871-BA17D24CD2C6}" dt="2024-02-02T06:24:15.384" v="198" actId="47"/>
        <pc:sldMkLst>
          <pc:docMk/>
          <pc:sldMk cId="4196496636" sldId="2147477028"/>
        </pc:sldMkLst>
      </pc:sldChg>
      <pc:sldChg chg="addSp delSp modSp mod">
        <pc:chgData name="Ueno, Taku" userId="05b5e1db-9842-4960-8c98-edc5e8969af3" providerId="ADAL" clId="{7E35774B-6BAD-48B3-9871-BA17D24CD2C6}" dt="2024-02-02T08:24:06.503" v="1112"/>
        <pc:sldMkLst>
          <pc:docMk/>
          <pc:sldMk cId="4040013317" sldId="2147477029"/>
        </pc:sldMkLst>
        <pc:spChg chg="mod">
          <ac:chgData name="Ueno, Taku" userId="05b5e1db-9842-4960-8c98-edc5e8969af3" providerId="ADAL" clId="{7E35774B-6BAD-48B3-9871-BA17D24CD2C6}" dt="2024-02-02T08:24:06.445" v="1074" actId="948"/>
          <ac:spMkLst>
            <pc:docMk/>
            <pc:sldMk cId="4040013317" sldId="2147477029"/>
            <ac:spMk id="2" creationId="{6FB7203B-6154-5E6D-895F-5D5E9B22087A}"/>
          </ac:spMkLst>
        </pc:spChg>
        <pc:spChg chg="add del mod modVis">
          <ac:chgData name="Ueno, Taku" userId="05b5e1db-9842-4960-8c98-edc5e8969af3" providerId="ADAL" clId="{7E35774B-6BAD-48B3-9871-BA17D24CD2C6}" dt="2024-02-02T08:24:06.497" v="1110"/>
          <ac:spMkLst>
            <pc:docMk/>
            <pc:sldMk cId="4040013317" sldId="2147477029"/>
            <ac:spMk id="3" creationId="{412F9610-CA95-38DB-8A6C-0634D738E90F}"/>
          </ac:spMkLst>
        </pc:spChg>
        <pc:graphicFrameChg chg="mod">
          <ac:chgData name="Ueno, Taku" userId="05b5e1db-9842-4960-8c98-edc5e8969af3" providerId="ADAL" clId="{7E35774B-6BAD-48B3-9871-BA17D24CD2C6}" dt="2024-02-02T08:24:06.503" v="1112"/>
          <ac:graphicFrameMkLst>
            <pc:docMk/>
            <pc:sldMk cId="4040013317" sldId="2147477029"/>
            <ac:graphicFrameMk id="6" creationId="{D1ADAAD7-A430-EA65-13E1-035BE1B0E41A}"/>
          </ac:graphicFrameMkLst>
        </pc:graphicFrameChg>
      </pc:sldChg>
      <pc:sldChg chg="del">
        <pc:chgData name="Ueno, Taku" userId="05b5e1db-9842-4960-8c98-edc5e8969af3" providerId="ADAL" clId="{7E35774B-6BAD-48B3-9871-BA17D24CD2C6}" dt="2024-02-02T06:21:14.378" v="9" actId="47"/>
        <pc:sldMkLst>
          <pc:docMk/>
          <pc:sldMk cId="2180322725" sldId="2147477030"/>
        </pc:sldMkLst>
      </pc:sldChg>
      <pc:sldChg chg="del">
        <pc:chgData name="Ueno, Taku" userId="05b5e1db-9842-4960-8c98-edc5e8969af3" providerId="ADAL" clId="{7E35774B-6BAD-48B3-9871-BA17D24CD2C6}" dt="2024-02-02T06:20:56.260" v="5" actId="47"/>
        <pc:sldMkLst>
          <pc:docMk/>
          <pc:sldMk cId="3746592709" sldId="2147477031"/>
        </pc:sldMkLst>
      </pc:sldChg>
      <pc:sldChg chg="del">
        <pc:chgData name="Ueno, Taku" userId="05b5e1db-9842-4960-8c98-edc5e8969af3" providerId="ADAL" clId="{7E35774B-6BAD-48B3-9871-BA17D24CD2C6}" dt="2024-02-02T06:25:25.856" v="200" actId="47"/>
        <pc:sldMkLst>
          <pc:docMk/>
          <pc:sldMk cId="1224384039" sldId="2147477032"/>
        </pc:sldMkLst>
      </pc:sldChg>
      <pc:sldChg chg="modSp mod">
        <pc:chgData name="Ueno, Taku" userId="05b5e1db-9842-4960-8c98-edc5e8969af3" providerId="ADAL" clId="{7E35774B-6BAD-48B3-9871-BA17D24CD2C6}" dt="2024-02-02T06:25:39.271" v="208"/>
        <pc:sldMkLst>
          <pc:docMk/>
          <pc:sldMk cId="3844784128" sldId="2147477034"/>
        </pc:sldMkLst>
        <pc:spChg chg="mod">
          <ac:chgData name="Ueno, Taku" userId="05b5e1db-9842-4960-8c98-edc5e8969af3" providerId="ADAL" clId="{7E35774B-6BAD-48B3-9871-BA17D24CD2C6}" dt="2024-02-02T06:25:39.259" v="204" actId="948"/>
          <ac:spMkLst>
            <pc:docMk/>
            <pc:sldMk cId="3844784128" sldId="2147477034"/>
            <ac:spMk id="2" creationId="{6FB7203B-6154-5E6D-895F-5D5E9B22087A}"/>
          </ac:spMkLst>
        </pc:spChg>
        <pc:graphicFrameChg chg="mod">
          <ac:chgData name="Ueno, Taku" userId="05b5e1db-9842-4960-8c98-edc5e8969af3" providerId="ADAL" clId="{7E35774B-6BAD-48B3-9871-BA17D24CD2C6}" dt="2024-02-02T06:25:39.271" v="208"/>
          <ac:graphicFrameMkLst>
            <pc:docMk/>
            <pc:sldMk cId="3844784128" sldId="2147477034"/>
            <ac:graphicFrameMk id="6" creationId="{D1ADAAD7-A430-EA65-13E1-035BE1B0E41A}"/>
          </ac:graphicFrameMkLst>
        </pc:graphicFrameChg>
      </pc:sldChg>
      <pc:sldChg chg="del">
        <pc:chgData name="Ueno, Taku" userId="05b5e1db-9842-4960-8c98-edc5e8969af3" providerId="ADAL" clId="{7E35774B-6BAD-48B3-9871-BA17D24CD2C6}" dt="2024-02-02T06:21:00.394" v="8" actId="47"/>
        <pc:sldMkLst>
          <pc:docMk/>
          <pc:sldMk cId="4193688924" sldId="2147477036"/>
        </pc:sldMkLst>
      </pc:sldChg>
      <pc:sldChg chg="del">
        <pc:chgData name="Ueno, Taku" userId="05b5e1db-9842-4960-8c98-edc5e8969af3" providerId="ADAL" clId="{7E35774B-6BAD-48B3-9871-BA17D24CD2C6}" dt="2024-02-02T06:20:52.035" v="1" actId="47"/>
        <pc:sldMkLst>
          <pc:docMk/>
          <pc:sldMk cId="1989054644" sldId="2147477037"/>
        </pc:sldMkLst>
      </pc:sldChg>
      <pc:sldChg chg="del">
        <pc:chgData name="Ueno, Taku" userId="05b5e1db-9842-4960-8c98-edc5e8969af3" providerId="ADAL" clId="{7E35774B-6BAD-48B3-9871-BA17D24CD2C6}" dt="2024-02-02T06:20:52.952" v="2" actId="47"/>
        <pc:sldMkLst>
          <pc:docMk/>
          <pc:sldMk cId="1079049795" sldId="2147477038"/>
        </pc:sldMkLst>
      </pc:sldChg>
      <pc:sldChg chg="del">
        <pc:chgData name="Ueno, Taku" userId="05b5e1db-9842-4960-8c98-edc5e8969af3" providerId="ADAL" clId="{7E35774B-6BAD-48B3-9871-BA17D24CD2C6}" dt="2024-02-02T06:28:54.754" v="457" actId="47"/>
        <pc:sldMkLst>
          <pc:docMk/>
          <pc:sldMk cId="1172096183" sldId="2147477039"/>
        </pc:sldMkLst>
      </pc:sldChg>
      <pc:sldChg chg="modSp mod">
        <pc:chgData name="Ueno, Taku" userId="05b5e1db-9842-4960-8c98-edc5e8969af3" providerId="ADAL" clId="{7E35774B-6BAD-48B3-9871-BA17D24CD2C6}" dt="2024-02-02T08:17:49.337" v="534" actId="20577"/>
        <pc:sldMkLst>
          <pc:docMk/>
          <pc:sldMk cId="208701018" sldId="2147477040"/>
        </pc:sldMkLst>
        <pc:spChg chg="mod">
          <ac:chgData name="Ueno, Taku" userId="05b5e1db-9842-4960-8c98-edc5e8969af3" providerId="ADAL" clId="{7E35774B-6BAD-48B3-9871-BA17D24CD2C6}" dt="2024-02-02T06:21:32.308" v="33" actId="20577"/>
          <ac:spMkLst>
            <pc:docMk/>
            <pc:sldMk cId="208701018" sldId="2147477040"/>
            <ac:spMk id="5" creationId="{654ECA98-533A-C37E-0A02-816FEA8F7B38}"/>
          </ac:spMkLst>
        </pc:spChg>
        <pc:spChg chg="mod">
          <ac:chgData name="Ueno, Taku" userId="05b5e1db-9842-4960-8c98-edc5e8969af3" providerId="ADAL" clId="{7E35774B-6BAD-48B3-9871-BA17D24CD2C6}" dt="2024-02-02T06:21:29.325" v="25" actId="20577"/>
          <ac:spMkLst>
            <pc:docMk/>
            <pc:sldMk cId="208701018" sldId="2147477040"/>
            <ac:spMk id="6" creationId="{F4A7BED5-4410-3CEB-13F2-75EA5EA235D9}"/>
          </ac:spMkLst>
        </pc:spChg>
        <pc:spChg chg="mod">
          <ac:chgData name="Ueno, Taku" userId="05b5e1db-9842-4960-8c98-edc5e8969af3" providerId="ADAL" clId="{7E35774B-6BAD-48B3-9871-BA17D24CD2C6}" dt="2024-02-02T08:17:49.337" v="534" actId="20577"/>
          <ac:spMkLst>
            <pc:docMk/>
            <pc:sldMk cId="208701018" sldId="2147477040"/>
            <ac:spMk id="7" creationId="{AD6C2335-0305-C9A9-0A0D-D3D20F6829B6}"/>
          </ac:spMkLst>
        </pc:spChg>
        <pc:spChg chg="mod">
          <ac:chgData name="Ueno, Taku" userId="05b5e1db-9842-4960-8c98-edc5e8969af3" providerId="ADAL" clId="{7E35774B-6BAD-48B3-9871-BA17D24CD2C6}" dt="2024-02-02T06:21:24.658" v="13" actId="20577"/>
          <ac:spMkLst>
            <pc:docMk/>
            <pc:sldMk cId="208701018" sldId="2147477040"/>
            <ac:spMk id="10" creationId="{04E2CEE1-3E83-3391-5186-3BEFF986B5AB}"/>
          </ac:spMkLst>
        </pc:spChg>
      </pc:sldChg>
      <pc:sldChg chg="del">
        <pc:chgData name="Ueno, Taku" userId="05b5e1db-9842-4960-8c98-edc5e8969af3" providerId="ADAL" clId="{7E35774B-6BAD-48B3-9871-BA17D24CD2C6}" dt="2024-02-02T06:21:35.455" v="34" actId="47"/>
        <pc:sldMkLst>
          <pc:docMk/>
          <pc:sldMk cId="3379441359" sldId="2147477041"/>
        </pc:sldMkLst>
      </pc:sldChg>
      <pc:sldChg chg="addSp delSp modSp add del mod">
        <pc:chgData name="Ueno, Taku" userId="05b5e1db-9842-4960-8c98-edc5e8969af3" providerId="ADAL" clId="{7E35774B-6BAD-48B3-9871-BA17D24CD2C6}" dt="2024-02-02T08:18:33.808" v="662" actId="20577"/>
        <pc:sldMkLst>
          <pc:docMk/>
          <pc:sldMk cId="1021028085" sldId="2147477042"/>
        </pc:sldMkLst>
        <pc:spChg chg="add mod">
          <ac:chgData name="Ueno, Taku" userId="05b5e1db-9842-4960-8c98-edc5e8969af3" providerId="ADAL" clId="{7E35774B-6BAD-48B3-9871-BA17D24CD2C6}" dt="2024-02-02T08:18:01.991" v="551" actId="1037"/>
          <ac:spMkLst>
            <pc:docMk/>
            <pc:sldMk cId="1021028085" sldId="2147477042"/>
            <ac:spMk id="3" creationId="{E2C4D9C5-9BB1-46EB-478E-385101C426D6}"/>
          </ac:spMkLst>
        </pc:spChg>
        <pc:spChg chg="mod ord">
          <ac:chgData name="Ueno, Taku" userId="05b5e1db-9842-4960-8c98-edc5e8969af3" providerId="ADAL" clId="{7E35774B-6BAD-48B3-9871-BA17D24CD2C6}" dt="2024-02-02T08:18:01.991" v="551" actId="1037"/>
          <ac:spMkLst>
            <pc:docMk/>
            <pc:sldMk cId="1021028085" sldId="2147477042"/>
            <ac:spMk id="4" creationId="{C7CD8FCB-381D-9BDB-801A-04A4C99FD1FA}"/>
          </ac:spMkLst>
        </pc:spChg>
        <pc:spChg chg="mod ord">
          <ac:chgData name="Ueno, Taku" userId="05b5e1db-9842-4960-8c98-edc5e8969af3" providerId="ADAL" clId="{7E35774B-6BAD-48B3-9871-BA17D24CD2C6}" dt="2024-02-02T08:18:09.281" v="571" actId="20577"/>
          <ac:spMkLst>
            <pc:docMk/>
            <pc:sldMk cId="1021028085" sldId="2147477042"/>
            <ac:spMk id="5" creationId="{3CD942EC-00E7-4295-2C07-49E2577D2872}"/>
          </ac:spMkLst>
        </pc:spChg>
        <pc:spChg chg="add mod">
          <ac:chgData name="Ueno, Taku" userId="05b5e1db-9842-4960-8c98-edc5e8969af3" providerId="ADAL" clId="{7E35774B-6BAD-48B3-9871-BA17D24CD2C6}" dt="2024-02-02T08:18:01.991" v="551" actId="1037"/>
          <ac:spMkLst>
            <pc:docMk/>
            <pc:sldMk cId="1021028085" sldId="2147477042"/>
            <ac:spMk id="6" creationId="{2FC53699-BD88-1EB9-8027-E1B908BF0B93}"/>
          </ac:spMkLst>
        </pc:spChg>
        <pc:spChg chg="del">
          <ac:chgData name="Ueno, Taku" userId="05b5e1db-9842-4960-8c98-edc5e8969af3" providerId="ADAL" clId="{7E35774B-6BAD-48B3-9871-BA17D24CD2C6}" dt="2024-02-02T06:22:14.534" v="83" actId="478"/>
          <ac:spMkLst>
            <pc:docMk/>
            <pc:sldMk cId="1021028085" sldId="2147477042"/>
            <ac:spMk id="7" creationId="{3882FA96-F68F-58FE-854C-A8C692EC1948}"/>
          </ac:spMkLst>
        </pc:spChg>
        <pc:spChg chg="mod ord">
          <ac:chgData name="Ueno, Taku" userId="05b5e1db-9842-4960-8c98-edc5e8969af3" providerId="ADAL" clId="{7E35774B-6BAD-48B3-9871-BA17D24CD2C6}" dt="2024-02-02T06:23:18.323" v="184"/>
          <ac:spMkLst>
            <pc:docMk/>
            <pc:sldMk cId="1021028085" sldId="2147477042"/>
            <ac:spMk id="8" creationId="{BCAC6BCE-2F12-4745-8B71-D69DEA1926E3}"/>
          </ac:spMkLst>
        </pc:spChg>
        <pc:spChg chg="del">
          <ac:chgData name="Ueno, Taku" userId="05b5e1db-9842-4960-8c98-edc5e8969af3" providerId="ADAL" clId="{7E35774B-6BAD-48B3-9871-BA17D24CD2C6}" dt="2024-02-02T06:22:14.534" v="83" actId="478"/>
          <ac:spMkLst>
            <pc:docMk/>
            <pc:sldMk cId="1021028085" sldId="2147477042"/>
            <ac:spMk id="9" creationId="{BD0B8277-1F25-2A95-DC07-B4251F7BF1B0}"/>
          </ac:spMkLst>
        </pc:spChg>
        <pc:spChg chg="del">
          <ac:chgData name="Ueno, Taku" userId="05b5e1db-9842-4960-8c98-edc5e8969af3" providerId="ADAL" clId="{7E35774B-6BAD-48B3-9871-BA17D24CD2C6}" dt="2024-02-02T06:22:14.534" v="83" actId="478"/>
          <ac:spMkLst>
            <pc:docMk/>
            <pc:sldMk cId="1021028085" sldId="2147477042"/>
            <ac:spMk id="10" creationId="{5A076CE7-83A6-BC50-781D-5DE84F79E091}"/>
          </ac:spMkLst>
        </pc:spChg>
        <pc:spChg chg="del">
          <ac:chgData name="Ueno, Taku" userId="05b5e1db-9842-4960-8c98-edc5e8969af3" providerId="ADAL" clId="{7E35774B-6BAD-48B3-9871-BA17D24CD2C6}" dt="2024-02-02T06:22:14.534" v="83" actId="478"/>
          <ac:spMkLst>
            <pc:docMk/>
            <pc:sldMk cId="1021028085" sldId="2147477042"/>
            <ac:spMk id="11" creationId="{D35C6A07-2572-F530-0945-C3A7A01C5E94}"/>
          </ac:spMkLst>
        </pc:spChg>
        <pc:spChg chg="del">
          <ac:chgData name="Ueno, Taku" userId="05b5e1db-9842-4960-8c98-edc5e8969af3" providerId="ADAL" clId="{7E35774B-6BAD-48B3-9871-BA17D24CD2C6}" dt="2024-02-02T06:22:14.534" v="83" actId="478"/>
          <ac:spMkLst>
            <pc:docMk/>
            <pc:sldMk cId="1021028085" sldId="2147477042"/>
            <ac:spMk id="12" creationId="{7FC70396-C0A7-8357-8BE3-0C4A8CD3A972}"/>
          </ac:spMkLst>
        </pc:spChg>
        <pc:spChg chg="mod">
          <ac:chgData name="Ueno, Taku" userId="05b5e1db-9842-4960-8c98-edc5e8969af3" providerId="ADAL" clId="{7E35774B-6BAD-48B3-9871-BA17D24CD2C6}" dt="2024-02-02T08:18:01.991" v="551" actId="1037"/>
          <ac:spMkLst>
            <pc:docMk/>
            <pc:sldMk cId="1021028085" sldId="2147477042"/>
            <ac:spMk id="14" creationId="{45DBF9D2-646F-5776-954D-F8A7F98D950F}"/>
          </ac:spMkLst>
        </pc:spChg>
        <pc:spChg chg="del">
          <ac:chgData name="Ueno, Taku" userId="05b5e1db-9842-4960-8c98-edc5e8969af3" providerId="ADAL" clId="{7E35774B-6BAD-48B3-9871-BA17D24CD2C6}" dt="2024-02-02T06:22:14.534" v="83" actId="478"/>
          <ac:spMkLst>
            <pc:docMk/>
            <pc:sldMk cId="1021028085" sldId="2147477042"/>
            <ac:spMk id="19" creationId="{741E382E-D5C1-E113-1980-DDE5E8F8B6CF}"/>
          </ac:spMkLst>
        </pc:spChg>
        <pc:spChg chg="del">
          <ac:chgData name="Ueno, Taku" userId="05b5e1db-9842-4960-8c98-edc5e8969af3" providerId="ADAL" clId="{7E35774B-6BAD-48B3-9871-BA17D24CD2C6}" dt="2024-02-02T06:22:14.534" v="83" actId="478"/>
          <ac:spMkLst>
            <pc:docMk/>
            <pc:sldMk cId="1021028085" sldId="2147477042"/>
            <ac:spMk id="20" creationId="{8E80EADE-B1AB-DBB2-4493-4A1767DB1168}"/>
          </ac:spMkLst>
        </pc:spChg>
        <pc:spChg chg="del">
          <ac:chgData name="Ueno, Taku" userId="05b5e1db-9842-4960-8c98-edc5e8969af3" providerId="ADAL" clId="{7E35774B-6BAD-48B3-9871-BA17D24CD2C6}" dt="2024-02-02T06:22:14.534" v="83" actId="478"/>
          <ac:spMkLst>
            <pc:docMk/>
            <pc:sldMk cId="1021028085" sldId="2147477042"/>
            <ac:spMk id="21" creationId="{27E9948F-5889-868E-EED7-64B9AE727FD8}"/>
          </ac:spMkLst>
        </pc:spChg>
        <pc:spChg chg="del">
          <ac:chgData name="Ueno, Taku" userId="05b5e1db-9842-4960-8c98-edc5e8969af3" providerId="ADAL" clId="{7E35774B-6BAD-48B3-9871-BA17D24CD2C6}" dt="2024-02-02T06:22:14.534" v="83" actId="478"/>
          <ac:spMkLst>
            <pc:docMk/>
            <pc:sldMk cId="1021028085" sldId="2147477042"/>
            <ac:spMk id="22" creationId="{5DFBB6C8-CFA9-3171-E096-70EF19C403A4}"/>
          </ac:spMkLst>
        </pc:spChg>
        <pc:spChg chg="mod">
          <ac:chgData name="Ueno, Taku" userId="05b5e1db-9842-4960-8c98-edc5e8969af3" providerId="ADAL" clId="{7E35774B-6BAD-48B3-9871-BA17D24CD2C6}" dt="2024-02-02T08:18:01.991" v="551" actId="1037"/>
          <ac:spMkLst>
            <pc:docMk/>
            <pc:sldMk cId="1021028085" sldId="2147477042"/>
            <ac:spMk id="23" creationId="{1B2F8A2E-DD95-61A6-53AE-AAD6A49BC529}"/>
          </ac:spMkLst>
        </pc:spChg>
        <pc:spChg chg="add mod">
          <ac:chgData name="Ueno, Taku" userId="05b5e1db-9842-4960-8c98-edc5e8969af3" providerId="ADAL" clId="{7E35774B-6BAD-48B3-9871-BA17D24CD2C6}" dt="2024-02-02T08:18:01.991" v="551" actId="1037"/>
          <ac:spMkLst>
            <pc:docMk/>
            <pc:sldMk cId="1021028085" sldId="2147477042"/>
            <ac:spMk id="24" creationId="{EBA2D366-4BEA-1338-41C9-6D92062002E9}"/>
          </ac:spMkLst>
        </pc:spChg>
        <pc:spChg chg="add mod">
          <ac:chgData name="Ueno, Taku" userId="05b5e1db-9842-4960-8c98-edc5e8969af3" providerId="ADAL" clId="{7E35774B-6BAD-48B3-9871-BA17D24CD2C6}" dt="2024-02-02T08:18:01.991" v="551" actId="1037"/>
          <ac:spMkLst>
            <pc:docMk/>
            <pc:sldMk cId="1021028085" sldId="2147477042"/>
            <ac:spMk id="25" creationId="{41C401B8-DD3C-CD2E-38F7-87B24387CBA0}"/>
          </ac:spMkLst>
        </pc:spChg>
        <pc:spChg chg="mod">
          <ac:chgData name="Ueno, Taku" userId="05b5e1db-9842-4960-8c98-edc5e8969af3" providerId="ADAL" clId="{7E35774B-6BAD-48B3-9871-BA17D24CD2C6}" dt="2024-02-02T08:18:01.991" v="551" actId="1037"/>
          <ac:spMkLst>
            <pc:docMk/>
            <pc:sldMk cId="1021028085" sldId="2147477042"/>
            <ac:spMk id="26" creationId="{02953FBF-7BC5-982E-A4E8-77FE0EFB05F3}"/>
          </ac:spMkLst>
        </pc:spChg>
        <pc:spChg chg="mod ord">
          <ac:chgData name="Ueno, Taku" userId="05b5e1db-9842-4960-8c98-edc5e8969af3" providerId="ADAL" clId="{7E35774B-6BAD-48B3-9871-BA17D24CD2C6}" dt="2024-02-02T06:23:18.321" v="182"/>
          <ac:spMkLst>
            <pc:docMk/>
            <pc:sldMk cId="1021028085" sldId="2147477042"/>
            <ac:spMk id="27" creationId="{229ABE23-CAAF-858B-1429-388ECEB0F7A8}"/>
          </ac:spMkLst>
        </pc:spChg>
        <pc:spChg chg="add mod">
          <ac:chgData name="Ueno, Taku" userId="05b5e1db-9842-4960-8c98-edc5e8969af3" providerId="ADAL" clId="{7E35774B-6BAD-48B3-9871-BA17D24CD2C6}" dt="2024-02-02T08:18:01.991" v="551" actId="1037"/>
          <ac:spMkLst>
            <pc:docMk/>
            <pc:sldMk cId="1021028085" sldId="2147477042"/>
            <ac:spMk id="28" creationId="{072F856B-0706-6353-697E-957FB2E49A3C}"/>
          </ac:spMkLst>
        </pc:spChg>
        <pc:spChg chg="del">
          <ac:chgData name="Ueno, Taku" userId="05b5e1db-9842-4960-8c98-edc5e8969af3" providerId="ADAL" clId="{7E35774B-6BAD-48B3-9871-BA17D24CD2C6}" dt="2024-02-02T06:22:14.534" v="83" actId="478"/>
          <ac:spMkLst>
            <pc:docMk/>
            <pc:sldMk cId="1021028085" sldId="2147477042"/>
            <ac:spMk id="29" creationId="{5470E789-2B74-E946-B934-F64AE570859D}"/>
          </ac:spMkLst>
        </pc:spChg>
        <pc:spChg chg="add mod">
          <ac:chgData name="Ueno, Taku" userId="05b5e1db-9842-4960-8c98-edc5e8969af3" providerId="ADAL" clId="{7E35774B-6BAD-48B3-9871-BA17D24CD2C6}" dt="2024-02-02T08:18:33.808" v="662" actId="20577"/>
          <ac:spMkLst>
            <pc:docMk/>
            <pc:sldMk cId="1021028085" sldId="2147477042"/>
            <ac:spMk id="30" creationId="{86B66E91-BC0A-9A8A-E62A-7B1C70A035EB}"/>
          </ac:spMkLst>
        </pc:spChg>
        <pc:spChg chg="add mod">
          <ac:chgData name="Ueno, Taku" userId="05b5e1db-9842-4960-8c98-edc5e8969af3" providerId="ADAL" clId="{7E35774B-6BAD-48B3-9871-BA17D24CD2C6}" dt="2024-02-02T08:18:01.991" v="551" actId="1037"/>
          <ac:spMkLst>
            <pc:docMk/>
            <pc:sldMk cId="1021028085" sldId="2147477042"/>
            <ac:spMk id="31" creationId="{20DF671B-4C06-1BE2-1104-575159AEAAA6}"/>
          </ac:spMkLst>
        </pc:spChg>
        <pc:spChg chg="mod ord">
          <ac:chgData name="Ueno, Taku" userId="05b5e1db-9842-4960-8c98-edc5e8969af3" providerId="ADAL" clId="{7E35774B-6BAD-48B3-9871-BA17D24CD2C6}" dt="2024-02-02T08:18:01.991" v="551" actId="1037"/>
          <ac:spMkLst>
            <pc:docMk/>
            <pc:sldMk cId="1021028085" sldId="2147477042"/>
            <ac:spMk id="32" creationId="{D2211D47-D91D-AA4F-3DE1-6CE608B6CE93}"/>
          </ac:spMkLst>
        </pc:spChg>
        <pc:spChg chg="del mod">
          <ac:chgData name="Ueno, Taku" userId="05b5e1db-9842-4960-8c98-edc5e8969af3" providerId="ADAL" clId="{7E35774B-6BAD-48B3-9871-BA17D24CD2C6}" dt="2024-02-02T06:22:30.011" v="133" actId="478"/>
          <ac:spMkLst>
            <pc:docMk/>
            <pc:sldMk cId="1021028085" sldId="2147477042"/>
            <ac:spMk id="33" creationId="{8BC64AAC-3DED-ABE5-A3E2-6A0E92E04B2B}"/>
          </ac:spMkLst>
        </pc:spChg>
        <pc:spChg chg="mod">
          <ac:chgData name="Ueno, Taku" userId="05b5e1db-9842-4960-8c98-edc5e8969af3" providerId="ADAL" clId="{7E35774B-6BAD-48B3-9871-BA17D24CD2C6}" dt="2024-02-02T08:18:01.991" v="551" actId="1037"/>
          <ac:spMkLst>
            <pc:docMk/>
            <pc:sldMk cId="1021028085" sldId="2147477042"/>
            <ac:spMk id="35" creationId="{F8424383-186E-4C5A-2597-89A195B377EB}"/>
          </ac:spMkLst>
        </pc:spChg>
        <pc:spChg chg="mod">
          <ac:chgData name="Ueno, Taku" userId="05b5e1db-9842-4960-8c98-edc5e8969af3" providerId="ADAL" clId="{7E35774B-6BAD-48B3-9871-BA17D24CD2C6}" dt="2024-02-02T08:18:01.991" v="551" actId="1037"/>
          <ac:spMkLst>
            <pc:docMk/>
            <pc:sldMk cId="1021028085" sldId="2147477042"/>
            <ac:spMk id="36" creationId="{84B94C89-7F1A-904A-0451-EEF6B6EA23AC}"/>
          </ac:spMkLst>
        </pc:spChg>
        <pc:spChg chg="mod">
          <ac:chgData name="Ueno, Taku" userId="05b5e1db-9842-4960-8c98-edc5e8969af3" providerId="ADAL" clId="{7E35774B-6BAD-48B3-9871-BA17D24CD2C6}" dt="2024-02-02T08:18:01.991" v="551" actId="1037"/>
          <ac:spMkLst>
            <pc:docMk/>
            <pc:sldMk cId="1021028085" sldId="2147477042"/>
            <ac:spMk id="38" creationId="{CA411073-F495-4F92-C23F-785C940F7839}"/>
          </ac:spMkLst>
        </pc:spChg>
        <pc:spChg chg="mod">
          <ac:chgData name="Ueno, Taku" userId="05b5e1db-9842-4960-8c98-edc5e8969af3" providerId="ADAL" clId="{7E35774B-6BAD-48B3-9871-BA17D24CD2C6}" dt="2024-02-02T08:18:01.991" v="551" actId="1037"/>
          <ac:spMkLst>
            <pc:docMk/>
            <pc:sldMk cId="1021028085" sldId="2147477042"/>
            <ac:spMk id="39" creationId="{DAB939B1-5EE2-981B-343E-DC0EF43BDAC2}"/>
          </ac:spMkLst>
        </pc:spChg>
        <pc:spChg chg="add mod">
          <ac:chgData name="Ueno, Taku" userId="05b5e1db-9842-4960-8c98-edc5e8969af3" providerId="ADAL" clId="{7E35774B-6BAD-48B3-9871-BA17D24CD2C6}" dt="2024-02-02T08:18:01.991" v="551" actId="1037"/>
          <ac:spMkLst>
            <pc:docMk/>
            <pc:sldMk cId="1021028085" sldId="2147477042"/>
            <ac:spMk id="40" creationId="{9CB42ABE-6F96-7B0D-6E06-A449411CB370}"/>
          </ac:spMkLst>
        </pc:spChg>
        <pc:spChg chg="add mod">
          <ac:chgData name="Ueno, Taku" userId="05b5e1db-9842-4960-8c98-edc5e8969af3" providerId="ADAL" clId="{7E35774B-6BAD-48B3-9871-BA17D24CD2C6}" dt="2024-02-02T06:23:36.804" v="195"/>
          <ac:spMkLst>
            <pc:docMk/>
            <pc:sldMk cId="1021028085" sldId="2147477042"/>
            <ac:spMk id="44" creationId="{697C8C52-F45F-4F28-1F5A-346686D6BA8C}"/>
          </ac:spMkLst>
        </pc:spChg>
        <pc:spChg chg="del">
          <ac:chgData name="Ueno, Taku" userId="05b5e1db-9842-4960-8c98-edc5e8969af3" providerId="ADAL" clId="{7E35774B-6BAD-48B3-9871-BA17D24CD2C6}" dt="2024-02-02T06:22:14.534" v="83" actId="478"/>
          <ac:spMkLst>
            <pc:docMk/>
            <pc:sldMk cId="1021028085" sldId="2147477042"/>
            <ac:spMk id="79" creationId="{619461E5-2A16-B6BA-7C96-F4DEA0D18A72}"/>
          </ac:spMkLst>
        </pc:spChg>
        <pc:spChg chg="del">
          <ac:chgData name="Ueno, Taku" userId="05b5e1db-9842-4960-8c98-edc5e8969af3" providerId="ADAL" clId="{7E35774B-6BAD-48B3-9871-BA17D24CD2C6}" dt="2024-02-02T06:22:14.534" v="83" actId="478"/>
          <ac:spMkLst>
            <pc:docMk/>
            <pc:sldMk cId="1021028085" sldId="2147477042"/>
            <ac:spMk id="92" creationId="{366D899A-A5E0-8E33-E673-5D84CD8ACA95}"/>
          </ac:spMkLst>
        </pc:spChg>
        <pc:spChg chg="mod">
          <ac:chgData name="Ueno, Taku" userId="05b5e1db-9842-4960-8c98-edc5e8969af3" providerId="ADAL" clId="{7E35774B-6BAD-48B3-9871-BA17D24CD2C6}" dt="2024-02-02T08:18:01.991" v="551" actId="1037"/>
          <ac:spMkLst>
            <pc:docMk/>
            <pc:sldMk cId="1021028085" sldId="2147477042"/>
            <ac:spMk id="95" creationId="{AAD21932-69C6-2F60-7FEA-E5E2B2D8E419}"/>
          </ac:spMkLst>
        </pc:spChg>
        <pc:spChg chg="mod">
          <ac:chgData name="Ueno, Taku" userId="05b5e1db-9842-4960-8c98-edc5e8969af3" providerId="ADAL" clId="{7E35774B-6BAD-48B3-9871-BA17D24CD2C6}" dt="2024-02-02T08:18:01.991" v="551" actId="1037"/>
          <ac:spMkLst>
            <pc:docMk/>
            <pc:sldMk cId="1021028085" sldId="2147477042"/>
            <ac:spMk id="96" creationId="{3E5D9874-0472-FDA7-3916-AD01F291BB0C}"/>
          </ac:spMkLst>
        </pc:spChg>
        <pc:spChg chg="mod">
          <ac:chgData name="Ueno, Taku" userId="05b5e1db-9842-4960-8c98-edc5e8969af3" providerId="ADAL" clId="{7E35774B-6BAD-48B3-9871-BA17D24CD2C6}" dt="2024-02-02T08:18:01.991" v="551" actId="1037"/>
          <ac:spMkLst>
            <pc:docMk/>
            <pc:sldMk cId="1021028085" sldId="2147477042"/>
            <ac:spMk id="97" creationId="{2BF5EC1B-25EA-14F3-EEBE-96E11A11A649}"/>
          </ac:spMkLst>
        </pc:spChg>
        <pc:spChg chg="del">
          <ac:chgData name="Ueno, Taku" userId="05b5e1db-9842-4960-8c98-edc5e8969af3" providerId="ADAL" clId="{7E35774B-6BAD-48B3-9871-BA17D24CD2C6}" dt="2024-02-02T06:22:14.534" v="83" actId="478"/>
          <ac:spMkLst>
            <pc:docMk/>
            <pc:sldMk cId="1021028085" sldId="2147477042"/>
            <ac:spMk id="101" creationId="{5FF39508-3751-BD83-A209-9318CFA65617}"/>
          </ac:spMkLst>
        </pc:spChg>
        <pc:spChg chg="del">
          <ac:chgData name="Ueno, Taku" userId="05b5e1db-9842-4960-8c98-edc5e8969af3" providerId="ADAL" clId="{7E35774B-6BAD-48B3-9871-BA17D24CD2C6}" dt="2024-02-02T06:22:14.534" v="83" actId="478"/>
          <ac:spMkLst>
            <pc:docMk/>
            <pc:sldMk cId="1021028085" sldId="2147477042"/>
            <ac:spMk id="102" creationId="{B517DF03-446C-EB19-60E3-2D31033D0595}"/>
          </ac:spMkLst>
        </pc:spChg>
        <pc:spChg chg="mod ord">
          <ac:chgData name="Ueno, Taku" userId="05b5e1db-9842-4960-8c98-edc5e8969af3" providerId="ADAL" clId="{7E35774B-6BAD-48B3-9871-BA17D24CD2C6}" dt="2024-02-02T08:18:01.991" v="551" actId="1037"/>
          <ac:spMkLst>
            <pc:docMk/>
            <pc:sldMk cId="1021028085" sldId="2147477042"/>
            <ac:spMk id="168" creationId="{55F20BE8-48E2-5B79-6974-3E540500006D}"/>
          </ac:spMkLst>
        </pc:spChg>
        <pc:spChg chg="mod ord">
          <ac:chgData name="Ueno, Taku" userId="05b5e1db-9842-4960-8c98-edc5e8969af3" providerId="ADAL" clId="{7E35774B-6BAD-48B3-9871-BA17D24CD2C6}" dt="2024-02-02T08:18:01.991" v="551" actId="1037"/>
          <ac:spMkLst>
            <pc:docMk/>
            <pc:sldMk cId="1021028085" sldId="2147477042"/>
            <ac:spMk id="169" creationId="{324EFAD0-517A-A407-C94D-D7E15E906F6F}"/>
          </ac:spMkLst>
        </pc:spChg>
        <pc:spChg chg="mod ord">
          <ac:chgData name="Ueno, Taku" userId="05b5e1db-9842-4960-8c98-edc5e8969af3" providerId="ADAL" clId="{7E35774B-6BAD-48B3-9871-BA17D24CD2C6}" dt="2024-02-02T08:18:01.991" v="551" actId="1037"/>
          <ac:spMkLst>
            <pc:docMk/>
            <pc:sldMk cId="1021028085" sldId="2147477042"/>
            <ac:spMk id="170" creationId="{1CFB2CD7-F6DF-1E63-89A7-22434A552C81}"/>
          </ac:spMkLst>
        </pc:spChg>
        <pc:spChg chg="del mod">
          <ac:chgData name="Ueno, Taku" userId="05b5e1db-9842-4960-8c98-edc5e8969af3" providerId="ADAL" clId="{7E35774B-6BAD-48B3-9871-BA17D24CD2C6}" dt="2024-02-02T06:22:30.011" v="133" actId="478"/>
          <ac:spMkLst>
            <pc:docMk/>
            <pc:sldMk cId="1021028085" sldId="2147477042"/>
            <ac:spMk id="171" creationId="{EDB80D1F-CD55-0552-FA7B-2BB622992655}"/>
          </ac:spMkLst>
        </pc:spChg>
        <pc:spChg chg="del">
          <ac:chgData name="Ueno, Taku" userId="05b5e1db-9842-4960-8c98-edc5e8969af3" providerId="ADAL" clId="{7E35774B-6BAD-48B3-9871-BA17D24CD2C6}" dt="2024-02-02T06:22:14.534" v="83" actId="478"/>
          <ac:spMkLst>
            <pc:docMk/>
            <pc:sldMk cId="1021028085" sldId="2147477042"/>
            <ac:spMk id="174" creationId="{B005E1CE-894E-3D1F-6C04-E377AC22AD02}"/>
          </ac:spMkLst>
        </pc:spChg>
        <pc:grpChg chg="add mod">
          <ac:chgData name="Ueno, Taku" userId="05b5e1db-9842-4960-8c98-edc5e8969af3" providerId="ADAL" clId="{7E35774B-6BAD-48B3-9871-BA17D24CD2C6}" dt="2024-02-02T08:18:01.991" v="551" actId="1037"/>
          <ac:grpSpMkLst>
            <pc:docMk/>
            <pc:sldMk cId="1021028085" sldId="2147477042"/>
            <ac:grpSpMk id="7" creationId="{D43F06EE-23CE-0201-C9D7-D678C5B62274}"/>
          </ac:grpSpMkLst>
        </pc:grpChg>
        <pc:grpChg chg="add mod">
          <ac:chgData name="Ueno, Taku" userId="05b5e1db-9842-4960-8c98-edc5e8969af3" providerId="ADAL" clId="{7E35774B-6BAD-48B3-9871-BA17D24CD2C6}" dt="2024-02-02T08:18:01.991" v="551" actId="1037"/>
          <ac:grpSpMkLst>
            <pc:docMk/>
            <pc:sldMk cId="1021028085" sldId="2147477042"/>
            <ac:grpSpMk id="13" creationId="{602711FE-B51C-3BF6-1362-2B5BDCFF7D9D}"/>
          </ac:grpSpMkLst>
        </pc:grpChg>
        <pc:grpChg chg="add mod">
          <ac:chgData name="Ueno, Taku" userId="05b5e1db-9842-4960-8c98-edc5e8969af3" providerId="ADAL" clId="{7E35774B-6BAD-48B3-9871-BA17D24CD2C6}" dt="2024-02-02T08:18:01.991" v="551" actId="1037"/>
          <ac:grpSpMkLst>
            <pc:docMk/>
            <pc:sldMk cId="1021028085" sldId="2147477042"/>
            <ac:grpSpMk id="34" creationId="{DE2D12CE-1EB9-8EF0-4F26-97C14E0CB61F}"/>
          </ac:grpSpMkLst>
        </pc:grpChg>
        <pc:grpChg chg="add mod">
          <ac:chgData name="Ueno, Taku" userId="05b5e1db-9842-4960-8c98-edc5e8969af3" providerId="ADAL" clId="{7E35774B-6BAD-48B3-9871-BA17D24CD2C6}" dt="2024-02-02T08:18:01.991" v="551" actId="1037"/>
          <ac:grpSpMkLst>
            <pc:docMk/>
            <pc:sldMk cId="1021028085" sldId="2147477042"/>
            <ac:grpSpMk id="37" creationId="{606E644A-D8DE-FE4A-B42C-72C1A7CB2E4D}"/>
          </ac:grpSpMkLst>
        </pc:grpChg>
        <pc:grpChg chg="add mod">
          <ac:chgData name="Ueno, Taku" userId="05b5e1db-9842-4960-8c98-edc5e8969af3" providerId="ADAL" clId="{7E35774B-6BAD-48B3-9871-BA17D24CD2C6}" dt="2024-02-02T08:18:01.991" v="551" actId="1037"/>
          <ac:grpSpMkLst>
            <pc:docMk/>
            <pc:sldMk cId="1021028085" sldId="2147477042"/>
            <ac:grpSpMk id="41" creationId="{1E3BC994-9EB3-CD05-2148-CE9F6969B1A2}"/>
          </ac:grpSpMkLst>
        </pc:grpChg>
        <pc:grpChg chg="del">
          <ac:chgData name="Ueno, Taku" userId="05b5e1db-9842-4960-8c98-edc5e8969af3" providerId="ADAL" clId="{7E35774B-6BAD-48B3-9871-BA17D24CD2C6}" dt="2024-02-02T06:22:14.534" v="83" actId="478"/>
          <ac:grpSpMkLst>
            <pc:docMk/>
            <pc:sldMk cId="1021028085" sldId="2147477042"/>
            <ac:grpSpMk id="91" creationId="{241B9FFA-1E99-1063-AD45-DEFE0EDBAE48}"/>
          </ac:grpSpMkLst>
        </pc:grpChg>
        <pc:graphicFrameChg chg="mod">
          <ac:chgData name="Ueno, Taku" userId="05b5e1db-9842-4960-8c98-edc5e8969af3" providerId="ADAL" clId="{7E35774B-6BAD-48B3-9871-BA17D24CD2C6}" dt="2024-02-02T06:23:18.341" v="193"/>
          <ac:graphicFrameMkLst>
            <pc:docMk/>
            <pc:sldMk cId="1021028085" sldId="2147477042"/>
            <ac:graphicFrameMk id="2" creationId="{8FBEC9DB-A2D8-2FB3-88EE-6AC9C61D9D4B}"/>
          </ac:graphicFrameMkLst>
        </pc:graphicFrameChg>
        <pc:cxnChg chg="del">
          <ac:chgData name="Ueno, Taku" userId="05b5e1db-9842-4960-8c98-edc5e8969af3" providerId="ADAL" clId="{7E35774B-6BAD-48B3-9871-BA17D24CD2C6}" dt="2024-02-02T06:22:14.534" v="83" actId="478"/>
          <ac:cxnSpMkLst>
            <pc:docMk/>
            <pc:sldMk cId="1021028085" sldId="2147477042"/>
            <ac:cxnSpMk id="15" creationId="{8C41CF5A-CC92-6B6D-E556-B7AF7E3D8935}"/>
          </ac:cxnSpMkLst>
        </pc:cxnChg>
        <pc:cxnChg chg="del">
          <ac:chgData name="Ueno, Taku" userId="05b5e1db-9842-4960-8c98-edc5e8969af3" providerId="ADAL" clId="{7E35774B-6BAD-48B3-9871-BA17D24CD2C6}" dt="2024-02-02T06:22:14.534" v="83" actId="478"/>
          <ac:cxnSpMkLst>
            <pc:docMk/>
            <pc:sldMk cId="1021028085" sldId="2147477042"/>
            <ac:cxnSpMk id="16" creationId="{D6CDF753-812B-8571-602E-49A9FA9FF5CB}"/>
          </ac:cxnSpMkLst>
        </pc:cxnChg>
        <pc:cxnChg chg="del">
          <ac:chgData name="Ueno, Taku" userId="05b5e1db-9842-4960-8c98-edc5e8969af3" providerId="ADAL" clId="{7E35774B-6BAD-48B3-9871-BA17D24CD2C6}" dt="2024-02-02T06:22:14.534" v="83" actId="478"/>
          <ac:cxnSpMkLst>
            <pc:docMk/>
            <pc:sldMk cId="1021028085" sldId="2147477042"/>
            <ac:cxnSpMk id="17" creationId="{F21FFAFF-100E-7B12-79FC-FC83EC068847}"/>
          </ac:cxnSpMkLst>
        </pc:cxnChg>
        <pc:cxnChg chg="del">
          <ac:chgData name="Ueno, Taku" userId="05b5e1db-9842-4960-8c98-edc5e8969af3" providerId="ADAL" clId="{7E35774B-6BAD-48B3-9871-BA17D24CD2C6}" dt="2024-02-02T06:22:14.534" v="83" actId="478"/>
          <ac:cxnSpMkLst>
            <pc:docMk/>
            <pc:sldMk cId="1021028085" sldId="2147477042"/>
            <ac:cxnSpMk id="18" creationId="{4CF7CC61-ED28-4774-D6C9-CF53E88F6C63}"/>
          </ac:cxnSpMkLst>
        </pc:cxnChg>
        <pc:cxnChg chg="add mod ord">
          <ac:chgData name="Ueno, Taku" userId="05b5e1db-9842-4960-8c98-edc5e8969af3" providerId="ADAL" clId="{7E35774B-6BAD-48B3-9871-BA17D24CD2C6}" dt="2024-02-02T08:18:01.991" v="551" actId="1037"/>
          <ac:cxnSpMkLst>
            <pc:docMk/>
            <pc:sldMk cId="1021028085" sldId="2147477042"/>
            <ac:cxnSpMk id="42" creationId="{741EB160-9010-4707-03DF-61E201A90B28}"/>
          </ac:cxnSpMkLst>
        </pc:cxnChg>
        <pc:cxnChg chg="add mod ord">
          <ac:chgData name="Ueno, Taku" userId="05b5e1db-9842-4960-8c98-edc5e8969af3" providerId="ADAL" clId="{7E35774B-6BAD-48B3-9871-BA17D24CD2C6}" dt="2024-02-02T08:18:01.991" v="551" actId="1037"/>
          <ac:cxnSpMkLst>
            <pc:docMk/>
            <pc:sldMk cId="1021028085" sldId="2147477042"/>
            <ac:cxnSpMk id="43" creationId="{CB38E28D-3989-71FA-5583-F1D5DE5688F5}"/>
          </ac:cxnSpMkLst>
        </pc:cxnChg>
        <pc:cxnChg chg="mod ord">
          <ac:chgData name="Ueno, Taku" userId="05b5e1db-9842-4960-8c98-edc5e8969af3" providerId="ADAL" clId="{7E35774B-6BAD-48B3-9871-BA17D24CD2C6}" dt="2024-02-02T08:18:01.991" v="551" actId="1037"/>
          <ac:cxnSpMkLst>
            <pc:docMk/>
            <pc:sldMk cId="1021028085" sldId="2147477042"/>
            <ac:cxnSpMk id="93" creationId="{D50D8F1F-F8D8-529C-4C80-3EDF74D038B4}"/>
          </ac:cxnSpMkLst>
        </pc:cxnChg>
        <pc:cxnChg chg="mod ord">
          <ac:chgData name="Ueno, Taku" userId="05b5e1db-9842-4960-8c98-edc5e8969af3" providerId="ADAL" clId="{7E35774B-6BAD-48B3-9871-BA17D24CD2C6}" dt="2024-02-02T08:18:01.991" v="551" actId="1037"/>
          <ac:cxnSpMkLst>
            <pc:docMk/>
            <pc:sldMk cId="1021028085" sldId="2147477042"/>
            <ac:cxnSpMk id="94" creationId="{63418A33-F144-D6E5-DA9A-D29FE6795C1E}"/>
          </ac:cxnSpMkLst>
        </pc:cxnChg>
      </pc:sldChg>
      <pc:sldChg chg="modSp del mod">
        <pc:chgData name="Ueno, Taku" userId="05b5e1db-9842-4960-8c98-edc5e8969af3" providerId="ADAL" clId="{7E35774B-6BAD-48B3-9871-BA17D24CD2C6}" dt="2024-02-02T06:23:23.383" v="194" actId="47"/>
        <pc:sldMkLst>
          <pc:docMk/>
          <pc:sldMk cId="616717121" sldId="2147477043"/>
        </pc:sldMkLst>
        <pc:spChg chg="mod">
          <ac:chgData name="Ueno, Taku" userId="05b5e1db-9842-4960-8c98-edc5e8969af3" providerId="ADAL" clId="{7E35774B-6BAD-48B3-9871-BA17D24CD2C6}" dt="2024-02-02T06:21:50.991" v="39" actId="20577"/>
          <ac:spMkLst>
            <pc:docMk/>
            <pc:sldMk cId="616717121" sldId="2147477043"/>
            <ac:spMk id="6" creationId="{BAD4E651-B46C-EE93-0B23-DFFEBDEA0900}"/>
          </ac:spMkLst>
        </pc:spChg>
      </pc:sldChg>
      <pc:sldChg chg="modSp mod">
        <pc:chgData name="Ueno, Taku" userId="05b5e1db-9842-4960-8c98-edc5e8969af3" providerId="ADAL" clId="{7E35774B-6BAD-48B3-9871-BA17D24CD2C6}" dt="2024-02-02T08:22:20.602" v="1014" actId="20577"/>
        <pc:sldMkLst>
          <pc:docMk/>
          <pc:sldMk cId="933971585" sldId="2147477044"/>
        </pc:sldMkLst>
        <pc:spChg chg="mod">
          <ac:chgData name="Ueno, Taku" userId="05b5e1db-9842-4960-8c98-edc5e8969af3" providerId="ADAL" clId="{7E35774B-6BAD-48B3-9871-BA17D24CD2C6}" dt="2024-02-02T08:20:19.727" v="838" actId="20577"/>
          <ac:spMkLst>
            <pc:docMk/>
            <pc:sldMk cId="933971585" sldId="2147477044"/>
            <ac:spMk id="3" creationId="{0FB9D6EF-0BC5-9E28-6AA0-378FFB27841B}"/>
          </ac:spMkLst>
        </pc:spChg>
        <pc:spChg chg="mod">
          <ac:chgData name="Ueno, Taku" userId="05b5e1db-9842-4960-8c98-edc5e8969af3" providerId="ADAL" clId="{7E35774B-6BAD-48B3-9871-BA17D24CD2C6}" dt="2024-02-02T08:19:27.919" v="703" actId="14100"/>
          <ac:spMkLst>
            <pc:docMk/>
            <pc:sldMk cId="933971585" sldId="2147477044"/>
            <ac:spMk id="7" creationId="{B807DDE3-F704-09FF-C244-C4777313393B}"/>
          </ac:spMkLst>
        </pc:spChg>
        <pc:spChg chg="mod">
          <ac:chgData name="Ueno, Taku" userId="05b5e1db-9842-4960-8c98-edc5e8969af3" providerId="ADAL" clId="{7E35774B-6BAD-48B3-9871-BA17D24CD2C6}" dt="2024-02-02T08:19:39.849" v="705" actId="14100"/>
          <ac:spMkLst>
            <pc:docMk/>
            <pc:sldMk cId="933971585" sldId="2147477044"/>
            <ac:spMk id="12" creationId="{F43C859E-471D-98AB-65D4-2471C05FF421}"/>
          </ac:spMkLst>
        </pc:spChg>
        <pc:spChg chg="mod">
          <ac:chgData name="Ueno, Taku" userId="05b5e1db-9842-4960-8c98-edc5e8969af3" providerId="ADAL" clId="{7E35774B-6BAD-48B3-9871-BA17D24CD2C6}" dt="2024-02-02T08:19:30.564" v="704" actId="14100"/>
          <ac:spMkLst>
            <pc:docMk/>
            <pc:sldMk cId="933971585" sldId="2147477044"/>
            <ac:spMk id="16" creationId="{214D215B-A254-9D48-9993-6BA52E05CE4A}"/>
          </ac:spMkLst>
        </pc:spChg>
        <pc:spChg chg="mod">
          <ac:chgData name="Ueno, Taku" userId="05b5e1db-9842-4960-8c98-edc5e8969af3" providerId="ADAL" clId="{7E35774B-6BAD-48B3-9871-BA17D24CD2C6}" dt="2024-02-02T08:22:20.602" v="1014" actId="20577"/>
          <ac:spMkLst>
            <pc:docMk/>
            <pc:sldMk cId="933971585" sldId="2147477044"/>
            <ac:spMk id="20" creationId="{ED50A992-1E81-14B4-3820-17D71061B11A}"/>
          </ac:spMkLst>
        </pc:spChg>
        <pc:spChg chg="mod">
          <ac:chgData name="Ueno, Taku" userId="05b5e1db-9842-4960-8c98-edc5e8969af3" providerId="ADAL" clId="{7E35774B-6BAD-48B3-9871-BA17D24CD2C6}" dt="2024-02-02T08:19:39.849" v="705" actId="14100"/>
          <ac:spMkLst>
            <pc:docMk/>
            <pc:sldMk cId="933971585" sldId="2147477044"/>
            <ac:spMk id="22" creationId="{7611F882-F290-AD6E-1346-79D903D3F905}"/>
          </ac:spMkLst>
        </pc:spChg>
      </pc:sldChg>
      <pc:sldChg chg="addSp delSp modSp mod">
        <pc:chgData name="Ueno, Taku" userId="05b5e1db-9842-4960-8c98-edc5e8969af3" providerId="ADAL" clId="{7E35774B-6BAD-48B3-9871-BA17D24CD2C6}" dt="2024-02-02T08:25:28.414" v="1210" actId="20577"/>
        <pc:sldMkLst>
          <pc:docMk/>
          <pc:sldMk cId="1966675272" sldId="2147477045"/>
        </pc:sldMkLst>
        <pc:spChg chg="mod">
          <ac:chgData name="Ueno, Taku" userId="05b5e1db-9842-4960-8c98-edc5e8969af3" providerId="ADAL" clId="{7E35774B-6BAD-48B3-9871-BA17D24CD2C6}" dt="2024-02-02T08:23:16.391" v="1069" actId="5793"/>
          <ac:spMkLst>
            <pc:docMk/>
            <pc:sldMk cId="1966675272" sldId="2147477045"/>
            <ac:spMk id="5" creationId="{D14FAB29-6901-62F1-826A-810BC8F96603}"/>
          </ac:spMkLst>
        </pc:spChg>
        <pc:spChg chg="add del">
          <ac:chgData name="Ueno, Taku" userId="05b5e1db-9842-4960-8c98-edc5e8969af3" providerId="ADAL" clId="{7E35774B-6BAD-48B3-9871-BA17D24CD2C6}" dt="2024-02-02T08:21:33.592" v="897" actId="478"/>
          <ac:spMkLst>
            <pc:docMk/>
            <pc:sldMk cId="1966675272" sldId="2147477045"/>
            <ac:spMk id="7" creationId="{532BFAB1-33CE-E231-0278-589035BE1D4C}"/>
          </ac:spMkLst>
        </pc:spChg>
        <pc:spChg chg="mod">
          <ac:chgData name="Ueno, Taku" userId="05b5e1db-9842-4960-8c98-edc5e8969af3" providerId="ADAL" clId="{7E35774B-6BAD-48B3-9871-BA17D24CD2C6}" dt="2024-02-02T08:23:08.546" v="1066" actId="1076"/>
          <ac:spMkLst>
            <pc:docMk/>
            <pc:sldMk cId="1966675272" sldId="2147477045"/>
            <ac:spMk id="12" creationId="{8906E9E9-913F-BE82-542C-61F3B12D2EAD}"/>
          </ac:spMkLst>
        </pc:spChg>
        <pc:spChg chg="mod">
          <ac:chgData name="Ueno, Taku" userId="05b5e1db-9842-4960-8c98-edc5e8969af3" providerId="ADAL" clId="{7E35774B-6BAD-48B3-9871-BA17D24CD2C6}" dt="2024-02-02T08:25:14.337" v="1163" actId="20577"/>
          <ac:spMkLst>
            <pc:docMk/>
            <pc:sldMk cId="1966675272" sldId="2147477045"/>
            <ac:spMk id="13" creationId="{E7DB2C9F-3507-6CD1-A16F-FE251F8ABE49}"/>
          </ac:spMkLst>
        </pc:spChg>
        <pc:spChg chg="add mod">
          <ac:chgData name="Ueno, Taku" userId="05b5e1db-9842-4960-8c98-edc5e8969af3" providerId="ADAL" clId="{7E35774B-6BAD-48B3-9871-BA17D24CD2C6}" dt="2024-02-02T08:21:09.830" v="885" actId="571"/>
          <ac:spMkLst>
            <pc:docMk/>
            <pc:sldMk cId="1966675272" sldId="2147477045"/>
            <ac:spMk id="15" creationId="{891575DF-3DBF-A254-15DF-134E922849E3}"/>
          </ac:spMkLst>
        </pc:spChg>
        <pc:spChg chg="add del mod">
          <ac:chgData name="Ueno, Taku" userId="05b5e1db-9842-4960-8c98-edc5e8969af3" providerId="ADAL" clId="{7E35774B-6BAD-48B3-9871-BA17D24CD2C6}" dt="2024-02-02T08:22:36.168" v="1018"/>
          <ac:spMkLst>
            <pc:docMk/>
            <pc:sldMk cId="1966675272" sldId="2147477045"/>
            <ac:spMk id="16" creationId="{19C73CE3-E816-18D5-CE19-028A4B773D88}"/>
          </ac:spMkLst>
        </pc:spChg>
        <pc:spChg chg="add mod">
          <ac:chgData name="Ueno, Taku" userId="05b5e1db-9842-4960-8c98-edc5e8969af3" providerId="ADAL" clId="{7E35774B-6BAD-48B3-9871-BA17D24CD2C6}" dt="2024-02-02T08:21:26.328" v="895" actId="20577"/>
          <ac:spMkLst>
            <pc:docMk/>
            <pc:sldMk cId="1966675272" sldId="2147477045"/>
            <ac:spMk id="18" creationId="{C5CD40D4-47EA-DD5E-7DFB-5DF46E1EB186}"/>
          </ac:spMkLst>
        </pc:spChg>
        <pc:spChg chg="add del">
          <ac:chgData name="Ueno, Taku" userId="05b5e1db-9842-4960-8c98-edc5e8969af3" providerId="ADAL" clId="{7E35774B-6BAD-48B3-9871-BA17D24CD2C6}" dt="2024-02-02T08:20:48.760" v="840" actId="478"/>
          <ac:spMkLst>
            <pc:docMk/>
            <pc:sldMk cId="1966675272" sldId="2147477045"/>
            <ac:spMk id="19" creationId="{E82650B1-6E60-6F1A-D841-5A95B0E6604B}"/>
          </ac:spMkLst>
        </pc:spChg>
        <pc:spChg chg="add mod">
          <ac:chgData name="Ueno, Taku" userId="05b5e1db-9842-4960-8c98-edc5e8969af3" providerId="ADAL" clId="{7E35774B-6BAD-48B3-9871-BA17D24CD2C6}" dt="2024-02-02T08:22:41.343" v="1024"/>
          <ac:spMkLst>
            <pc:docMk/>
            <pc:sldMk cId="1966675272" sldId="2147477045"/>
            <ac:spMk id="21" creationId="{928C4ABC-75B7-E44D-ACAA-34AAE338126F}"/>
          </ac:spMkLst>
        </pc:spChg>
        <pc:spChg chg="add mod">
          <ac:chgData name="Ueno, Taku" userId="05b5e1db-9842-4960-8c98-edc5e8969af3" providerId="ADAL" clId="{7E35774B-6BAD-48B3-9871-BA17D24CD2C6}" dt="2024-02-02T08:22:29.135" v="1015" actId="571"/>
          <ac:spMkLst>
            <pc:docMk/>
            <pc:sldMk cId="1966675272" sldId="2147477045"/>
            <ac:spMk id="22" creationId="{61752A9F-D5DE-D7E0-6F1C-EAACF76A8AAA}"/>
          </ac:spMkLst>
        </pc:spChg>
        <pc:spChg chg="add del mod">
          <ac:chgData name="Ueno, Taku" userId="05b5e1db-9842-4960-8c98-edc5e8969af3" providerId="ADAL" clId="{7E35774B-6BAD-48B3-9871-BA17D24CD2C6}" dt="2024-02-02T08:25:28.414" v="1210" actId="20577"/>
          <ac:spMkLst>
            <pc:docMk/>
            <pc:sldMk cId="1966675272" sldId="2147477045"/>
            <ac:spMk id="25" creationId="{2D707C9F-89BB-79E9-2913-853009CABA5A}"/>
          </ac:spMkLst>
        </pc:spChg>
        <pc:spChg chg="mod">
          <ac:chgData name="Ueno, Taku" userId="05b5e1db-9842-4960-8c98-edc5e8969af3" providerId="ADAL" clId="{7E35774B-6BAD-48B3-9871-BA17D24CD2C6}" dt="2024-02-02T08:21:15.891" v="891" actId="20577"/>
          <ac:spMkLst>
            <pc:docMk/>
            <pc:sldMk cId="1966675272" sldId="2147477045"/>
            <ac:spMk id="40" creationId="{152814F8-660B-099A-B0C4-FB93FEE5ABC2}"/>
          </ac:spMkLst>
        </pc:spChg>
        <pc:spChg chg="add del">
          <ac:chgData name="Ueno, Taku" userId="05b5e1db-9842-4960-8c98-edc5e8969af3" providerId="ADAL" clId="{7E35774B-6BAD-48B3-9871-BA17D24CD2C6}" dt="2024-02-02T08:21:22.665" v="893" actId="478"/>
          <ac:spMkLst>
            <pc:docMk/>
            <pc:sldMk cId="1966675272" sldId="2147477045"/>
            <ac:spMk id="42" creationId="{C49187AB-7AED-C80E-8989-28BA45A9D704}"/>
          </ac:spMkLst>
        </pc:spChg>
      </pc:sldChg>
      <pc:sldChg chg="del">
        <pc:chgData name="Ueno, Taku" userId="05b5e1db-9842-4960-8c98-edc5e8969af3" providerId="ADAL" clId="{7E35774B-6BAD-48B3-9871-BA17D24CD2C6}" dt="2024-02-02T06:25:24.692" v="199" actId="47"/>
        <pc:sldMkLst>
          <pc:docMk/>
          <pc:sldMk cId="4108785417" sldId="2147477047"/>
        </pc:sldMkLst>
      </pc:sldChg>
      <pc:sldChg chg="del">
        <pc:chgData name="Ueno, Taku" userId="05b5e1db-9842-4960-8c98-edc5e8969af3" providerId="ADAL" clId="{7E35774B-6BAD-48B3-9871-BA17D24CD2C6}" dt="2024-02-02T06:25:27.814" v="201" actId="47"/>
        <pc:sldMkLst>
          <pc:docMk/>
          <pc:sldMk cId="3384096911" sldId="2147477048"/>
        </pc:sldMkLst>
      </pc:sldChg>
      <pc:sldChg chg="addSp delSp modSp mod">
        <pc:chgData name="Ueno, Taku" userId="05b5e1db-9842-4960-8c98-edc5e8969af3" providerId="ADAL" clId="{7E35774B-6BAD-48B3-9871-BA17D24CD2C6}" dt="2024-02-02T08:25:59.107" v="1230"/>
        <pc:sldMkLst>
          <pc:docMk/>
          <pc:sldMk cId="3788630674" sldId="2147477051"/>
        </pc:sldMkLst>
        <pc:spChg chg="mod">
          <ac:chgData name="Ueno, Taku" userId="05b5e1db-9842-4960-8c98-edc5e8969af3" providerId="ADAL" clId="{7E35774B-6BAD-48B3-9871-BA17D24CD2C6}" dt="2024-02-02T08:25:59.095" v="1226" actId="948"/>
          <ac:spMkLst>
            <pc:docMk/>
            <pc:sldMk cId="3788630674" sldId="2147477051"/>
            <ac:spMk id="2" creationId="{6FB7203B-6154-5E6D-895F-5D5E9B22087A}"/>
          </ac:spMkLst>
        </pc:spChg>
        <pc:spChg chg="add del mod modVis">
          <ac:chgData name="Ueno, Taku" userId="05b5e1db-9842-4960-8c98-edc5e8969af3" providerId="ADAL" clId="{7E35774B-6BAD-48B3-9871-BA17D24CD2C6}" dt="2024-02-02T06:26:47.715" v="302" actId="962"/>
          <ac:spMkLst>
            <pc:docMk/>
            <pc:sldMk cId="3788630674" sldId="2147477051"/>
            <ac:spMk id="9" creationId="{D880234A-CB27-55E7-89DF-A9D23E83421C}"/>
          </ac:spMkLst>
        </pc:spChg>
        <pc:spChg chg="add del mod modVis">
          <ac:chgData name="Ueno, Taku" userId="05b5e1db-9842-4960-8c98-edc5e8969af3" providerId="ADAL" clId="{7E35774B-6BAD-48B3-9871-BA17D24CD2C6}" dt="2024-02-02T06:26:46.632" v="279" actId="962"/>
          <ac:spMkLst>
            <pc:docMk/>
            <pc:sldMk cId="3788630674" sldId="2147477051"/>
            <ac:spMk id="13" creationId="{FD3736C4-88B8-5EED-8235-671B3169048A}"/>
          </ac:spMkLst>
        </pc:spChg>
        <pc:spChg chg="add del mod modVis">
          <ac:chgData name="Ueno, Taku" userId="05b5e1db-9842-4960-8c98-edc5e8969af3" providerId="ADAL" clId="{7E35774B-6BAD-48B3-9871-BA17D24CD2C6}" dt="2024-02-02T06:26:49.509" v="329"/>
          <ac:spMkLst>
            <pc:docMk/>
            <pc:sldMk cId="3788630674" sldId="2147477051"/>
            <ac:spMk id="14" creationId="{48F52055-6AA4-2757-1055-E107356766CF}"/>
          </ac:spMkLst>
        </pc:spChg>
        <pc:spChg chg="add del mod modVis">
          <ac:chgData name="Ueno, Taku" userId="05b5e1db-9842-4960-8c98-edc5e8969af3" providerId="ADAL" clId="{7E35774B-6BAD-48B3-9871-BA17D24CD2C6}" dt="2024-02-02T06:26:50.346" v="354"/>
          <ac:spMkLst>
            <pc:docMk/>
            <pc:sldMk cId="3788630674" sldId="2147477051"/>
            <ac:spMk id="18" creationId="{BD4F648C-25C1-5D0A-B9C0-622D7814E364}"/>
          </ac:spMkLst>
        </pc:spChg>
        <pc:graphicFrameChg chg="mod">
          <ac:chgData name="Ueno, Taku" userId="05b5e1db-9842-4960-8c98-edc5e8969af3" providerId="ADAL" clId="{7E35774B-6BAD-48B3-9871-BA17D24CD2C6}" dt="2024-02-02T08:25:59.107" v="1230"/>
          <ac:graphicFrameMkLst>
            <pc:docMk/>
            <pc:sldMk cId="3788630674" sldId="2147477051"/>
            <ac:graphicFrameMk id="6" creationId="{D1ADAAD7-A430-EA65-13E1-035BE1B0E41A}"/>
          </ac:graphicFrameMkLst>
        </pc:graphicFrameChg>
      </pc:sldChg>
      <pc:sldChg chg="addSp delSp modSp del mod">
        <pc:chgData name="Ueno, Taku" userId="05b5e1db-9842-4960-8c98-edc5e8969af3" providerId="ADAL" clId="{7E35774B-6BAD-48B3-9871-BA17D24CD2C6}" dt="2024-02-02T08:25:52.426" v="1211" actId="47"/>
        <pc:sldMkLst>
          <pc:docMk/>
          <pc:sldMk cId="2400688050" sldId="2147477052"/>
        </pc:sldMkLst>
        <pc:spChg chg="mod">
          <ac:chgData name="Ueno, Taku" userId="05b5e1db-9842-4960-8c98-edc5e8969af3" providerId="ADAL" clId="{7E35774B-6BAD-48B3-9871-BA17D24CD2C6}" dt="2024-02-02T06:26:53.844" v="359" actId="948"/>
          <ac:spMkLst>
            <pc:docMk/>
            <pc:sldMk cId="2400688050" sldId="2147477052"/>
            <ac:spMk id="2" creationId="{6FB7203B-6154-5E6D-895F-5D5E9B22087A}"/>
          </ac:spMkLst>
        </pc:spChg>
        <pc:spChg chg="add del mod modVis">
          <ac:chgData name="Ueno, Taku" userId="05b5e1db-9842-4960-8c98-edc5e8969af3" providerId="ADAL" clId="{7E35774B-6BAD-48B3-9871-BA17D24CD2C6}" dt="2024-02-02T06:26:53.869" v="379"/>
          <ac:spMkLst>
            <pc:docMk/>
            <pc:sldMk cId="2400688050" sldId="2147477052"/>
            <ac:spMk id="7" creationId="{124E40BB-A158-EE05-7331-2CF4C55AEF47}"/>
          </ac:spMkLst>
        </pc:spChg>
        <pc:graphicFrameChg chg="mod">
          <ac:chgData name="Ueno, Taku" userId="05b5e1db-9842-4960-8c98-edc5e8969af3" providerId="ADAL" clId="{7E35774B-6BAD-48B3-9871-BA17D24CD2C6}" dt="2024-02-02T06:26:53.872" v="381"/>
          <ac:graphicFrameMkLst>
            <pc:docMk/>
            <pc:sldMk cId="2400688050" sldId="2147477052"/>
            <ac:graphicFrameMk id="6" creationId="{D1ADAAD7-A430-EA65-13E1-035BE1B0E41A}"/>
          </ac:graphicFrameMkLst>
        </pc:graphicFrameChg>
      </pc:sldChg>
      <pc:sldChg chg="del">
        <pc:chgData name="Ueno, Taku" userId="05b5e1db-9842-4960-8c98-edc5e8969af3" providerId="ADAL" clId="{7E35774B-6BAD-48B3-9871-BA17D24CD2C6}" dt="2024-02-02T06:26:35.940" v="210" actId="47"/>
        <pc:sldMkLst>
          <pc:docMk/>
          <pc:sldMk cId="3747232927" sldId="2147477053"/>
        </pc:sldMkLst>
      </pc:sldChg>
      <pc:sldChg chg="del">
        <pc:chgData name="Ueno, Taku" userId="05b5e1db-9842-4960-8c98-edc5e8969af3" providerId="ADAL" clId="{7E35774B-6BAD-48B3-9871-BA17D24CD2C6}" dt="2024-02-02T06:26:07.323" v="209" actId="47"/>
        <pc:sldMkLst>
          <pc:docMk/>
          <pc:sldMk cId="1776617355" sldId="2147477054"/>
        </pc:sldMkLst>
      </pc:sldChg>
      <pc:sldChg chg="del">
        <pc:chgData name="Ueno, Taku" userId="05b5e1db-9842-4960-8c98-edc5e8969af3" providerId="ADAL" clId="{7E35774B-6BAD-48B3-9871-BA17D24CD2C6}" dt="2024-02-02T06:27:19.711" v="382" actId="47"/>
        <pc:sldMkLst>
          <pc:docMk/>
          <pc:sldMk cId="24872523" sldId="2147477056"/>
        </pc:sldMkLst>
      </pc:sldChg>
      <pc:sldChg chg="del">
        <pc:chgData name="Ueno, Taku" userId="05b5e1db-9842-4960-8c98-edc5e8969af3" providerId="ADAL" clId="{7E35774B-6BAD-48B3-9871-BA17D24CD2C6}" dt="2024-02-02T06:27:21.050" v="383" actId="47"/>
        <pc:sldMkLst>
          <pc:docMk/>
          <pc:sldMk cId="2133697015" sldId="2147477057"/>
        </pc:sldMkLst>
      </pc:sldChg>
      <pc:sldChg chg="del">
        <pc:chgData name="Ueno, Taku" userId="05b5e1db-9842-4960-8c98-edc5e8969af3" providerId="ADAL" clId="{7E35774B-6BAD-48B3-9871-BA17D24CD2C6}" dt="2024-02-02T06:27:24.511" v="384" actId="47"/>
        <pc:sldMkLst>
          <pc:docMk/>
          <pc:sldMk cId="3443947607" sldId="2147477058"/>
        </pc:sldMkLst>
      </pc:sldChg>
      <pc:sldChg chg="del">
        <pc:chgData name="Ueno, Taku" userId="05b5e1db-9842-4960-8c98-edc5e8969af3" providerId="ADAL" clId="{7E35774B-6BAD-48B3-9871-BA17D24CD2C6}" dt="2024-02-02T06:27:29.946" v="385" actId="47"/>
        <pc:sldMkLst>
          <pc:docMk/>
          <pc:sldMk cId="1786285159" sldId="2147477059"/>
        </pc:sldMkLst>
      </pc:sldChg>
      <pc:sldChg chg="del">
        <pc:chgData name="Ueno, Taku" userId="05b5e1db-9842-4960-8c98-edc5e8969af3" providerId="ADAL" clId="{7E35774B-6BAD-48B3-9871-BA17D24CD2C6}" dt="2024-02-02T08:41:41.483" v="3370" actId="47"/>
        <pc:sldMkLst>
          <pc:docMk/>
          <pc:sldMk cId="123271012" sldId="2147477060"/>
        </pc:sldMkLst>
      </pc:sldChg>
      <pc:sldChg chg="del">
        <pc:chgData name="Ueno, Taku" userId="05b5e1db-9842-4960-8c98-edc5e8969af3" providerId="ADAL" clId="{7E35774B-6BAD-48B3-9871-BA17D24CD2C6}" dt="2024-02-02T08:41:40.527" v="3369" actId="47"/>
        <pc:sldMkLst>
          <pc:docMk/>
          <pc:sldMk cId="1350720146" sldId="2147477061"/>
        </pc:sldMkLst>
      </pc:sldChg>
      <pc:sldChg chg="delSp modSp mod">
        <pc:chgData name="Ueno, Taku" userId="05b5e1db-9842-4960-8c98-edc5e8969af3" providerId="ADAL" clId="{7E35774B-6BAD-48B3-9871-BA17D24CD2C6}" dt="2024-02-02T08:41:48.221" v="3374" actId="20577"/>
        <pc:sldMkLst>
          <pc:docMk/>
          <pc:sldMk cId="2856273678" sldId="2147477062"/>
        </pc:sldMkLst>
        <pc:spChg chg="mod">
          <ac:chgData name="Ueno, Taku" userId="05b5e1db-9842-4960-8c98-edc5e8969af3" providerId="ADAL" clId="{7E35774B-6BAD-48B3-9871-BA17D24CD2C6}" dt="2024-02-02T06:31:16.320" v="491" actId="1035"/>
          <ac:spMkLst>
            <pc:docMk/>
            <pc:sldMk cId="2856273678" sldId="2147477062"/>
            <ac:spMk id="3" creationId="{4E205BAF-1CDC-C4E1-243D-749F3F5F7135}"/>
          </ac:spMkLst>
        </pc:spChg>
        <pc:spChg chg="del">
          <ac:chgData name="Ueno, Taku" userId="05b5e1db-9842-4960-8c98-edc5e8969af3" providerId="ADAL" clId="{7E35774B-6BAD-48B3-9871-BA17D24CD2C6}" dt="2024-02-02T06:31:11.174" v="487" actId="478"/>
          <ac:spMkLst>
            <pc:docMk/>
            <pc:sldMk cId="2856273678" sldId="2147477062"/>
            <ac:spMk id="4" creationId="{50214B3E-F911-05AC-AF5B-7ED0552F3B93}"/>
          </ac:spMkLst>
        </pc:spChg>
        <pc:spChg chg="mod">
          <ac:chgData name="Ueno, Taku" userId="05b5e1db-9842-4960-8c98-edc5e8969af3" providerId="ADAL" clId="{7E35774B-6BAD-48B3-9871-BA17D24CD2C6}" dt="2024-02-02T06:30:49.595" v="477" actId="20577"/>
          <ac:spMkLst>
            <pc:docMk/>
            <pc:sldMk cId="2856273678" sldId="2147477062"/>
            <ac:spMk id="6" creationId="{BCDE46AF-27D7-9ABA-1332-FBEA94B28AE3}"/>
          </ac:spMkLst>
        </pc:spChg>
        <pc:spChg chg="mod">
          <ac:chgData name="Ueno, Taku" userId="05b5e1db-9842-4960-8c98-edc5e8969af3" providerId="ADAL" clId="{7E35774B-6BAD-48B3-9871-BA17D24CD2C6}" dt="2024-02-02T06:31:16.320" v="491" actId="1035"/>
          <ac:spMkLst>
            <pc:docMk/>
            <pc:sldMk cId="2856273678" sldId="2147477062"/>
            <ac:spMk id="8" creationId="{DBBE25B5-E820-758A-6AA3-BAC5421DAC95}"/>
          </ac:spMkLst>
        </pc:spChg>
        <pc:spChg chg="del">
          <ac:chgData name="Ueno, Taku" userId="05b5e1db-9842-4960-8c98-edc5e8969af3" providerId="ADAL" clId="{7E35774B-6BAD-48B3-9871-BA17D24CD2C6}" dt="2024-02-02T06:31:05.446" v="486" actId="478"/>
          <ac:spMkLst>
            <pc:docMk/>
            <pc:sldMk cId="2856273678" sldId="2147477062"/>
            <ac:spMk id="9" creationId="{946740AB-FC77-023C-F70F-31BEA319CBA0}"/>
          </ac:spMkLst>
        </pc:spChg>
        <pc:spChg chg="del">
          <ac:chgData name="Ueno, Taku" userId="05b5e1db-9842-4960-8c98-edc5e8969af3" providerId="ADAL" clId="{7E35774B-6BAD-48B3-9871-BA17D24CD2C6}" dt="2024-02-02T06:30:05.241" v="467" actId="478"/>
          <ac:spMkLst>
            <pc:docMk/>
            <pc:sldMk cId="2856273678" sldId="2147477062"/>
            <ac:spMk id="10" creationId="{58685D33-FCCF-4EA0-36C7-013C349C5BAB}"/>
          </ac:spMkLst>
        </pc:spChg>
        <pc:spChg chg="mod">
          <ac:chgData name="Ueno, Taku" userId="05b5e1db-9842-4960-8c98-edc5e8969af3" providerId="ADAL" clId="{7E35774B-6BAD-48B3-9871-BA17D24CD2C6}" dt="2024-02-02T08:41:48.221" v="3374" actId="20577"/>
          <ac:spMkLst>
            <pc:docMk/>
            <pc:sldMk cId="2856273678" sldId="2147477062"/>
            <ac:spMk id="15" creationId="{17B05AC9-DE50-5954-0CEA-2F4254D9109F}"/>
          </ac:spMkLst>
        </pc:spChg>
        <pc:spChg chg="mod">
          <ac:chgData name="Ueno, Taku" userId="05b5e1db-9842-4960-8c98-edc5e8969af3" providerId="ADAL" clId="{7E35774B-6BAD-48B3-9871-BA17D24CD2C6}" dt="2024-02-02T06:31:16.320" v="491" actId="1035"/>
          <ac:spMkLst>
            <pc:docMk/>
            <pc:sldMk cId="2856273678" sldId="2147477062"/>
            <ac:spMk id="21" creationId="{243617EB-116A-5434-E49E-5A6B516163C1}"/>
          </ac:spMkLst>
        </pc:spChg>
        <pc:spChg chg="del">
          <ac:chgData name="Ueno, Taku" userId="05b5e1db-9842-4960-8c98-edc5e8969af3" providerId="ADAL" clId="{7E35774B-6BAD-48B3-9871-BA17D24CD2C6}" dt="2024-02-02T06:30:05.241" v="467" actId="478"/>
          <ac:spMkLst>
            <pc:docMk/>
            <pc:sldMk cId="2856273678" sldId="2147477062"/>
            <ac:spMk id="36" creationId="{B69001F3-1667-506A-29EA-27F56B28CB10}"/>
          </ac:spMkLst>
        </pc:spChg>
        <pc:spChg chg="del">
          <ac:chgData name="Ueno, Taku" userId="05b5e1db-9842-4960-8c98-edc5e8969af3" providerId="ADAL" clId="{7E35774B-6BAD-48B3-9871-BA17D24CD2C6}" dt="2024-02-02T06:30:05.241" v="467" actId="478"/>
          <ac:spMkLst>
            <pc:docMk/>
            <pc:sldMk cId="2856273678" sldId="2147477062"/>
            <ac:spMk id="37" creationId="{8DA5BC5C-75EC-1590-88A8-62E3C5DE33D1}"/>
          </ac:spMkLst>
        </pc:spChg>
        <pc:spChg chg="mod">
          <ac:chgData name="Ueno, Taku" userId="05b5e1db-9842-4960-8c98-edc5e8969af3" providerId="ADAL" clId="{7E35774B-6BAD-48B3-9871-BA17D24CD2C6}" dt="2024-02-02T06:31:16.320" v="491" actId="1035"/>
          <ac:spMkLst>
            <pc:docMk/>
            <pc:sldMk cId="2856273678" sldId="2147477062"/>
            <ac:spMk id="38" creationId="{467312A9-8829-E945-2B8B-2B245A5BDA36}"/>
          </ac:spMkLst>
        </pc:spChg>
        <pc:spChg chg="mod">
          <ac:chgData name="Ueno, Taku" userId="05b5e1db-9842-4960-8c98-edc5e8969af3" providerId="ADAL" clId="{7E35774B-6BAD-48B3-9871-BA17D24CD2C6}" dt="2024-02-02T06:31:16.320" v="491" actId="1035"/>
          <ac:spMkLst>
            <pc:docMk/>
            <pc:sldMk cId="2856273678" sldId="2147477062"/>
            <ac:spMk id="41" creationId="{57CA05CC-8A49-AD34-53E0-4F73219D55EE}"/>
          </ac:spMkLst>
        </pc:spChg>
        <pc:spChg chg="mod">
          <ac:chgData name="Ueno, Taku" userId="05b5e1db-9842-4960-8c98-edc5e8969af3" providerId="ADAL" clId="{7E35774B-6BAD-48B3-9871-BA17D24CD2C6}" dt="2024-02-02T06:31:29.194" v="523" actId="1036"/>
          <ac:spMkLst>
            <pc:docMk/>
            <pc:sldMk cId="2856273678" sldId="2147477062"/>
            <ac:spMk id="49" creationId="{930C199D-CF5F-A122-1EE0-6769CC2B6DD9}"/>
          </ac:spMkLst>
        </pc:spChg>
        <pc:spChg chg="mod">
          <ac:chgData name="Ueno, Taku" userId="05b5e1db-9842-4960-8c98-edc5e8969af3" providerId="ADAL" clId="{7E35774B-6BAD-48B3-9871-BA17D24CD2C6}" dt="2024-02-02T06:31:29.194" v="523" actId="1036"/>
          <ac:spMkLst>
            <pc:docMk/>
            <pc:sldMk cId="2856273678" sldId="2147477062"/>
            <ac:spMk id="50" creationId="{4A30BECF-8196-D533-27B6-604454613495}"/>
          </ac:spMkLst>
        </pc:spChg>
        <pc:spChg chg="mod">
          <ac:chgData name="Ueno, Taku" userId="05b5e1db-9842-4960-8c98-edc5e8969af3" providerId="ADAL" clId="{7E35774B-6BAD-48B3-9871-BA17D24CD2C6}" dt="2024-02-02T06:31:29.194" v="523" actId="1036"/>
          <ac:spMkLst>
            <pc:docMk/>
            <pc:sldMk cId="2856273678" sldId="2147477062"/>
            <ac:spMk id="52" creationId="{7C5FB18C-2316-B22D-F34F-BA9F8F030EBA}"/>
          </ac:spMkLst>
        </pc:spChg>
        <pc:spChg chg="mod">
          <ac:chgData name="Ueno, Taku" userId="05b5e1db-9842-4960-8c98-edc5e8969af3" providerId="ADAL" clId="{7E35774B-6BAD-48B3-9871-BA17D24CD2C6}" dt="2024-02-02T06:31:29.194" v="523" actId="1036"/>
          <ac:spMkLst>
            <pc:docMk/>
            <pc:sldMk cId="2856273678" sldId="2147477062"/>
            <ac:spMk id="53" creationId="{1718ED94-C6F5-CCEB-F717-80247B820D44}"/>
          </ac:spMkLst>
        </pc:spChg>
        <pc:spChg chg="mod">
          <ac:chgData name="Ueno, Taku" userId="05b5e1db-9842-4960-8c98-edc5e8969af3" providerId="ADAL" clId="{7E35774B-6BAD-48B3-9871-BA17D24CD2C6}" dt="2024-02-02T06:31:29.194" v="523" actId="1036"/>
          <ac:spMkLst>
            <pc:docMk/>
            <pc:sldMk cId="2856273678" sldId="2147477062"/>
            <ac:spMk id="54" creationId="{045322A8-5149-DA7D-3CF9-5C9F1040EF80}"/>
          </ac:spMkLst>
        </pc:spChg>
        <pc:spChg chg="mod">
          <ac:chgData name="Ueno, Taku" userId="05b5e1db-9842-4960-8c98-edc5e8969af3" providerId="ADAL" clId="{7E35774B-6BAD-48B3-9871-BA17D24CD2C6}" dt="2024-02-02T06:31:29.194" v="523" actId="1036"/>
          <ac:spMkLst>
            <pc:docMk/>
            <pc:sldMk cId="2856273678" sldId="2147477062"/>
            <ac:spMk id="55" creationId="{9A0B33AB-6BAC-E603-6E77-5046CD1B61D6}"/>
          </ac:spMkLst>
        </pc:spChg>
        <pc:spChg chg="del">
          <ac:chgData name="Ueno, Taku" userId="05b5e1db-9842-4960-8c98-edc5e8969af3" providerId="ADAL" clId="{7E35774B-6BAD-48B3-9871-BA17D24CD2C6}" dt="2024-02-02T06:30:05.241" v="467" actId="478"/>
          <ac:spMkLst>
            <pc:docMk/>
            <pc:sldMk cId="2856273678" sldId="2147477062"/>
            <ac:spMk id="449" creationId="{F50FE056-A301-AD47-44F2-4EDDC2CFFD42}"/>
          </ac:spMkLst>
        </pc:spChg>
        <pc:spChg chg="mod">
          <ac:chgData name="Ueno, Taku" userId="05b5e1db-9842-4960-8c98-edc5e8969af3" providerId="ADAL" clId="{7E35774B-6BAD-48B3-9871-BA17D24CD2C6}" dt="2024-02-02T06:31:16.320" v="491" actId="1035"/>
          <ac:spMkLst>
            <pc:docMk/>
            <pc:sldMk cId="2856273678" sldId="2147477062"/>
            <ac:spMk id="451" creationId="{E2EC8DCE-66CD-55C3-48AB-10DB0B07E869}"/>
          </ac:spMkLst>
        </pc:spChg>
        <pc:spChg chg="mod">
          <ac:chgData name="Ueno, Taku" userId="05b5e1db-9842-4960-8c98-edc5e8969af3" providerId="ADAL" clId="{7E35774B-6BAD-48B3-9871-BA17D24CD2C6}" dt="2024-02-02T06:31:16.320" v="491" actId="1035"/>
          <ac:spMkLst>
            <pc:docMk/>
            <pc:sldMk cId="2856273678" sldId="2147477062"/>
            <ac:spMk id="452" creationId="{4B0F30D1-7321-FA50-EEDF-9C51F3C62A5E}"/>
          </ac:spMkLst>
        </pc:spChg>
        <pc:spChg chg="mod">
          <ac:chgData name="Ueno, Taku" userId="05b5e1db-9842-4960-8c98-edc5e8969af3" providerId="ADAL" clId="{7E35774B-6BAD-48B3-9871-BA17D24CD2C6}" dt="2024-02-02T06:31:16.320" v="491" actId="1035"/>
          <ac:spMkLst>
            <pc:docMk/>
            <pc:sldMk cId="2856273678" sldId="2147477062"/>
            <ac:spMk id="470" creationId="{E544B5E7-FD1A-39E7-2749-D021979B8AB4}"/>
          </ac:spMkLst>
        </pc:spChg>
        <pc:spChg chg="mod">
          <ac:chgData name="Ueno, Taku" userId="05b5e1db-9842-4960-8c98-edc5e8969af3" providerId="ADAL" clId="{7E35774B-6BAD-48B3-9871-BA17D24CD2C6}" dt="2024-02-02T06:31:16.320" v="491" actId="1035"/>
          <ac:spMkLst>
            <pc:docMk/>
            <pc:sldMk cId="2856273678" sldId="2147477062"/>
            <ac:spMk id="471" creationId="{27F2F5C1-1670-4B98-85CA-BB460CE9D38F}"/>
          </ac:spMkLst>
        </pc:spChg>
        <pc:spChg chg="mod">
          <ac:chgData name="Ueno, Taku" userId="05b5e1db-9842-4960-8c98-edc5e8969af3" providerId="ADAL" clId="{7E35774B-6BAD-48B3-9871-BA17D24CD2C6}" dt="2024-02-02T06:31:16.320" v="491" actId="1035"/>
          <ac:spMkLst>
            <pc:docMk/>
            <pc:sldMk cId="2856273678" sldId="2147477062"/>
            <ac:spMk id="477" creationId="{0C22B896-43B0-E1E7-4607-53F88352C708}"/>
          </ac:spMkLst>
        </pc:spChg>
        <pc:spChg chg="mod">
          <ac:chgData name="Ueno, Taku" userId="05b5e1db-9842-4960-8c98-edc5e8969af3" providerId="ADAL" clId="{7E35774B-6BAD-48B3-9871-BA17D24CD2C6}" dt="2024-02-02T06:31:16.320" v="491" actId="1035"/>
          <ac:spMkLst>
            <pc:docMk/>
            <pc:sldMk cId="2856273678" sldId="2147477062"/>
            <ac:spMk id="489" creationId="{816DA0A7-B213-46DC-6786-1D7922CE5C24}"/>
          </ac:spMkLst>
        </pc:spChg>
        <pc:spChg chg="mod">
          <ac:chgData name="Ueno, Taku" userId="05b5e1db-9842-4960-8c98-edc5e8969af3" providerId="ADAL" clId="{7E35774B-6BAD-48B3-9871-BA17D24CD2C6}" dt="2024-02-02T06:31:16.320" v="491" actId="1035"/>
          <ac:spMkLst>
            <pc:docMk/>
            <pc:sldMk cId="2856273678" sldId="2147477062"/>
            <ac:spMk id="490" creationId="{425E9CD7-C6F0-3433-3972-0EFBBDCBC41E}"/>
          </ac:spMkLst>
        </pc:spChg>
        <pc:spChg chg="mod">
          <ac:chgData name="Ueno, Taku" userId="05b5e1db-9842-4960-8c98-edc5e8969af3" providerId="ADAL" clId="{7E35774B-6BAD-48B3-9871-BA17D24CD2C6}" dt="2024-02-02T06:31:29.194" v="523" actId="1036"/>
          <ac:spMkLst>
            <pc:docMk/>
            <pc:sldMk cId="2856273678" sldId="2147477062"/>
            <ac:spMk id="499" creationId="{5446D3F4-C5EE-611B-67BA-3AC6713C8B1C}"/>
          </ac:spMkLst>
        </pc:spChg>
        <pc:spChg chg="mod">
          <ac:chgData name="Ueno, Taku" userId="05b5e1db-9842-4960-8c98-edc5e8969af3" providerId="ADAL" clId="{7E35774B-6BAD-48B3-9871-BA17D24CD2C6}" dt="2024-02-02T06:31:29.194" v="523" actId="1036"/>
          <ac:spMkLst>
            <pc:docMk/>
            <pc:sldMk cId="2856273678" sldId="2147477062"/>
            <ac:spMk id="501" creationId="{728A1499-1924-C60B-D599-C96D1DA99B07}"/>
          </ac:spMkLst>
        </pc:spChg>
        <pc:grpChg chg="mod">
          <ac:chgData name="Ueno, Taku" userId="05b5e1db-9842-4960-8c98-edc5e8969af3" providerId="ADAL" clId="{7E35774B-6BAD-48B3-9871-BA17D24CD2C6}" dt="2024-02-02T06:31:16.320" v="491" actId="1035"/>
          <ac:grpSpMkLst>
            <pc:docMk/>
            <pc:sldMk cId="2856273678" sldId="2147477062"/>
            <ac:grpSpMk id="39" creationId="{5FB7D28C-CB9D-3728-6240-EDADDD34CA0F}"/>
          </ac:grpSpMkLst>
        </pc:grpChg>
        <pc:cxnChg chg="mod">
          <ac:chgData name="Ueno, Taku" userId="05b5e1db-9842-4960-8c98-edc5e8969af3" providerId="ADAL" clId="{7E35774B-6BAD-48B3-9871-BA17D24CD2C6}" dt="2024-02-02T06:31:16.320" v="491" actId="1035"/>
          <ac:cxnSpMkLst>
            <pc:docMk/>
            <pc:sldMk cId="2856273678" sldId="2147477062"/>
            <ac:cxnSpMk id="40" creationId="{5B34F2C6-19C8-AFED-8DE7-5155C512D376}"/>
          </ac:cxnSpMkLst>
        </pc:cxnChg>
        <pc:cxnChg chg="mod">
          <ac:chgData name="Ueno, Taku" userId="05b5e1db-9842-4960-8c98-edc5e8969af3" providerId="ADAL" clId="{7E35774B-6BAD-48B3-9871-BA17D24CD2C6}" dt="2024-02-02T06:31:29.194" v="523" actId="1036"/>
          <ac:cxnSpMkLst>
            <pc:docMk/>
            <pc:sldMk cId="2856273678" sldId="2147477062"/>
            <ac:cxnSpMk id="47" creationId="{3C5A9F56-8740-1B0F-35A8-5EEB9E94D90F}"/>
          </ac:cxnSpMkLst>
        </pc:cxnChg>
        <pc:cxnChg chg="mod">
          <ac:chgData name="Ueno, Taku" userId="05b5e1db-9842-4960-8c98-edc5e8969af3" providerId="ADAL" clId="{7E35774B-6BAD-48B3-9871-BA17D24CD2C6}" dt="2024-02-02T06:31:29.194" v="523" actId="1036"/>
          <ac:cxnSpMkLst>
            <pc:docMk/>
            <pc:sldMk cId="2856273678" sldId="2147477062"/>
            <ac:cxnSpMk id="48" creationId="{34F9F3EF-3955-A88C-AE46-502467DB14F2}"/>
          </ac:cxnSpMkLst>
        </pc:cxnChg>
        <pc:cxnChg chg="del">
          <ac:chgData name="Ueno, Taku" userId="05b5e1db-9842-4960-8c98-edc5e8969af3" providerId="ADAL" clId="{7E35774B-6BAD-48B3-9871-BA17D24CD2C6}" dt="2024-02-02T06:30:05.241" v="467" actId="478"/>
          <ac:cxnSpMkLst>
            <pc:docMk/>
            <pc:sldMk cId="2856273678" sldId="2147477062"/>
            <ac:cxnSpMk id="56" creationId="{D7162796-8B07-A575-48F3-B3F57978A1F5}"/>
          </ac:cxnSpMkLst>
        </pc:cxnChg>
        <pc:cxnChg chg="del">
          <ac:chgData name="Ueno, Taku" userId="05b5e1db-9842-4960-8c98-edc5e8969af3" providerId="ADAL" clId="{7E35774B-6BAD-48B3-9871-BA17D24CD2C6}" dt="2024-02-02T06:30:05.241" v="467" actId="478"/>
          <ac:cxnSpMkLst>
            <pc:docMk/>
            <pc:sldMk cId="2856273678" sldId="2147477062"/>
            <ac:cxnSpMk id="57" creationId="{0F846398-F0CB-E557-C922-E76E7860B19A}"/>
          </ac:cxnSpMkLst>
        </pc:cxnChg>
        <pc:cxnChg chg="mod">
          <ac:chgData name="Ueno, Taku" userId="05b5e1db-9842-4960-8c98-edc5e8969af3" providerId="ADAL" clId="{7E35774B-6BAD-48B3-9871-BA17D24CD2C6}" dt="2024-02-02T06:31:29.194" v="523" actId="1036"/>
          <ac:cxnSpMkLst>
            <pc:docMk/>
            <pc:sldMk cId="2856273678" sldId="2147477062"/>
            <ac:cxnSpMk id="58" creationId="{BB592D5E-36C4-8B62-9C07-D409C14D774D}"/>
          </ac:cxnSpMkLst>
        </pc:cxnChg>
        <pc:cxnChg chg="mod">
          <ac:chgData name="Ueno, Taku" userId="05b5e1db-9842-4960-8c98-edc5e8969af3" providerId="ADAL" clId="{7E35774B-6BAD-48B3-9871-BA17D24CD2C6}" dt="2024-02-02T06:31:29.194" v="523" actId="1036"/>
          <ac:cxnSpMkLst>
            <pc:docMk/>
            <pc:sldMk cId="2856273678" sldId="2147477062"/>
            <ac:cxnSpMk id="59" creationId="{F0793B67-DB80-F01B-9A1C-C8E05B582F3B}"/>
          </ac:cxnSpMkLst>
        </pc:cxnChg>
        <pc:cxnChg chg="mod">
          <ac:chgData name="Ueno, Taku" userId="05b5e1db-9842-4960-8c98-edc5e8969af3" providerId="ADAL" clId="{7E35774B-6BAD-48B3-9871-BA17D24CD2C6}" dt="2024-02-02T06:31:29.194" v="523" actId="1036"/>
          <ac:cxnSpMkLst>
            <pc:docMk/>
            <pc:sldMk cId="2856273678" sldId="2147477062"/>
            <ac:cxnSpMk id="60" creationId="{BEDFAF3A-CF64-6615-6752-5D5889F793FC}"/>
          </ac:cxnSpMkLst>
        </pc:cxnChg>
        <pc:cxnChg chg="del">
          <ac:chgData name="Ueno, Taku" userId="05b5e1db-9842-4960-8c98-edc5e8969af3" providerId="ADAL" clId="{7E35774B-6BAD-48B3-9871-BA17D24CD2C6}" dt="2024-02-02T06:30:05.241" v="467" actId="478"/>
          <ac:cxnSpMkLst>
            <pc:docMk/>
            <pc:sldMk cId="2856273678" sldId="2147477062"/>
            <ac:cxnSpMk id="61" creationId="{E611835B-B6A5-A7CC-C600-1AED19A6EEDB}"/>
          </ac:cxnSpMkLst>
        </pc:cxnChg>
        <pc:cxnChg chg="del">
          <ac:chgData name="Ueno, Taku" userId="05b5e1db-9842-4960-8c98-edc5e8969af3" providerId="ADAL" clId="{7E35774B-6BAD-48B3-9871-BA17D24CD2C6}" dt="2024-02-02T06:30:05.241" v="467" actId="478"/>
          <ac:cxnSpMkLst>
            <pc:docMk/>
            <pc:sldMk cId="2856273678" sldId="2147477062"/>
            <ac:cxnSpMk id="62" creationId="{9AA2C96C-9C22-671A-5AC5-8780E671B1CB}"/>
          </ac:cxnSpMkLst>
        </pc:cxnChg>
        <pc:cxnChg chg="mod">
          <ac:chgData name="Ueno, Taku" userId="05b5e1db-9842-4960-8c98-edc5e8969af3" providerId="ADAL" clId="{7E35774B-6BAD-48B3-9871-BA17D24CD2C6}" dt="2024-02-02T06:31:29.194" v="523" actId="1036"/>
          <ac:cxnSpMkLst>
            <pc:docMk/>
            <pc:sldMk cId="2856273678" sldId="2147477062"/>
            <ac:cxnSpMk id="63" creationId="{ABF2E91E-DA71-E960-895E-4DB3608D527F}"/>
          </ac:cxnSpMkLst>
        </pc:cxnChg>
        <pc:cxnChg chg="mod">
          <ac:chgData name="Ueno, Taku" userId="05b5e1db-9842-4960-8c98-edc5e8969af3" providerId="ADAL" clId="{7E35774B-6BAD-48B3-9871-BA17D24CD2C6}" dt="2024-02-02T06:30:55.140" v="479" actId="14100"/>
          <ac:cxnSpMkLst>
            <pc:docMk/>
            <pc:sldMk cId="2856273678" sldId="2147477062"/>
            <ac:cxnSpMk id="453" creationId="{EC6FF9AD-BD7F-1D83-FA44-F6CCEF00A2C7}"/>
          </ac:cxnSpMkLst>
        </pc:cxnChg>
        <pc:cxnChg chg="mod">
          <ac:chgData name="Ueno, Taku" userId="05b5e1db-9842-4960-8c98-edc5e8969af3" providerId="ADAL" clId="{7E35774B-6BAD-48B3-9871-BA17D24CD2C6}" dt="2024-02-02T06:30:55.140" v="479" actId="14100"/>
          <ac:cxnSpMkLst>
            <pc:docMk/>
            <pc:sldMk cId="2856273678" sldId="2147477062"/>
            <ac:cxnSpMk id="454" creationId="{754BA13D-DBA2-55C7-0256-39A50BD115A2}"/>
          </ac:cxnSpMkLst>
        </pc:cxnChg>
        <pc:cxnChg chg="mod">
          <ac:chgData name="Ueno, Taku" userId="05b5e1db-9842-4960-8c98-edc5e8969af3" providerId="ADAL" clId="{7E35774B-6BAD-48B3-9871-BA17D24CD2C6}" dt="2024-02-02T06:30:55.140" v="479" actId="14100"/>
          <ac:cxnSpMkLst>
            <pc:docMk/>
            <pc:sldMk cId="2856273678" sldId="2147477062"/>
            <ac:cxnSpMk id="455" creationId="{07A1999C-2D49-FAD7-9CB1-0B26540B4E09}"/>
          </ac:cxnSpMkLst>
        </pc:cxnChg>
        <pc:cxnChg chg="mod">
          <ac:chgData name="Ueno, Taku" userId="05b5e1db-9842-4960-8c98-edc5e8969af3" providerId="ADAL" clId="{7E35774B-6BAD-48B3-9871-BA17D24CD2C6}" dt="2024-02-02T06:30:55.140" v="479" actId="14100"/>
          <ac:cxnSpMkLst>
            <pc:docMk/>
            <pc:sldMk cId="2856273678" sldId="2147477062"/>
            <ac:cxnSpMk id="456" creationId="{E194989A-1313-D4E8-8A0A-3DA82C5704ED}"/>
          </ac:cxnSpMkLst>
        </pc:cxnChg>
        <pc:cxnChg chg="mod">
          <ac:chgData name="Ueno, Taku" userId="05b5e1db-9842-4960-8c98-edc5e8969af3" providerId="ADAL" clId="{7E35774B-6BAD-48B3-9871-BA17D24CD2C6}" dt="2024-02-02T06:30:55.140" v="479" actId="14100"/>
          <ac:cxnSpMkLst>
            <pc:docMk/>
            <pc:sldMk cId="2856273678" sldId="2147477062"/>
            <ac:cxnSpMk id="457" creationId="{A63AD831-4B0B-803C-D068-F3C3CDE171D9}"/>
          </ac:cxnSpMkLst>
        </pc:cxnChg>
        <pc:cxnChg chg="mod">
          <ac:chgData name="Ueno, Taku" userId="05b5e1db-9842-4960-8c98-edc5e8969af3" providerId="ADAL" clId="{7E35774B-6BAD-48B3-9871-BA17D24CD2C6}" dt="2024-02-02T06:30:55.140" v="479" actId="14100"/>
          <ac:cxnSpMkLst>
            <pc:docMk/>
            <pc:sldMk cId="2856273678" sldId="2147477062"/>
            <ac:cxnSpMk id="458" creationId="{53BCA299-2A7F-762A-C137-5DDE34C1612E}"/>
          </ac:cxnSpMkLst>
        </pc:cxnChg>
        <pc:cxnChg chg="mod">
          <ac:chgData name="Ueno, Taku" userId="05b5e1db-9842-4960-8c98-edc5e8969af3" providerId="ADAL" clId="{7E35774B-6BAD-48B3-9871-BA17D24CD2C6}" dt="2024-02-02T06:30:55.140" v="479" actId="14100"/>
          <ac:cxnSpMkLst>
            <pc:docMk/>
            <pc:sldMk cId="2856273678" sldId="2147477062"/>
            <ac:cxnSpMk id="459" creationId="{1225F15B-700D-0154-EE4F-C306657C0B0D}"/>
          </ac:cxnSpMkLst>
        </pc:cxnChg>
        <pc:cxnChg chg="mod">
          <ac:chgData name="Ueno, Taku" userId="05b5e1db-9842-4960-8c98-edc5e8969af3" providerId="ADAL" clId="{7E35774B-6BAD-48B3-9871-BA17D24CD2C6}" dt="2024-02-02T06:30:55.140" v="479" actId="14100"/>
          <ac:cxnSpMkLst>
            <pc:docMk/>
            <pc:sldMk cId="2856273678" sldId="2147477062"/>
            <ac:cxnSpMk id="460" creationId="{6A1FBBC1-DEA0-A156-B6F7-353F8C70F19C}"/>
          </ac:cxnSpMkLst>
        </pc:cxnChg>
        <pc:cxnChg chg="mod">
          <ac:chgData name="Ueno, Taku" userId="05b5e1db-9842-4960-8c98-edc5e8969af3" providerId="ADAL" clId="{7E35774B-6BAD-48B3-9871-BA17D24CD2C6}" dt="2024-02-02T06:30:55.140" v="479" actId="14100"/>
          <ac:cxnSpMkLst>
            <pc:docMk/>
            <pc:sldMk cId="2856273678" sldId="2147477062"/>
            <ac:cxnSpMk id="461" creationId="{CFB5C8EE-8221-AEE6-BD50-ED3678F9F3B6}"/>
          </ac:cxnSpMkLst>
        </pc:cxnChg>
        <pc:cxnChg chg="del mod">
          <ac:chgData name="Ueno, Taku" userId="05b5e1db-9842-4960-8c98-edc5e8969af3" providerId="ADAL" clId="{7E35774B-6BAD-48B3-9871-BA17D24CD2C6}" dt="2024-02-02T06:31:20.615" v="492" actId="478"/>
          <ac:cxnSpMkLst>
            <pc:docMk/>
            <pc:sldMk cId="2856273678" sldId="2147477062"/>
            <ac:cxnSpMk id="462" creationId="{9DA141AA-F030-0931-571D-3E79AE733639}"/>
          </ac:cxnSpMkLst>
        </pc:cxnChg>
        <pc:cxnChg chg="mod">
          <ac:chgData name="Ueno, Taku" userId="05b5e1db-9842-4960-8c98-edc5e8969af3" providerId="ADAL" clId="{7E35774B-6BAD-48B3-9871-BA17D24CD2C6}" dt="2024-02-02T06:31:16.320" v="491" actId="1035"/>
          <ac:cxnSpMkLst>
            <pc:docMk/>
            <pc:sldMk cId="2856273678" sldId="2147477062"/>
            <ac:cxnSpMk id="464" creationId="{A9829345-1EDD-1B20-8DC1-D89AF659A030}"/>
          </ac:cxnSpMkLst>
        </pc:cxnChg>
        <pc:cxnChg chg="mod">
          <ac:chgData name="Ueno, Taku" userId="05b5e1db-9842-4960-8c98-edc5e8969af3" providerId="ADAL" clId="{7E35774B-6BAD-48B3-9871-BA17D24CD2C6}" dt="2024-02-02T06:31:16.320" v="491" actId="1035"/>
          <ac:cxnSpMkLst>
            <pc:docMk/>
            <pc:sldMk cId="2856273678" sldId="2147477062"/>
            <ac:cxnSpMk id="466" creationId="{82A54149-1A54-CA69-5555-E4B423A9BA25}"/>
          </ac:cxnSpMkLst>
        </pc:cxnChg>
        <pc:cxnChg chg="mod">
          <ac:chgData name="Ueno, Taku" userId="05b5e1db-9842-4960-8c98-edc5e8969af3" providerId="ADAL" clId="{7E35774B-6BAD-48B3-9871-BA17D24CD2C6}" dt="2024-02-02T06:31:16.320" v="491" actId="1035"/>
          <ac:cxnSpMkLst>
            <pc:docMk/>
            <pc:sldMk cId="2856273678" sldId="2147477062"/>
            <ac:cxnSpMk id="467" creationId="{832F863C-5E17-3A20-A65D-BD738ABC3144}"/>
          </ac:cxnSpMkLst>
        </pc:cxnChg>
        <pc:cxnChg chg="mod">
          <ac:chgData name="Ueno, Taku" userId="05b5e1db-9842-4960-8c98-edc5e8969af3" providerId="ADAL" clId="{7E35774B-6BAD-48B3-9871-BA17D24CD2C6}" dt="2024-02-02T06:31:16.320" v="491" actId="1035"/>
          <ac:cxnSpMkLst>
            <pc:docMk/>
            <pc:sldMk cId="2856273678" sldId="2147477062"/>
            <ac:cxnSpMk id="468" creationId="{FB0CDE25-D92A-C89D-3C60-6067D7FD0DC4}"/>
          </ac:cxnSpMkLst>
        </pc:cxnChg>
        <pc:cxnChg chg="mod">
          <ac:chgData name="Ueno, Taku" userId="05b5e1db-9842-4960-8c98-edc5e8969af3" providerId="ADAL" clId="{7E35774B-6BAD-48B3-9871-BA17D24CD2C6}" dt="2024-02-02T06:31:16.320" v="491" actId="1035"/>
          <ac:cxnSpMkLst>
            <pc:docMk/>
            <pc:sldMk cId="2856273678" sldId="2147477062"/>
            <ac:cxnSpMk id="469" creationId="{5A1C8C32-FA9C-8B47-0F5D-6C500DC91ECC}"/>
          </ac:cxnSpMkLst>
        </pc:cxnChg>
      </pc:sldChg>
      <pc:sldChg chg="del">
        <pc:chgData name="Ueno, Taku" userId="05b5e1db-9842-4960-8c98-edc5e8969af3" providerId="ADAL" clId="{7E35774B-6BAD-48B3-9871-BA17D24CD2C6}" dt="2024-02-02T06:28:03.784" v="386" actId="47"/>
        <pc:sldMkLst>
          <pc:docMk/>
          <pc:sldMk cId="4199327049" sldId="2147477063"/>
        </pc:sldMkLst>
      </pc:sldChg>
      <pc:sldChg chg="addSp delSp modSp mod">
        <pc:chgData name="Ueno, Taku" userId="05b5e1db-9842-4960-8c98-edc5e8969af3" providerId="ADAL" clId="{7E35774B-6BAD-48B3-9871-BA17D24CD2C6}" dt="2024-02-02T08:41:51.208" v="3376" actId="20577"/>
        <pc:sldMkLst>
          <pc:docMk/>
          <pc:sldMk cId="2260409374" sldId="2147477064"/>
        </pc:sldMkLst>
        <pc:spChg chg="mod">
          <ac:chgData name="Ueno, Taku" userId="05b5e1db-9842-4960-8c98-edc5e8969af3" providerId="ADAL" clId="{7E35774B-6BAD-48B3-9871-BA17D24CD2C6}" dt="2024-02-02T08:41:51.208" v="3376" actId="20577"/>
          <ac:spMkLst>
            <pc:docMk/>
            <pc:sldMk cId="2260409374" sldId="2147477064"/>
            <ac:spMk id="2" creationId="{9C7687C2-AB4C-D5BF-7456-6309856E9194}"/>
          </ac:spMkLst>
        </pc:spChg>
        <pc:spChg chg="mod">
          <ac:chgData name="Ueno, Taku" userId="05b5e1db-9842-4960-8c98-edc5e8969af3" providerId="ADAL" clId="{7E35774B-6BAD-48B3-9871-BA17D24CD2C6}" dt="2024-02-02T06:29:37.311" v="463" actId="14100"/>
          <ac:spMkLst>
            <pc:docMk/>
            <pc:sldMk cId="2260409374" sldId="2147477064"/>
            <ac:spMk id="5" creationId="{D14FAB29-6901-62F1-826A-810BC8F96603}"/>
          </ac:spMkLst>
        </pc:spChg>
        <pc:spChg chg="mod">
          <ac:chgData name="Ueno, Taku" userId="05b5e1db-9842-4960-8c98-edc5e8969af3" providerId="ADAL" clId="{7E35774B-6BAD-48B3-9871-BA17D24CD2C6}" dt="2024-02-02T06:29:48.650" v="466" actId="1076"/>
          <ac:spMkLst>
            <pc:docMk/>
            <pc:sldMk cId="2260409374" sldId="2147477064"/>
            <ac:spMk id="10" creationId="{86CFBD62-7540-4C34-E855-4F23465836E1}"/>
          </ac:spMkLst>
        </pc:spChg>
        <pc:spChg chg="mod">
          <ac:chgData name="Ueno, Taku" userId="05b5e1db-9842-4960-8c98-edc5e8969af3" providerId="ADAL" clId="{7E35774B-6BAD-48B3-9871-BA17D24CD2C6}" dt="2024-02-02T06:29:48.650" v="466" actId="1076"/>
          <ac:spMkLst>
            <pc:docMk/>
            <pc:sldMk cId="2260409374" sldId="2147477064"/>
            <ac:spMk id="32" creationId="{34A41FD9-9BC3-BB6A-6C10-CBB1129372C2}"/>
          </ac:spMkLst>
        </pc:spChg>
        <pc:spChg chg="mod">
          <ac:chgData name="Ueno, Taku" userId="05b5e1db-9842-4960-8c98-edc5e8969af3" providerId="ADAL" clId="{7E35774B-6BAD-48B3-9871-BA17D24CD2C6}" dt="2024-02-02T06:29:48.650" v="466" actId="1076"/>
          <ac:spMkLst>
            <pc:docMk/>
            <pc:sldMk cId="2260409374" sldId="2147477064"/>
            <ac:spMk id="36" creationId="{9D9C6BF8-16C0-60B0-A4E0-8809B993F422}"/>
          </ac:spMkLst>
        </pc:spChg>
        <pc:spChg chg="mod">
          <ac:chgData name="Ueno, Taku" userId="05b5e1db-9842-4960-8c98-edc5e8969af3" providerId="ADAL" clId="{7E35774B-6BAD-48B3-9871-BA17D24CD2C6}" dt="2024-02-02T06:29:48.650" v="466" actId="1076"/>
          <ac:spMkLst>
            <pc:docMk/>
            <pc:sldMk cId="2260409374" sldId="2147477064"/>
            <ac:spMk id="44" creationId="{E358CA40-C7A2-1BB3-A267-CF17981086CC}"/>
          </ac:spMkLst>
        </pc:spChg>
        <pc:spChg chg="mod">
          <ac:chgData name="Ueno, Taku" userId="05b5e1db-9842-4960-8c98-edc5e8969af3" providerId="ADAL" clId="{7E35774B-6BAD-48B3-9871-BA17D24CD2C6}" dt="2024-02-02T06:29:48.650" v="466" actId="1076"/>
          <ac:spMkLst>
            <pc:docMk/>
            <pc:sldMk cId="2260409374" sldId="2147477064"/>
            <ac:spMk id="60" creationId="{FA58B280-5111-8D32-AA8A-FF11667ECA21}"/>
          </ac:spMkLst>
        </pc:spChg>
        <pc:spChg chg="del">
          <ac:chgData name="Ueno, Taku" userId="05b5e1db-9842-4960-8c98-edc5e8969af3" providerId="ADAL" clId="{7E35774B-6BAD-48B3-9871-BA17D24CD2C6}" dt="2024-02-02T06:29:31.154" v="462" actId="478"/>
          <ac:spMkLst>
            <pc:docMk/>
            <pc:sldMk cId="2260409374" sldId="2147477064"/>
            <ac:spMk id="61" creationId="{5C232995-296F-251A-164E-671AB5E46100}"/>
          </ac:spMkLst>
        </pc:spChg>
        <pc:spChg chg="mod">
          <ac:chgData name="Ueno, Taku" userId="05b5e1db-9842-4960-8c98-edc5e8969af3" providerId="ADAL" clId="{7E35774B-6BAD-48B3-9871-BA17D24CD2C6}" dt="2024-02-02T06:29:48.650" v="466" actId="1076"/>
          <ac:spMkLst>
            <pc:docMk/>
            <pc:sldMk cId="2260409374" sldId="2147477064"/>
            <ac:spMk id="62" creationId="{B3D64792-F96D-C75B-D0B4-810848D50CFB}"/>
          </ac:spMkLst>
        </pc:spChg>
        <pc:spChg chg="mod">
          <ac:chgData name="Ueno, Taku" userId="05b5e1db-9842-4960-8c98-edc5e8969af3" providerId="ADAL" clId="{7E35774B-6BAD-48B3-9871-BA17D24CD2C6}" dt="2024-02-02T06:29:48.650" v="466" actId="1076"/>
          <ac:spMkLst>
            <pc:docMk/>
            <pc:sldMk cId="2260409374" sldId="2147477064"/>
            <ac:spMk id="63" creationId="{23188CA1-6574-0CB1-6EC1-35D7C0A66A74}"/>
          </ac:spMkLst>
        </pc:spChg>
        <pc:spChg chg="del">
          <ac:chgData name="Ueno, Taku" userId="05b5e1db-9842-4960-8c98-edc5e8969af3" providerId="ADAL" clId="{7E35774B-6BAD-48B3-9871-BA17D24CD2C6}" dt="2024-02-02T06:29:31.154" v="462" actId="478"/>
          <ac:spMkLst>
            <pc:docMk/>
            <pc:sldMk cId="2260409374" sldId="2147477064"/>
            <ac:spMk id="64" creationId="{C9693C5A-07F8-8298-FD6D-CDA10F764287}"/>
          </ac:spMkLst>
        </pc:spChg>
        <pc:grpChg chg="add mod">
          <ac:chgData name="Ueno, Taku" userId="05b5e1db-9842-4960-8c98-edc5e8969af3" providerId="ADAL" clId="{7E35774B-6BAD-48B3-9871-BA17D24CD2C6}" dt="2024-02-02T06:29:48.650" v="466" actId="1076"/>
          <ac:grpSpMkLst>
            <pc:docMk/>
            <pc:sldMk cId="2260409374" sldId="2147477064"/>
            <ac:grpSpMk id="8" creationId="{9055A7BB-B567-02CB-AA83-C8EDA0E83187}"/>
          </ac:grpSpMkLst>
        </pc:grpChg>
        <pc:grpChg chg="mod">
          <ac:chgData name="Ueno, Taku" userId="05b5e1db-9842-4960-8c98-edc5e8969af3" providerId="ADAL" clId="{7E35774B-6BAD-48B3-9871-BA17D24CD2C6}" dt="2024-02-02T06:29:48.650" v="466" actId="1076"/>
          <ac:grpSpMkLst>
            <pc:docMk/>
            <pc:sldMk cId="2260409374" sldId="2147477064"/>
            <ac:grpSpMk id="31" creationId="{C8E20E91-EC3F-585B-BCD9-8EB9D4649966}"/>
          </ac:grpSpMkLst>
        </pc:grpChg>
        <pc:grpChg chg="mod">
          <ac:chgData name="Ueno, Taku" userId="05b5e1db-9842-4960-8c98-edc5e8969af3" providerId="ADAL" clId="{7E35774B-6BAD-48B3-9871-BA17D24CD2C6}" dt="2024-02-02T06:29:48.650" v="466" actId="1076"/>
          <ac:grpSpMkLst>
            <pc:docMk/>
            <pc:sldMk cId="2260409374" sldId="2147477064"/>
            <ac:grpSpMk id="35" creationId="{012301E5-8792-51F6-88AD-841808D0AB1D}"/>
          </ac:grpSpMkLst>
        </pc:grpChg>
        <pc:grpChg chg="del">
          <ac:chgData name="Ueno, Taku" userId="05b5e1db-9842-4960-8c98-edc5e8969af3" providerId="ADAL" clId="{7E35774B-6BAD-48B3-9871-BA17D24CD2C6}" dt="2024-02-02T06:29:41.345" v="464" actId="478"/>
          <ac:grpSpMkLst>
            <pc:docMk/>
            <pc:sldMk cId="2260409374" sldId="2147477064"/>
            <ac:grpSpMk id="66" creationId="{A5C11A10-91F1-1094-A696-80650FB75AEE}"/>
          </ac:grpSpMkLst>
        </pc:grpChg>
        <pc:grpChg chg="del">
          <ac:chgData name="Ueno, Taku" userId="05b5e1db-9842-4960-8c98-edc5e8969af3" providerId="ADAL" clId="{7E35774B-6BAD-48B3-9871-BA17D24CD2C6}" dt="2024-02-02T06:29:31.154" v="462" actId="478"/>
          <ac:grpSpMkLst>
            <pc:docMk/>
            <pc:sldMk cId="2260409374" sldId="2147477064"/>
            <ac:grpSpMk id="69" creationId="{1554933A-32C3-E714-D82F-C623FD4F4910}"/>
          </ac:grpSpMkLst>
        </pc:grpChg>
        <pc:cxnChg chg="mod">
          <ac:chgData name="Ueno, Taku" userId="05b5e1db-9842-4960-8c98-edc5e8969af3" providerId="ADAL" clId="{7E35774B-6BAD-48B3-9871-BA17D24CD2C6}" dt="2024-02-02T06:29:48.650" v="466" actId="1076"/>
          <ac:cxnSpMkLst>
            <pc:docMk/>
            <pc:sldMk cId="2260409374" sldId="2147477064"/>
            <ac:cxnSpMk id="3" creationId="{CE21E8F1-AF7A-38B1-7785-F2ABD350FF88}"/>
          </ac:cxnSpMkLst>
        </pc:cxnChg>
        <pc:cxnChg chg="del">
          <ac:chgData name="Ueno, Taku" userId="05b5e1db-9842-4960-8c98-edc5e8969af3" providerId="ADAL" clId="{7E35774B-6BAD-48B3-9871-BA17D24CD2C6}" dt="2024-02-02T06:29:31.154" v="462" actId="478"/>
          <ac:cxnSpMkLst>
            <pc:docMk/>
            <pc:sldMk cId="2260409374" sldId="2147477064"/>
            <ac:cxnSpMk id="7" creationId="{8A263514-6AB3-FE7B-D92E-DA94A83DBFBE}"/>
          </ac:cxnSpMkLst>
        </pc:cxnChg>
        <pc:cxnChg chg="mod">
          <ac:chgData name="Ueno, Taku" userId="05b5e1db-9842-4960-8c98-edc5e8969af3" providerId="ADAL" clId="{7E35774B-6BAD-48B3-9871-BA17D24CD2C6}" dt="2024-02-02T06:29:48.650" v="466" actId="1076"/>
          <ac:cxnSpMkLst>
            <pc:docMk/>
            <pc:sldMk cId="2260409374" sldId="2147477064"/>
            <ac:cxnSpMk id="33" creationId="{CF10DB3C-2556-1AA8-2475-A0F348495563}"/>
          </ac:cxnSpMkLst>
        </pc:cxnChg>
        <pc:cxnChg chg="mod">
          <ac:chgData name="Ueno, Taku" userId="05b5e1db-9842-4960-8c98-edc5e8969af3" providerId="ADAL" clId="{7E35774B-6BAD-48B3-9871-BA17D24CD2C6}" dt="2024-02-02T06:29:48.650" v="466" actId="1076"/>
          <ac:cxnSpMkLst>
            <pc:docMk/>
            <pc:sldMk cId="2260409374" sldId="2147477064"/>
            <ac:cxnSpMk id="37" creationId="{6216772F-9B5C-8A98-1BDE-4D1EA608CE0F}"/>
          </ac:cxnSpMkLst>
        </pc:cxnChg>
      </pc:sldChg>
      <pc:sldChg chg="modSp mod">
        <pc:chgData name="Ueno, Taku" userId="05b5e1db-9842-4960-8c98-edc5e8969af3" providerId="ADAL" clId="{7E35774B-6BAD-48B3-9871-BA17D24CD2C6}" dt="2024-02-02T08:41:55.671" v="3378" actId="20577"/>
        <pc:sldMkLst>
          <pc:docMk/>
          <pc:sldMk cId="3703341984" sldId="2147477065"/>
        </pc:sldMkLst>
        <pc:spChg chg="mod">
          <ac:chgData name="Ueno, Taku" userId="05b5e1db-9842-4960-8c98-edc5e8969af3" providerId="ADAL" clId="{7E35774B-6BAD-48B3-9871-BA17D24CD2C6}" dt="2024-02-02T08:41:55.671" v="3378" actId="20577"/>
          <ac:spMkLst>
            <pc:docMk/>
            <pc:sldMk cId="3703341984" sldId="2147477065"/>
            <ac:spMk id="7" creationId="{08F83C54-5F09-40BE-4202-7DBB704A5203}"/>
          </ac:spMkLst>
        </pc:spChg>
      </pc:sldChg>
      <pc:sldChg chg="modSp mod">
        <pc:chgData name="Ueno, Taku" userId="05b5e1db-9842-4960-8c98-edc5e8969af3" providerId="ADAL" clId="{7E35774B-6BAD-48B3-9871-BA17D24CD2C6}" dt="2024-02-02T06:28:30.775" v="456"/>
        <pc:sldMkLst>
          <pc:docMk/>
          <pc:sldMk cId="1985542856" sldId="2147477066"/>
        </pc:sldMkLst>
        <pc:spChg chg="mod">
          <ac:chgData name="Ueno, Taku" userId="05b5e1db-9842-4960-8c98-edc5e8969af3" providerId="ADAL" clId="{7E35774B-6BAD-48B3-9871-BA17D24CD2C6}" dt="2024-02-02T06:28:30.765" v="452" actId="948"/>
          <ac:spMkLst>
            <pc:docMk/>
            <pc:sldMk cId="1985542856" sldId="2147477066"/>
            <ac:spMk id="4" creationId="{718D5CE3-BB17-83B9-CCBE-3EA4DA3FC16F}"/>
          </ac:spMkLst>
        </pc:spChg>
        <pc:graphicFrameChg chg="mod">
          <ac:chgData name="Ueno, Taku" userId="05b5e1db-9842-4960-8c98-edc5e8969af3" providerId="ADAL" clId="{7E35774B-6BAD-48B3-9871-BA17D24CD2C6}" dt="2024-02-02T06:28:30.775" v="456"/>
          <ac:graphicFrameMkLst>
            <pc:docMk/>
            <pc:sldMk cId="1985542856" sldId="2147477066"/>
            <ac:graphicFrameMk id="6" creationId="{D1ADAAD7-A430-EA65-13E1-035BE1B0E41A}"/>
          </ac:graphicFrameMkLst>
        </pc:graphicFrameChg>
      </pc:sldChg>
      <pc:sldChg chg="addSp delSp modSp mod">
        <pc:chgData name="Ueno, Taku" userId="05b5e1db-9842-4960-8c98-edc5e8969af3" providerId="ADAL" clId="{7E35774B-6BAD-48B3-9871-BA17D24CD2C6}" dt="2024-02-02T08:41:17.852" v="3368" actId="20577"/>
        <pc:sldMkLst>
          <pc:docMk/>
          <pc:sldMk cId="1080615468" sldId="2147477068"/>
        </pc:sldMkLst>
        <pc:spChg chg="add mod">
          <ac:chgData name="Ueno, Taku" userId="05b5e1db-9842-4960-8c98-edc5e8969af3" providerId="ADAL" clId="{7E35774B-6BAD-48B3-9871-BA17D24CD2C6}" dt="2024-02-02T08:37:48.815" v="2711" actId="571"/>
          <ac:spMkLst>
            <pc:docMk/>
            <pc:sldMk cId="1080615468" sldId="2147477068"/>
            <ac:spMk id="8" creationId="{0A1D8356-7DDF-8EA1-E1CC-CF1A8987F310}"/>
          </ac:spMkLst>
        </pc:spChg>
        <pc:spChg chg="add mod">
          <ac:chgData name="Ueno, Taku" userId="05b5e1db-9842-4960-8c98-edc5e8969af3" providerId="ADAL" clId="{7E35774B-6BAD-48B3-9871-BA17D24CD2C6}" dt="2024-02-02T08:37:48.815" v="2711" actId="571"/>
          <ac:spMkLst>
            <pc:docMk/>
            <pc:sldMk cId="1080615468" sldId="2147477068"/>
            <ac:spMk id="9" creationId="{1891B27F-F20C-1FF7-3CEA-3A048B160077}"/>
          </ac:spMkLst>
        </pc:spChg>
        <pc:spChg chg="add mod">
          <ac:chgData name="Ueno, Taku" userId="05b5e1db-9842-4960-8c98-edc5e8969af3" providerId="ADAL" clId="{7E35774B-6BAD-48B3-9871-BA17D24CD2C6}" dt="2024-02-02T08:37:48.815" v="2711" actId="571"/>
          <ac:spMkLst>
            <pc:docMk/>
            <pc:sldMk cId="1080615468" sldId="2147477068"/>
            <ac:spMk id="10" creationId="{005E009E-4120-8FBF-F312-3E59D522E6B0}"/>
          </ac:spMkLst>
        </pc:spChg>
        <pc:spChg chg="add mod">
          <ac:chgData name="Ueno, Taku" userId="05b5e1db-9842-4960-8c98-edc5e8969af3" providerId="ADAL" clId="{7E35774B-6BAD-48B3-9871-BA17D24CD2C6}" dt="2024-02-02T08:40:26.066" v="3187" actId="20577"/>
          <ac:spMkLst>
            <pc:docMk/>
            <pc:sldMk cId="1080615468" sldId="2147477068"/>
            <ac:spMk id="12" creationId="{332B9A85-AD48-E373-4C26-96634998520C}"/>
          </ac:spMkLst>
        </pc:spChg>
        <pc:spChg chg="add mod">
          <ac:chgData name="Ueno, Taku" userId="05b5e1db-9842-4960-8c98-edc5e8969af3" providerId="ADAL" clId="{7E35774B-6BAD-48B3-9871-BA17D24CD2C6}" dt="2024-02-02T08:41:04.880" v="3366" actId="20577"/>
          <ac:spMkLst>
            <pc:docMk/>
            <pc:sldMk cId="1080615468" sldId="2147477068"/>
            <ac:spMk id="13" creationId="{4B205C6A-DF59-E156-75D6-47D8FCC77E57}"/>
          </ac:spMkLst>
        </pc:spChg>
        <pc:spChg chg="add mod">
          <ac:chgData name="Ueno, Taku" userId="05b5e1db-9842-4960-8c98-edc5e8969af3" providerId="ADAL" clId="{7E35774B-6BAD-48B3-9871-BA17D24CD2C6}" dt="2024-02-02T08:40:43.074" v="3244" actId="14100"/>
          <ac:spMkLst>
            <pc:docMk/>
            <pc:sldMk cId="1080615468" sldId="2147477068"/>
            <ac:spMk id="17" creationId="{8E8200B7-16A2-0F84-DB9B-8F7A8C96B3CA}"/>
          </ac:spMkLst>
        </pc:spChg>
        <pc:spChg chg="mod topLvl">
          <ac:chgData name="Ueno, Taku" userId="05b5e1db-9842-4960-8c98-edc5e8969af3" providerId="ADAL" clId="{7E35774B-6BAD-48B3-9871-BA17D24CD2C6}" dt="2024-02-02T08:38:45.697" v="2845" actId="20577"/>
          <ac:spMkLst>
            <pc:docMk/>
            <pc:sldMk cId="1080615468" sldId="2147477068"/>
            <ac:spMk id="25" creationId="{3151A515-8104-CBC9-8896-743712E3828E}"/>
          </ac:spMkLst>
        </pc:spChg>
        <pc:spChg chg="mod">
          <ac:chgData name="Ueno, Taku" userId="05b5e1db-9842-4960-8c98-edc5e8969af3" providerId="ADAL" clId="{7E35774B-6BAD-48B3-9871-BA17D24CD2C6}" dt="2024-02-02T08:41:17.852" v="3368" actId="20577"/>
          <ac:spMkLst>
            <pc:docMk/>
            <pc:sldMk cId="1080615468" sldId="2147477068"/>
            <ac:spMk id="36" creationId="{F15B6482-7C93-896F-66B4-70D0D7357D3D}"/>
          </ac:spMkLst>
        </pc:spChg>
        <pc:spChg chg="mod">
          <ac:chgData name="Ueno, Taku" userId="05b5e1db-9842-4960-8c98-edc5e8969af3" providerId="ADAL" clId="{7E35774B-6BAD-48B3-9871-BA17D24CD2C6}" dt="2024-02-02T08:35:19.250" v="2415" actId="14100"/>
          <ac:spMkLst>
            <pc:docMk/>
            <pc:sldMk cId="1080615468" sldId="2147477068"/>
            <ac:spMk id="38" creationId="{D45D6E52-6A5D-146D-2B1D-D5A9EB2C3F2B}"/>
          </ac:spMkLst>
        </pc:spChg>
        <pc:spChg chg="mod">
          <ac:chgData name="Ueno, Taku" userId="05b5e1db-9842-4960-8c98-edc5e8969af3" providerId="ADAL" clId="{7E35774B-6BAD-48B3-9871-BA17D24CD2C6}" dt="2024-02-02T08:38:12.741" v="2718" actId="14100"/>
          <ac:spMkLst>
            <pc:docMk/>
            <pc:sldMk cId="1080615468" sldId="2147477068"/>
            <ac:spMk id="39" creationId="{A949A369-1C85-B27D-CA46-547C059A2F4E}"/>
          </ac:spMkLst>
        </pc:spChg>
        <pc:spChg chg="del mod">
          <ac:chgData name="Ueno, Taku" userId="05b5e1db-9842-4960-8c98-edc5e8969af3" providerId="ADAL" clId="{7E35774B-6BAD-48B3-9871-BA17D24CD2C6}" dt="2024-02-02T08:33:26.394" v="2056" actId="478"/>
          <ac:spMkLst>
            <pc:docMk/>
            <pc:sldMk cId="1080615468" sldId="2147477068"/>
            <ac:spMk id="40" creationId="{7C4240FE-7A0D-A5D1-C1A0-19E2CA777F95}"/>
          </ac:spMkLst>
        </pc:spChg>
        <pc:spChg chg="mod topLvl">
          <ac:chgData name="Ueno, Taku" userId="05b5e1db-9842-4960-8c98-edc5e8969af3" providerId="ADAL" clId="{7E35774B-6BAD-48B3-9871-BA17D24CD2C6}" dt="2024-02-02T08:41:09.549" v="3367" actId="404"/>
          <ac:spMkLst>
            <pc:docMk/>
            <pc:sldMk cId="1080615468" sldId="2147477068"/>
            <ac:spMk id="41" creationId="{CEEE0461-D8D8-2E18-A51D-4A30E8DAE5F2}"/>
          </ac:spMkLst>
        </pc:spChg>
        <pc:spChg chg="mod topLvl">
          <ac:chgData name="Ueno, Taku" userId="05b5e1db-9842-4960-8c98-edc5e8969af3" providerId="ADAL" clId="{7E35774B-6BAD-48B3-9871-BA17D24CD2C6}" dt="2024-02-02T08:38:12.741" v="2718" actId="14100"/>
          <ac:spMkLst>
            <pc:docMk/>
            <pc:sldMk cId="1080615468" sldId="2147477068"/>
            <ac:spMk id="42" creationId="{796C95FF-106E-06C7-D454-06B7326A534A}"/>
          </ac:spMkLst>
        </pc:spChg>
        <pc:spChg chg="del mod">
          <ac:chgData name="Ueno, Taku" userId="05b5e1db-9842-4960-8c98-edc5e8969af3" providerId="ADAL" clId="{7E35774B-6BAD-48B3-9871-BA17D24CD2C6}" dt="2024-02-02T08:33:29.591" v="2057" actId="478"/>
          <ac:spMkLst>
            <pc:docMk/>
            <pc:sldMk cId="1080615468" sldId="2147477068"/>
            <ac:spMk id="44" creationId="{09F02EA0-A7CB-E659-4817-962FE0C5CF03}"/>
          </ac:spMkLst>
        </pc:spChg>
        <pc:spChg chg="mod topLvl">
          <ac:chgData name="Ueno, Taku" userId="05b5e1db-9842-4960-8c98-edc5e8969af3" providerId="ADAL" clId="{7E35774B-6BAD-48B3-9871-BA17D24CD2C6}" dt="2024-02-02T08:37:19.100" v="2684" actId="20577"/>
          <ac:spMkLst>
            <pc:docMk/>
            <pc:sldMk cId="1080615468" sldId="2147477068"/>
            <ac:spMk id="45" creationId="{968EBDBB-5DC3-85DE-4DF6-54E4FC99C631}"/>
          </ac:spMkLst>
        </pc:spChg>
        <pc:spChg chg="del mod">
          <ac:chgData name="Ueno, Taku" userId="05b5e1db-9842-4960-8c98-edc5e8969af3" providerId="ADAL" clId="{7E35774B-6BAD-48B3-9871-BA17D24CD2C6}" dt="2024-02-02T08:33:31.015" v="2058" actId="478"/>
          <ac:spMkLst>
            <pc:docMk/>
            <pc:sldMk cId="1080615468" sldId="2147477068"/>
            <ac:spMk id="46" creationId="{A17C66A8-2C76-D143-0D90-441502795000}"/>
          </ac:spMkLst>
        </pc:spChg>
        <pc:grpChg chg="add del mod">
          <ac:chgData name="Ueno, Taku" userId="05b5e1db-9842-4960-8c98-edc5e8969af3" providerId="ADAL" clId="{7E35774B-6BAD-48B3-9871-BA17D24CD2C6}" dt="2024-02-02T08:33:32.502" v="2059" actId="165"/>
          <ac:grpSpMkLst>
            <pc:docMk/>
            <pc:sldMk cId="1080615468" sldId="2147477068"/>
            <ac:grpSpMk id="2" creationId="{96DA7478-49A2-BC9E-B1E3-7197355D44CF}"/>
          </ac:grpSpMkLst>
        </pc:grpChg>
        <pc:grpChg chg="add mod">
          <ac:chgData name="Ueno, Taku" userId="05b5e1db-9842-4960-8c98-edc5e8969af3" providerId="ADAL" clId="{7E35774B-6BAD-48B3-9871-BA17D24CD2C6}" dt="2024-02-02T08:38:01.359" v="2714" actId="14100"/>
          <ac:grpSpMkLst>
            <pc:docMk/>
            <pc:sldMk cId="1080615468" sldId="2147477068"/>
            <ac:grpSpMk id="15" creationId="{525B7E17-D0F3-E235-E1E0-81B9937FE802}"/>
          </ac:grpSpMkLst>
        </pc:grpChg>
        <pc:cxnChg chg="mod">
          <ac:chgData name="Ueno, Taku" userId="05b5e1db-9842-4960-8c98-edc5e8969af3" providerId="ADAL" clId="{7E35774B-6BAD-48B3-9871-BA17D24CD2C6}" dt="2024-02-02T08:37:33.449" v="2709"/>
          <ac:cxnSpMkLst>
            <pc:docMk/>
            <pc:sldMk cId="1080615468" sldId="2147477068"/>
            <ac:cxnSpMk id="5" creationId="{8B0D801E-CD8A-B142-F4F2-C7471891DEA6}"/>
          </ac:cxnSpMkLst>
        </pc:cxnChg>
        <pc:cxnChg chg="del mod">
          <ac:chgData name="Ueno, Taku" userId="05b5e1db-9842-4960-8c98-edc5e8969af3" providerId="ADAL" clId="{7E35774B-6BAD-48B3-9871-BA17D24CD2C6}" dt="2024-02-02T08:33:26.394" v="2056" actId="478"/>
          <ac:cxnSpMkLst>
            <pc:docMk/>
            <pc:sldMk cId="1080615468" sldId="2147477068"/>
            <ac:cxnSpMk id="7" creationId="{0424F4CC-CFAE-A6ED-5778-75E17CDD9937}"/>
          </ac:cxnSpMkLst>
        </pc:cxnChg>
        <pc:cxnChg chg="add mod">
          <ac:chgData name="Ueno, Taku" userId="05b5e1db-9842-4960-8c98-edc5e8969af3" providerId="ADAL" clId="{7E35774B-6BAD-48B3-9871-BA17D24CD2C6}" dt="2024-02-02T08:37:48.815" v="2711" actId="571"/>
          <ac:cxnSpMkLst>
            <pc:docMk/>
            <pc:sldMk cId="1080615468" sldId="2147477068"/>
            <ac:cxnSpMk id="11" creationId="{2F19A571-9192-3EF9-4851-B0FA351A08FE}"/>
          </ac:cxnSpMkLst>
        </pc:cxnChg>
        <pc:cxnChg chg="add mod">
          <ac:chgData name="Ueno, Taku" userId="05b5e1db-9842-4960-8c98-edc5e8969af3" providerId="ADAL" clId="{7E35774B-6BAD-48B3-9871-BA17D24CD2C6}" dt="2024-02-02T08:38:01.359" v="2714" actId="14100"/>
          <ac:cxnSpMkLst>
            <pc:docMk/>
            <pc:sldMk cId="1080615468" sldId="2147477068"/>
            <ac:cxnSpMk id="14" creationId="{7613BBC6-236D-A049-93A1-4DCE3C5D8079}"/>
          </ac:cxnSpMkLst>
        </pc:cxnChg>
        <pc:cxnChg chg="add mod">
          <ac:chgData name="Ueno, Taku" userId="05b5e1db-9842-4960-8c98-edc5e8969af3" providerId="ADAL" clId="{7E35774B-6BAD-48B3-9871-BA17D24CD2C6}" dt="2024-02-02T08:38:04.446" v="2715" actId="571"/>
          <ac:cxnSpMkLst>
            <pc:docMk/>
            <pc:sldMk cId="1080615468" sldId="2147477068"/>
            <ac:cxnSpMk id="16" creationId="{8AF1C9AD-8614-4CD5-CF9D-8312A5605609}"/>
          </ac:cxnSpMkLst>
        </pc:cxnChg>
      </pc:sldChg>
      <pc:sldChg chg="addSp delSp modSp mod">
        <pc:chgData name="Ueno, Taku" userId="05b5e1db-9842-4960-8c98-edc5e8969af3" providerId="ADAL" clId="{7E35774B-6BAD-48B3-9871-BA17D24CD2C6}" dt="2024-02-02T08:28:53.167" v="1392" actId="20577"/>
        <pc:sldMkLst>
          <pc:docMk/>
          <pc:sldMk cId="2605918862" sldId="2147477070"/>
        </pc:sldMkLst>
        <pc:spChg chg="add mod">
          <ac:chgData name="Ueno, Taku" userId="05b5e1db-9842-4960-8c98-edc5e8969af3" providerId="ADAL" clId="{7E35774B-6BAD-48B3-9871-BA17D24CD2C6}" dt="2024-02-02T08:27:11.614" v="1273" actId="242"/>
          <ac:spMkLst>
            <pc:docMk/>
            <pc:sldMk cId="2605918862" sldId="2147477070"/>
            <ac:spMk id="3" creationId="{336E9656-B207-EE94-EBEA-6AE3B7B747CA}"/>
          </ac:spMkLst>
        </pc:spChg>
        <pc:spChg chg="add mod">
          <ac:chgData name="Ueno, Taku" userId="05b5e1db-9842-4960-8c98-edc5e8969af3" providerId="ADAL" clId="{7E35774B-6BAD-48B3-9871-BA17D24CD2C6}" dt="2024-02-02T08:27:17.507" v="1275" actId="14100"/>
          <ac:spMkLst>
            <pc:docMk/>
            <pc:sldMk cId="2605918862" sldId="2147477070"/>
            <ac:spMk id="4" creationId="{D8A5A16C-E05A-5BCA-C135-0CCD2F0A10DA}"/>
          </ac:spMkLst>
        </pc:spChg>
        <pc:spChg chg="mod">
          <ac:chgData name="Ueno, Taku" userId="05b5e1db-9842-4960-8c98-edc5e8969af3" providerId="ADAL" clId="{7E35774B-6BAD-48B3-9871-BA17D24CD2C6}" dt="2024-02-02T08:28:02.827" v="1329" actId="478"/>
          <ac:spMkLst>
            <pc:docMk/>
            <pc:sldMk cId="2605918862" sldId="2147477070"/>
            <ac:spMk id="7" creationId="{06930FE1-4D23-F8F4-5D55-DA5B6A09BC53}"/>
          </ac:spMkLst>
        </pc:spChg>
        <pc:spChg chg="mod">
          <ac:chgData name="Ueno, Taku" userId="05b5e1db-9842-4960-8c98-edc5e8969af3" providerId="ADAL" clId="{7E35774B-6BAD-48B3-9871-BA17D24CD2C6}" dt="2024-02-02T08:27:28.193" v="1302" actId="948"/>
          <ac:spMkLst>
            <pc:docMk/>
            <pc:sldMk cId="2605918862" sldId="2147477070"/>
            <ac:spMk id="8" creationId="{FB5D573A-CCC1-8042-8E74-18916E0B87DC}"/>
          </ac:spMkLst>
        </pc:spChg>
        <pc:spChg chg="add mod">
          <ac:chgData name="Ueno, Taku" userId="05b5e1db-9842-4960-8c98-edc5e8969af3" providerId="ADAL" clId="{7E35774B-6BAD-48B3-9871-BA17D24CD2C6}" dt="2024-02-02T08:28:07.009" v="1330"/>
          <ac:spMkLst>
            <pc:docMk/>
            <pc:sldMk cId="2605918862" sldId="2147477070"/>
            <ac:spMk id="9" creationId="{2FF666E7-5915-99BD-281D-FB64F637EFEC}"/>
          </ac:spMkLst>
        </pc:spChg>
        <pc:spChg chg="add mod">
          <ac:chgData name="Ueno, Taku" userId="05b5e1db-9842-4960-8c98-edc5e8969af3" providerId="ADAL" clId="{7E35774B-6BAD-48B3-9871-BA17D24CD2C6}" dt="2024-02-02T08:28:07.009" v="1330"/>
          <ac:spMkLst>
            <pc:docMk/>
            <pc:sldMk cId="2605918862" sldId="2147477070"/>
            <ac:spMk id="10" creationId="{4238FBCC-0212-3A4D-1E96-C2155A815BB1}"/>
          </ac:spMkLst>
        </pc:spChg>
        <pc:spChg chg="add mod">
          <ac:chgData name="Ueno, Taku" userId="05b5e1db-9842-4960-8c98-edc5e8969af3" providerId="ADAL" clId="{7E35774B-6BAD-48B3-9871-BA17D24CD2C6}" dt="2024-02-02T08:28:07.009" v="1330"/>
          <ac:spMkLst>
            <pc:docMk/>
            <pc:sldMk cId="2605918862" sldId="2147477070"/>
            <ac:spMk id="11" creationId="{27DB3B03-0B52-76EA-C78F-7928A5BD8D4A}"/>
          </ac:spMkLst>
        </pc:spChg>
        <pc:spChg chg="mod">
          <ac:chgData name="Ueno, Taku" userId="05b5e1db-9842-4960-8c98-edc5e8969af3" providerId="ADAL" clId="{7E35774B-6BAD-48B3-9871-BA17D24CD2C6}" dt="2024-02-02T08:28:02.827" v="1329" actId="478"/>
          <ac:spMkLst>
            <pc:docMk/>
            <pc:sldMk cId="2605918862" sldId="2147477070"/>
            <ac:spMk id="12" creationId="{66E9E12A-1D93-EC00-E629-313B18DA3A67}"/>
          </ac:spMkLst>
        </pc:spChg>
        <pc:spChg chg="mod">
          <ac:chgData name="Ueno, Taku" userId="05b5e1db-9842-4960-8c98-edc5e8969af3" providerId="ADAL" clId="{7E35774B-6BAD-48B3-9871-BA17D24CD2C6}" dt="2024-02-02T08:28:02.827" v="1329" actId="478"/>
          <ac:spMkLst>
            <pc:docMk/>
            <pc:sldMk cId="2605918862" sldId="2147477070"/>
            <ac:spMk id="13" creationId="{7F92EA55-A8C0-E651-E2CA-BC394EA0C868}"/>
          </ac:spMkLst>
        </pc:spChg>
        <pc:spChg chg="del mod">
          <ac:chgData name="Ueno, Taku" userId="05b5e1db-9842-4960-8c98-edc5e8969af3" providerId="ADAL" clId="{7E35774B-6BAD-48B3-9871-BA17D24CD2C6}" dt="2024-02-02T08:28:02.827" v="1329" actId="478"/>
          <ac:spMkLst>
            <pc:docMk/>
            <pc:sldMk cId="2605918862" sldId="2147477070"/>
            <ac:spMk id="14" creationId="{5E1DA91B-BC8C-9E74-CD9E-620C51B14877}"/>
          </ac:spMkLst>
        </pc:spChg>
        <pc:spChg chg="mod">
          <ac:chgData name="Ueno, Taku" userId="05b5e1db-9842-4960-8c98-edc5e8969af3" providerId="ADAL" clId="{7E35774B-6BAD-48B3-9871-BA17D24CD2C6}" dt="2024-02-02T08:28:02.827" v="1329" actId="478"/>
          <ac:spMkLst>
            <pc:docMk/>
            <pc:sldMk cId="2605918862" sldId="2147477070"/>
            <ac:spMk id="15" creationId="{7B02F7E1-46CB-A058-8341-EBF0925369F6}"/>
          </ac:spMkLst>
        </pc:spChg>
        <pc:spChg chg="mod">
          <ac:chgData name="Ueno, Taku" userId="05b5e1db-9842-4960-8c98-edc5e8969af3" providerId="ADAL" clId="{7E35774B-6BAD-48B3-9871-BA17D24CD2C6}" dt="2024-02-02T08:28:02.827" v="1329" actId="478"/>
          <ac:spMkLst>
            <pc:docMk/>
            <pc:sldMk cId="2605918862" sldId="2147477070"/>
            <ac:spMk id="17" creationId="{42939323-88EC-F200-6DFB-50C5B06CFD7B}"/>
          </ac:spMkLst>
        </pc:spChg>
        <pc:spChg chg="add mod">
          <ac:chgData name="Ueno, Taku" userId="05b5e1db-9842-4960-8c98-edc5e8969af3" providerId="ADAL" clId="{7E35774B-6BAD-48B3-9871-BA17D24CD2C6}" dt="2024-02-02T08:28:07.009" v="1330"/>
          <ac:spMkLst>
            <pc:docMk/>
            <pc:sldMk cId="2605918862" sldId="2147477070"/>
            <ac:spMk id="19" creationId="{331DABA6-829B-ECCA-14C5-5DD6211C67B6}"/>
          </ac:spMkLst>
        </pc:spChg>
        <pc:spChg chg="mod">
          <ac:chgData name="Ueno, Taku" userId="05b5e1db-9842-4960-8c98-edc5e8969af3" providerId="ADAL" clId="{7E35774B-6BAD-48B3-9871-BA17D24CD2C6}" dt="2024-02-02T08:28:02.827" v="1329" actId="478"/>
          <ac:spMkLst>
            <pc:docMk/>
            <pc:sldMk cId="2605918862" sldId="2147477070"/>
            <ac:spMk id="21" creationId="{0F451606-9D04-1621-4F73-1CBD44B37AE2}"/>
          </ac:spMkLst>
        </pc:spChg>
        <pc:spChg chg="mod">
          <ac:chgData name="Ueno, Taku" userId="05b5e1db-9842-4960-8c98-edc5e8969af3" providerId="ADAL" clId="{7E35774B-6BAD-48B3-9871-BA17D24CD2C6}" dt="2024-02-02T08:28:02.827" v="1329" actId="478"/>
          <ac:spMkLst>
            <pc:docMk/>
            <pc:sldMk cId="2605918862" sldId="2147477070"/>
            <ac:spMk id="22" creationId="{96E73517-695B-4547-7E1E-5BCA886202EB}"/>
          </ac:spMkLst>
        </pc:spChg>
        <pc:spChg chg="del mod">
          <ac:chgData name="Ueno, Taku" userId="05b5e1db-9842-4960-8c98-edc5e8969af3" providerId="ADAL" clId="{7E35774B-6BAD-48B3-9871-BA17D24CD2C6}" dt="2024-02-02T08:28:02.827" v="1329" actId="478"/>
          <ac:spMkLst>
            <pc:docMk/>
            <pc:sldMk cId="2605918862" sldId="2147477070"/>
            <ac:spMk id="23" creationId="{82B37E4E-FE37-5499-A22A-1512FB7705AB}"/>
          </ac:spMkLst>
        </pc:spChg>
        <pc:spChg chg="mod">
          <ac:chgData name="Ueno, Taku" userId="05b5e1db-9842-4960-8c98-edc5e8969af3" providerId="ADAL" clId="{7E35774B-6BAD-48B3-9871-BA17D24CD2C6}" dt="2024-02-02T08:28:02.827" v="1329" actId="478"/>
          <ac:spMkLst>
            <pc:docMk/>
            <pc:sldMk cId="2605918862" sldId="2147477070"/>
            <ac:spMk id="25" creationId="{6C05E055-C40B-AA86-1432-6F609E42AEC9}"/>
          </ac:spMkLst>
        </pc:spChg>
        <pc:spChg chg="mod">
          <ac:chgData name="Ueno, Taku" userId="05b5e1db-9842-4960-8c98-edc5e8969af3" providerId="ADAL" clId="{7E35774B-6BAD-48B3-9871-BA17D24CD2C6}" dt="2024-02-02T08:28:02.827" v="1329" actId="478"/>
          <ac:spMkLst>
            <pc:docMk/>
            <pc:sldMk cId="2605918862" sldId="2147477070"/>
            <ac:spMk id="26" creationId="{DC4109BC-588F-DE50-BFA0-35D0A760755F}"/>
          </ac:spMkLst>
        </pc:spChg>
        <pc:spChg chg="mod">
          <ac:chgData name="Ueno, Taku" userId="05b5e1db-9842-4960-8c98-edc5e8969af3" providerId="ADAL" clId="{7E35774B-6BAD-48B3-9871-BA17D24CD2C6}" dt="2024-02-02T08:28:02.827" v="1329" actId="478"/>
          <ac:spMkLst>
            <pc:docMk/>
            <pc:sldMk cId="2605918862" sldId="2147477070"/>
            <ac:spMk id="27" creationId="{D81A9F1E-C7DA-6609-088C-C55EB2722506}"/>
          </ac:spMkLst>
        </pc:spChg>
        <pc:spChg chg="del mod">
          <ac:chgData name="Ueno, Taku" userId="05b5e1db-9842-4960-8c98-edc5e8969af3" providerId="ADAL" clId="{7E35774B-6BAD-48B3-9871-BA17D24CD2C6}" dt="2024-02-02T08:28:02.827" v="1329" actId="478"/>
          <ac:spMkLst>
            <pc:docMk/>
            <pc:sldMk cId="2605918862" sldId="2147477070"/>
            <ac:spMk id="30" creationId="{7F64DC1D-411B-4EE8-889F-EE471B696568}"/>
          </ac:spMkLst>
        </pc:spChg>
        <pc:spChg chg="mod">
          <ac:chgData name="Ueno, Taku" userId="05b5e1db-9842-4960-8c98-edc5e8969af3" providerId="ADAL" clId="{7E35774B-6BAD-48B3-9871-BA17D24CD2C6}" dt="2024-02-02T08:28:02.827" v="1329" actId="478"/>
          <ac:spMkLst>
            <pc:docMk/>
            <pc:sldMk cId="2605918862" sldId="2147477070"/>
            <ac:spMk id="31" creationId="{98874016-1AB9-25A3-3F42-B2408655DD7A}"/>
          </ac:spMkLst>
        </pc:spChg>
        <pc:spChg chg="mod">
          <ac:chgData name="Ueno, Taku" userId="05b5e1db-9842-4960-8c98-edc5e8969af3" providerId="ADAL" clId="{7E35774B-6BAD-48B3-9871-BA17D24CD2C6}" dt="2024-02-02T08:28:02.827" v="1329" actId="478"/>
          <ac:spMkLst>
            <pc:docMk/>
            <pc:sldMk cId="2605918862" sldId="2147477070"/>
            <ac:spMk id="32" creationId="{B73BAEE9-2993-2F3A-1D80-52B092346AFB}"/>
          </ac:spMkLst>
        </pc:spChg>
        <pc:spChg chg="mod">
          <ac:chgData name="Ueno, Taku" userId="05b5e1db-9842-4960-8c98-edc5e8969af3" providerId="ADAL" clId="{7E35774B-6BAD-48B3-9871-BA17D24CD2C6}" dt="2024-02-02T08:28:02.827" v="1329" actId="478"/>
          <ac:spMkLst>
            <pc:docMk/>
            <pc:sldMk cId="2605918862" sldId="2147477070"/>
            <ac:spMk id="35" creationId="{499D5461-757F-6D6F-26EB-316CA8E23421}"/>
          </ac:spMkLst>
        </pc:spChg>
        <pc:spChg chg="del mod">
          <ac:chgData name="Ueno, Taku" userId="05b5e1db-9842-4960-8c98-edc5e8969af3" providerId="ADAL" clId="{7E35774B-6BAD-48B3-9871-BA17D24CD2C6}" dt="2024-02-02T08:28:02.827" v="1329" actId="478"/>
          <ac:spMkLst>
            <pc:docMk/>
            <pc:sldMk cId="2605918862" sldId="2147477070"/>
            <ac:spMk id="36" creationId="{F7D97821-4E7C-66FB-DC85-F7958B8DCDB2}"/>
          </ac:spMkLst>
        </pc:spChg>
        <pc:spChg chg="mod">
          <ac:chgData name="Ueno, Taku" userId="05b5e1db-9842-4960-8c98-edc5e8969af3" providerId="ADAL" clId="{7E35774B-6BAD-48B3-9871-BA17D24CD2C6}" dt="2024-02-02T08:28:02.827" v="1329" actId="478"/>
          <ac:spMkLst>
            <pc:docMk/>
            <pc:sldMk cId="2605918862" sldId="2147477070"/>
            <ac:spMk id="38" creationId="{75124F6A-32CF-75FD-907A-339678541D76}"/>
          </ac:spMkLst>
        </pc:spChg>
        <pc:spChg chg="add mod">
          <ac:chgData name="Ueno, Taku" userId="05b5e1db-9842-4960-8c98-edc5e8969af3" providerId="ADAL" clId="{7E35774B-6BAD-48B3-9871-BA17D24CD2C6}" dt="2024-02-02T08:28:31.641" v="1361" actId="20577"/>
          <ac:spMkLst>
            <pc:docMk/>
            <pc:sldMk cId="2605918862" sldId="2147477070"/>
            <ac:spMk id="40" creationId="{CF643304-B855-C159-0780-6D8E1CBD1A55}"/>
          </ac:spMkLst>
        </pc:spChg>
        <pc:spChg chg="add mod">
          <ac:chgData name="Ueno, Taku" userId="05b5e1db-9842-4960-8c98-edc5e8969af3" providerId="ADAL" clId="{7E35774B-6BAD-48B3-9871-BA17D24CD2C6}" dt="2024-02-02T08:28:53.167" v="1392" actId="20577"/>
          <ac:spMkLst>
            <pc:docMk/>
            <pc:sldMk cId="2605918862" sldId="2147477070"/>
            <ac:spMk id="41" creationId="{26F81509-F228-2A6C-884E-EB4EA80CDF0B}"/>
          </ac:spMkLst>
        </pc:spChg>
        <pc:spChg chg="add mod">
          <ac:chgData name="Ueno, Taku" userId="05b5e1db-9842-4960-8c98-edc5e8969af3" providerId="ADAL" clId="{7E35774B-6BAD-48B3-9871-BA17D24CD2C6}" dt="2024-02-02T08:28:07.009" v="1330"/>
          <ac:spMkLst>
            <pc:docMk/>
            <pc:sldMk cId="2605918862" sldId="2147477070"/>
            <ac:spMk id="42" creationId="{6F85DEB2-A024-713D-CB0E-FBE5C0A95433}"/>
          </ac:spMkLst>
        </pc:spChg>
        <pc:spChg chg="add mod">
          <ac:chgData name="Ueno, Taku" userId="05b5e1db-9842-4960-8c98-edc5e8969af3" providerId="ADAL" clId="{7E35774B-6BAD-48B3-9871-BA17D24CD2C6}" dt="2024-02-02T08:28:37.537" v="1367" actId="20577"/>
          <ac:spMkLst>
            <pc:docMk/>
            <pc:sldMk cId="2605918862" sldId="2147477070"/>
            <ac:spMk id="43" creationId="{0D73AEA4-77CA-9167-EB01-AAD99F5A2610}"/>
          </ac:spMkLst>
        </pc:spChg>
        <pc:spChg chg="mod">
          <ac:chgData name="Ueno, Taku" userId="05b5e1db-9842-4960-8c98-edc5e8969af3" providerId="ADAL" clId="{7E35774B-6BAD-48B3-9871-BA17D24CD2C6}" dt="2024-02-02T08:28:02.827" v="1329" actId="478"/>
          <ac:spMkLst>
            <pc:docMk/>
            <pc:sldMk cId="2605918862" sldId="2147477070"/>
            <ac:spMk id="48" creationId="{7992C1DE-D67F-90B9-7BD5-D9708C65DB27}"/>
          </ac:spMkLst>
        </pc:spChg>
        <pc:spChg chg="mod">
          <ac:chgData name="Ueno, Taku" userId="05b5e1db-9842-4960-8c98-edc5e8969af3" providerId="ADAL" clId="{7E35774B-6BAD-48B3-9871-BA17D24CD2C6}" dt="2024-02-02T08:28:02.827" v="1329" actId="478"/>
          <ac:spMkLst>
            <pc:docMk/>
            <pc:sldMk cId="2605918862" sldId="2147477070"/>
            <ac:spMk id="50" creationId="{DAEC03AD-7C7A-7F63-9AD4-0A2E5FB76D71}"/>
          </ac:spMkLst>
        </pc:spChg>
        <pc:spChg chg="mod">
          <ac:chgData name="Ueno, Taku" userId="05b5e1db-9842-4960-8c98-edc5e8969af3" providerId="ADAL" clId="{7E35774B-6BAD-48B3-9871-BA17D24CD2C6}" dt="2024-02-02T08:28:02.827" v="1329" actId="478"/>
          <ac:spMkLst>
            <pc:docMk/>
            <pc:sldMk cId="2605918862" sldId="2147477070"/>
            <ac:spMk id="55" creationId="{12DED210-E149-D2DC-61F4-8C67AB1F059C}"/>
          </ac:spMkLst>
        </pc:spChg>
        <pc:spChg chg="mod">
          <ac:chgData name="Ueno, Taku" userId="05b5e1db-9842-4960-8c98-edc5e8969af3" providerId="ADAL" clId="{7E35774B-6BAD-48B3-9871-BA17D24CD2C6}" dt="2024-02-02T08:28:02.827" v="1329" actId="478"/>
          <ac:spMkLst>
            <pc:docMk/>
            <pc:sldMk cId="2605918862" sldId="2147477070"/>
            <ac:spMk id="57" creationId="{0782A895-30EC-AD91-0621-A40BAC65692A}"/>
          </ac:spMkLst>
        </pc:spChg>
        <pc:spChg chg="mod">
          <ac:chgData name="Ueno, Taku" userId="05b5e1db-9842-4960-8c98-edc5e8969af3" providerId="ADAL" clId="{7E35774B-6BAD-48B3-9871-BA17D24CD2C6}" dt="2024-02-02T08:28:02.827" v="1329" actId="478"/>
          <ac:spMkLst>
            <pc:docMk/>
            <pc:sldMk cId="2605918862" sldId="2147477070"/>
            <ac:spMk id="58" creationId="{9983CBDA-D485-E84C-2AF3-67DBDA6407EF}"/>
          </ac:spMkLst>
        </pc:spChg>
        <pc:spChg chg="mod">
          <ac:chgData name="Ueno, Taku" userId="05b5e1db-9842-4960-8c98-edc5e8969af3" providerId="ADAL" clId="{7E35774B-6BAD-48B3-9871-BA17D24CD2C6}" dt="2024-02-02T08:28:02.827" v="1329" actId="478"/>
          <ac:spMkLst>
            <pc:docMk/>
            <pc:sldMk cId="2605918862" sldId="2147477070"/>
            <ac:spMk id="94" creationId="{2BC47E65-D534-0D53-3C96-64B3A7DFDC58}"/>
          </ac:spMkLst>
        </pc:spChg>
        <pc:grpChg chg="mod">
          <ac:chgData name="Ueno, Taku" userId="05b5e1db-9842-4960-8c98-edc5e8969af3" providerId="ADAL" clId="{7E35774B-6BAD-48B3-9871-BA17D24CD2C6}" dt="2024-02-02T08:28:02.827" v="1329" actId="478"/>
          <ac:grpSpMkLst>
            <pc:docMk/>
            <pc:sldMk cId="2605918862" sldId="2147477070"/>
            <ac:grpSpMk id="16" creationId="{3D83790E-C057-A45F-3D74-F27DE1E724F3}"/>
          </ac:grpSpMkLst>
        </pc:grpChg>
        <pc:grpChg chg="mod">
          <ac:chgData name="Ueno, Taku" userId="05b5e1db-9842-4960-8c98-edc5e8969af3" providerId="ADAL" clId="{7E35774B-6BAD-48B3-9871-BA17D24CD2C6}" dt="2024-02-02T08:28:02.827" v="1329" actId="478"/>
          <ac:grpSpMkLst>
            <pc:docMk/>
            <pc:sldMk cId="2605918862" sldId="2147477070"/>
            <ac:grpSpMk id="28" creationId="{D4B90C80-D2C4-B4D7-FC71-26035A388385}"/>
          </ac:grpSpMkLst>
        </pc:grpChg>
        <pc:grpChg chg="mod">
          <ac:chgData name="Ueno, Taku" userId="05b5e1db-9842-4960-8c98-edc5e8969af3" providerId="ADAL" clId="{7E35774B-6BAD-48B3-9871-BA17D24CD2C6}" dt="2024-02-02T08:28:02.827" v="1329" actId="478"/>
          <ac:grpSpMkLst>
            <pc:docMk/>
            <pc:sldMk cId="2605918862" sldId="2147477070"/>
            <ac:grpSpMk id="34" creationId="{D4CB3303-97FE-2220-AF27-AB04CEED0E6D}"/>
          </ac:grpSpMkLst>
        </pc:grpChg>
        <pc:grpChg chg="mod">
          <ac:chgData name="Ueno, Taku" userId="05b5e1db-9842-4960-8c98-edc5e8969af3" providerId="ADAL" clId="{7E35774B-6BAD-48B3-9871-BA17D24CD2C6}" dt="2024-02-02T08:28:02.827" v="1329" actId="478"/>
          <ac:grpSpMkLst>
            <pc:docMk/>
            <pc:sldMk cId="2605918862" sldId="2147477070"/>
            <ac:grpSpMk id="37" creationId="{31E51C10-DDA3-B6B0-841E-8A3CFF24ADF3}"/>
          </ac:grpSpMkLst>
        </pc:grpChg>
        <pc:grpChg chg="add mod">
          <ac:chgData name="Ueno, Taku" userId="05b5e1db-9842-4960-8c98-edc5e8969af3" providerId="ADAL" clId="{7E35774B-6BAD-48B3-9871-BA17D24CD2C6}" dt="2024-02-02T08:28:07.009" v="1330"/>
          <ac:grpSpMkLst>
            <pc:docMk/>
            <pc:sldMk cId="2605918862" sldId="2147477070"/>
            <ac:grpSpMk id="44" creationId="{A95F97F6-BF7A-DFB9-2B00-6AFC2B8CC2DE}"/>
          </ac:grpSpMkLst>
        </pc:grpChg>
        <pc:grpChg chg="mod">
          <ac:chgData name="Ueno, Taku" userId="05b5e1db-9842-4960-8c98-edc5e8969af3" providerId="ADAL" clId="{7E35774B-6BAD-48B3-9871-BA17D24CD2C6}" dt="2024-02-02T08:28:02.827" v="1329" actId="478"/>
          <ac:grpSpMkLst>
            <pc:docMk/>
            <pc:sldMk cId="2605918862" sldId="2147477070"/>
            <ac:grpSpMk id="49" creationId="{23C47D59-BC78-CC24-32DF-09B826F33F57}"/>
          </ac:grpSpMkLst>
        </pc:grpChg>
        <pc:graphicFrameChg chg="mod">
          <ac:chgData name="Ueno, Taku" userId="05b5e1db-9842-4960-8c98-edc5e8969af3" providerId="ADAL" clId="{7E35774B-6BAD-48B3-9871-BA17D24CD2C6}" dt="2024-02-02T08:27:28.204" v="1306"/>
          <ac:graphicFrameMkLst>
            <pc:docMk/>
            <pc:sldMk cId="2605918862" sldId="2147477070"/>
            <ac:graphicFrameMk id="6" creationId="{D1ADAAD7-A430-EA65-13E1-035BE1B0E41A}"/>
          </ac:graphicFrameMkLst>
        </pc:graphicFrameChg>
        <pc:cxnChg chg="mod">
          <ac:chgData name="Ueno, Taku" userId="05b5e1db-9842-4960-8c98-edc5e8969af3" providerId="ADAL" clId="{7E35774B-6BAD-48B3-9871-BA17D24CD2C6}" dt="2024-02-02T08:28:02.827" v="1329" actId="478"/>
          <ac:cxnSpMkLst>
            <pc:docMk/>
            <pc:sldMk cId="2605918862" sldId="2147477070"/>
            <ac:cxnSpMk id="18" creationId="{B1F26886-56D4-A69D-2E94-5DDFB205778D}"/>
          </ac:cxnSpMkLst>
        </pc:cxnChg>
        <pc:cxnChg chg="mod">
          <ac:chgData name="Ueno, Taku" userId="05b5e1db-9842-4960-8c98-edc5e8969af3" providerId="ADAL" clId="{7E35774B-6BAD-48B3-9871-BA17D24CD2C6}" dt="2024-02-02T08:28:02.827" v="1329" actId="478"/>
          <ac:cxnSpMkLst>
            <pc:docMk/>
            <pc:sldMk cId="2605918862" sldId="2147477070"/>
            <ac:cxnSpMk id="20" creationId="{6E78924F-5C00-8E09-D8E8-8B4B5C8E668C}"/>
          </ac:cxnSpMkLst>
        </pc:cxnChg>
        <pc:cxnChg chg="mod">
          <ac:chgData name="Ueno, Taku" userId="05b5e1db-9842-4960-8c98-edc5e8969af3" providerId="ADAL" clId="{7E35774B-6BAD-48B3-9871-BA17D24CD2C6}" dt="2024-02-02T08:28:02.827" v="1329" actId="478"/>
          <ac:cxnSpMkLst>
            <pc:docMk/>
            <pc:sldMk cId="2605918862" sldId="2147477070"/>
            <ac:cxnSpMk id="24" creationId="{B8559CFD-942E-837C-DE6E-C1D3CA5D6E26}"/>
          </ac:cxnSpMkLst>
        </pc:cxnChg>
        <pc:cxnChg chg="mod">
          <ac:chgData name="Ueno, Taku" userId="05b5e1db-9842-4960-8c98-edc5e8969af3" providerId="ADAL" clId="{7E35774B-6BAD-48B3-9871-BA17D24CD2C6}" dt="2024-02-02T08:28:02.827" v="1329" actId="478"/>
          <ac:cxnSpMkLst>
            <pc:docMk/>
            <pc:sldMk cId="2605918862" sldId="2147477070"/>
            <ac:cxnSpMk id="29" creationId="{CC777687-9E51-A79B-90EA-BF5377A6E897}"/>
          </ac:cxnSpMkLst>
        </pc:cxnChg>
        <pc:cxnChg chg="mod">
          <ac:chgData name="Ueno, Taku" userId="05b5e1db-9842-4960-8c98-edc5e8969af3" providerId="ADAL" clId="{7E35774B-6BAD-48B3-9871-BA17D24CD2C6}" dt="2024-02-02T08:28:02.827" v="1329" actId="478"/>
          <ac:cxnSpMkLst>
            <pc:docMk/>
            <pc:sldMk cId="2605918862" sldId="2147477070"/>
            <ac:cxnSpMk id="33" creationId="{CA8C768D-918F-0B02-E698-D0DA16C6745B}"/>
          </ac:cxnSpMkLst>
        </pc:cxnChg>
        <pc:cxnChg chg="mod">
          <ac:chgData name="Ueno, Taku" userId="05b5e1db-9842-4960-8c98-edc5e8969af3" providerId="ADAL" clId="{7E35774B-6BAD-48B3-9871-BA17D24CD2C6}" dt="2024-02-02T08:28:02.827" v="1329" actId="478"/>
          <ac:cxnSpMkLst>
            <pc:docMk/>
            <pc:sldMk cId="2605918862" sldId="2147477070"/>
            <ac:cxnSpMk id="39" creationId="{2EA0EE12-6643-04DB-AD99-39A22E6F0F29}"/>
          </ac:cxnSpMkLst>
        </pc:cxnChg>
        <pc:cxnChg chg="mod">
          <ac:chgData name="Ueno, Taku" userId="05b5e1db-9842-4960-8c98-edc5e8969af3" providerId="ADAL" clId="{7E35774B-6BAD-48B3-9871-BA17D24CD2C6}" dt="2024-02-02T08:28:02.827" v="1329" actId="478"/>
          <ac:cxnSpMkLst>
            <pc:docMk/>
            <pc:sldMk cId="2605918862" sldId="2147477070"/>
            <ac:cxnSpMk id="51" creationId="{37E1DB6D-AA16-734E-04F1-433B1C2C0583}"/>
          </ac:cxnSpMkLst>
        </pc:cxnChg>
      </pc:sldChg>
      <pc:sldChg chg="delSp modSp del">
        <pc:chgData name="Ueno, Taku" userId="05b5e1db-9842-4960-8c98-edc5e8969af3" providerId="ADAL" clId="{7E35774B-6BAD-48B3-9871-BA17D24CD2C6}" dt="2024-02-02T08:28:57.009" v="1393" actId="47"/>
        <pc:sldMkLst>
          <pc:docMk/>
          <pc:sldMk cId="3813959223" sldId="2147477071"/>
        </pc:sldMkLst>
        <pc:spChg chg="mod topLvl">
          <ac:chgData name="Ueno, Taku" userId="05b5e1db-9842-4960-8c98-edc5e8969af3" providerId="ADAL" clId="{7E35774B-6BAD-48B3-9871-BA17D24CD2C6}" dt="2024-02-02T08:27:34.577" v="1307" actId="165"/>
          <ac:spMkLst>
            <pc:docMk/>
            <pc:sldMk cId="3813959223" sldId="2147477071"/>
            <ac:spMk id="7" creationId="{06930FE1-4D23-F8F4-5D55-DA5B6A09BC53}"/>
          </ac:spMkLst>
        </pc:spChg>
        <pc:spChg chg="mod topLvl">
          <ac:chgData name="Ueno, Taku" userId="05b5e1db-9842-4960-8c98-edc5e8969af3" providerId="ADAL" clId="{7E35774B-6BAD-48B3-9871-BA17D24CD2C6}" dt="2024-02-02T08:27:34.577" v="1307" actId="165"/>
          <ac:spMkLst>
            <pc:docMk/>
            <pc:sldMk cId="3813959223" sldId="2147477071"/>
            <ac:spMk id="12" creationId="{66E9E12A-1D93-EC00-E629-313B18DA3A67}"/>
          </ac:spMkLst>
        </pc:spChg>
        <pc:spChg chg="mod topLvl">
          <ac:chgData name="Ueno, Taku" userId="05b5e1db-9842-4960-8c98-edc5e8969af3" providerId="ADAL" clId="{7E35774B-6BAD-48B3-9871-BA17D24CD2C6}" dt="2024-02-02T08:27:34.577" v="1307" actId="165"/>
          <ac:spMkLst>
            <pc:docMk/>
            <pc:sldMk cId="3813959223" sldId="2147477071"/>
            <ac:spMk id="13" creationId="{7F92EA55-A8C0-E651-E2CA-BC394EA0C868}"/>
          </ac:spMkLst>
        </pc:spChg>
        <pc:spChg chg="mod topLvl">
          <ac:chgData name="Ueno, Taku" userId="05b5e1db-9842-4960-8c98-edc5e8969af3" providerId="ADAL" clId="{7E35774B-6BAD-48B3-9871-BA17D24CD2C6}" dt="2024-02-02T08:27:34.577" v="1307" actId="165"/>
          <ac:spMkLst>
            <pc:docMk/>
            <pc:sldMk cId="3813959223" sldId="2147477071"/>
            <ac:spMk id="14" creationId="{5E1DA91B-BC8C-9E74-CD9E-620C51B14877}"/>
          </ac:spMkLst>
        </pc:spChg>
        <pc:spChg chg="mod topLvl">
          <ac:chgData name="Ueno, Taku" userId="05b5e1db-9842-4960-8c98-edc5e8969af3" providerId="ADAL" clId="{7E35774B-6BAD-48B3-9871-BA17D24CD2C6}" dt="2024-02-02T08:27:34.577" v="1307" actId="165"/>
          <ac:spMkLst>
            <pc:docMk/>
            <pc:sldMk cId="3813959223" sldId="2147477071"/>
            <ac:spMk id="15" creationId="{7B02F7E1-46CB-A058-8341-EBF0925369F6}"/>
          </ac:spMkLst>
        </pc:spChg>
        <pc:spChg chg="mod">
          <ac:chgData name="Ueno, Taku" userId="05b5e1db-9842-4960-8c98-edc5e8969af3" providerId="ADAL" clId="{7E35774B-6BAD-48B3-9871-BA17D24CD2C6}" dt="2024-02-02T08:27:34.577" v="1307" actId="165"/>
          <ac:spMkLst>
            <pc:docMk/>
            <pc:sldMk cId="3813959223" sldId="2147477071"/>
            <ac:spMk id="17" creationId="{42939323-88EC-F200-6DFB-50C5B06CFD7B}"/>
          </ac:spMkLst>
        </pc:spChg>
        <pc:spChg chg="mod topLvl">
          <ac:chgData name="Ueno, Taku" userId="05b5e1db-9842-4960-8c98-edc5e8969af3" providerId="ADAL" clId="{7E35774B-6BAD-48B3-9871-BA17D24CD2C6}" dt="2024-02-02T08:27:34.577" v="1307" actId="165"/>
          <ac:spMkLst>
            <pc:docMk/>
            <pc:sldMk cId="3813959223" sldId="2147477071"/>
            <ac:spMk id="21" creationId="{0F451606-9D04-1621-4F73-1CBD44B37AE2}"/>
          </ac:spMkLst>
        </pc:spChg>
        <pc:spChg chg="mod topLvl">
          <ac:chgData name="Ueno, Taku" userId="05b5e1db-9842-4960-8c98-edc5e8969af3" providerId="ADAL" clId="{7E35774B-6BAD-48B3-9871-BA17D24CD2C6}" dt="2024-02-02T08:27:34.577" v="1307" actId="165"/>
          <ac:spMkLst>
            <pc:docMk/>
            <pc:sldMk cId="3813959223" sldId="2147477071"/>
            <ac:spMk id="22" creationId="{96E73517-695B-4547-7E1E-5BCA886202EB}"/>
          </ac:spMkLst>
        </pc:spChg>
        <pc:spChg chg="mod topLvl">
          <ac:chgData name="Ueno, Taku" userId="05b5e1db-9842-4960-8c98-edc5e8969af3" providerId="ADAL" clId="{7E35774B-6BAD-48B3-9871-BA17D24CD2C6}" dt="2024-02-02T08:27:34.577" v="1307" actId="165"/>
          <ac:spMkLst>
            <pc:docMk/>
            <pc:sldMk cId="3813959223" sldId="2147477071"/>
            <ac:spMk id="23" creationId="{82B37E4E-FE37-5499-A22A-1512FB7705AB}"/>
          </ac:spMkLst>
        </pc:spChg>
        <pc:spChg chg="mod topLvl">
          <ac:chgData name="Ueno, Taku" userId="05b5e1db-9842-4960-8c98-edc5e8969af3" providerId="ADAL" clId="{7E35774B-6BAD-48B3-9871-BA17D24CD2C6}" dt="2024-02-02T08:27:34.577" v="1307" actId="165"/>
          <ac:spMkLst>
            <pc:docMk/>
            <pc:sldMk cId="3813959223" sldId="2147477071"/>
            <ac:spMk id="25" creationId="{6C05E055-C40B-AA86-1432-6F609E42AEC9}"/>
          </ac:spMkLst>
        </pc:spChg>
        <pc:spChg chg="mod topLvl">
          <ac:chgData name="Ueno, Taku" userId="05b5e1db-9842-4960-8c98-edc5e8969af3" providerId="ADAL" clId="{7E35774B-6BAD-48B3-9871-BA17D24CD2C6}" dt="2024-02-02T08:27:34.577" v="1307" actId="165"/>
          <ac:spMkLst>
            <pc:docMk/>
            <pc:sldMk cId="3813959223" sldId="2147477071"/>
            <ac:spMk id="26" creationId="{DC4109BC-588F-DE50-BFA0-35D0A760755F}"/>
          </ac:spMkLst>
        </pc:spChg>
        <pc:spChg chg="mod topLvl">
          <ac:chgData name="Ueno, Taku" userId="05b5e1db-9842-4960-8c98-edc5e8969af3" providerId="ADAL" clId="{7E35774B-6BAD-48B3-9871-BA17D24CD2C6}" dt="2024-02-02T08:27:34.577" v="1307" actId="165"/>
          <ac:spMkLst>
            <pc:docMk/>
            <pc:sldMk cId="3813959223" sldId="2147477071"/>
            <ac:spMk id="27" creationId="{D81A9F1E-C7DA-6609-088C-C55EB2722506}"/>
          </ac:spMkLst>
        </pc:spChg>
        <pc:spChg chg="mod topLvl">
          <ac:chgData name="Ueno, Taku" userId="05b5e1db-9842-4960-8c98-edc5e8969af3" providerId="ADAL" clId="{7E35774B-6BAD-48B3-9871-BA17D24CD2C6}" dt="2024-02-02T08:27:34.577" v="1307" actId="165"/>
          <ac:spMkLst>
            <pc:docMk/>
            <pc:sldMk cId="3813959223" sldId="2147477071"/>
            <ac:spMk id="30" creationId="{7F64DC1D-411B-4EE8-889F-EE471B696568}"/>
          </ac:spMkLst>
        </pc:spChg>
        <pc:spChg chg="mod topLvl">
          <ac:chgData name="Ueno, Taku" userId="05b5e1db-9842-4960-8c98-edc5e8969af3" providerId="ADAL" clId="{7E35774B-6BAD-48B3-9871-BA17D24CD2C6}" dt="2024-02-02T08:27:34.577" v="1307" actId="165"/>
          <ac:spMkLst>
            <pc:docMk/>
            <pc:sldMk cId="3813959223" sldId="2147477071"/>
            <ac:spMk id="31" creationId="{98874016-1AB9-25A3-3F42-B2408655DD7A}"/>
          </ac:spMkLst>
        </pc:spChg>
        <pc:spChg chg="mod">
          <ac:chgData name="Ueno, Taku" userId="05b5e1db-9842-4960-8c98-edc5e8969af3" providerId="ADAL" clId="{7E35774B-6BAD-48B3-9871-BA17D24CD2C6}" dt="2024-02-02T08:27:34.577" v="1307" actId="165"/>
          <ac:spMkLst>
            <pc:docMk/>
            <pc:sldMk cId="3813959223" sldId="2147477071"/>
            <ac:spMk id="32" creationId="{B73BAEE9-2993-2F3A-1D80-52B092346AFB}"/>
          </ac:spMkLst>
        </pc:spChg>
        <pc:spChg chg="mod topLvl">
          <ac:chgData name="Ueno, Taku" userId="05b5e1db-9842-4960-8c98-edc5e8969af3" providerId="ADAL" clId="{7E35774B-6BAD-48B3-9871-BA17D24CD2C6}" dt="2024-02-02T08:27:34.577" v="1307" actId="165"/>
          <ac:spMkLst>
            <pc:docMk/>
            <pc:sldMk cId="3813959223" sldId="2147477071"/>
            <ac:spMk id="35" creationId="{499D5461-757F-6D6F-26EB-316CA8E23421}"/>
          </ac:spMkLst>
        </pc:spChg>
        <pc:spChg chg="mod topLvl">
          <ac:chgData name="Ueno, Taku" userId="05b5e1db-9842-4960-8c98-edc5e8969af3" providerId="ADAL" clId="{7E35774B-6BAD-48B3-9871-BA17D24CD2C6}" dt="2024-02-02T08:27:34.577" v="1307" actId="165"/>
          <ac:spMkLst>
            <pc:docMk/>
            <pc:sldMk cId="3813959223" sldId="2147477071"/>
            <ac:spMk id="36" creationId="{F7D97821-4E7C-66FB-DC85-F7958B8DCDB2}"/>
          </ac:spMkLst>
        </pc:spChg>
        <pc:spChg chg="mod">
          <ac:chgData name="Ueno, Taku" userId="05b5e1db-9842-4960-8c98-edc5e8969af3" providerId="ADAL" clId="{7E35774B-6BAD-48B3-9871-BA17D24CD2C6}" dt="2024-02-02T08:27:34.577" v="1307" actId="165"/>
          <ac:spMkLst>
            <pc:docMk/>
            <pc:sldMk cId="3813959223" sldId="2147477071"/>
            <ac:spMk id="38" creationId="{75124F6A-32CF-75FD-907A-339678541D76}"/>
          </ac:spMkLst>
        </pc:spChg>
        <pc:spChg chg="mod topLvl">
          <ac:chgData name="Ueno, Taku" userId="05b5e1db-9842-4960-8c98-edc5e8969af3" providerId="ADAL" clId="{7E35774B-6BAD-48B3-9871-BA17D24CD2C6}" dt="2024-02-02T08:27:34.577" v="1307" actId="165"/>
          <ac:spMkLst>
            <pc:docMk/>
            <pc:sldMk cId="3813959223" sldId="2147477071"/>
            <ac:spMk id="42" creationId="{41C14ACD-A0F1-12AC-E962-F2AC141BABAD}"/>
          </ac:spMkLst>
        </pc:spChg>
        <pc:spChg chg="mod topLvl">
          <ac:chgData name="Ueno, Taku" userId="05b5e1db-9842-4960-8c98-edc5e8969af3" providerId="ADAL" clId="{7E35774B-6BAD-48B3-9871-BA17D24CD2C6}" dt="2024-02-02T08:27:34.577" v="1307" actId="165"/>
          <ac:spMkLst>
            <pc:docMk/>
            <pc:sldMk cId="3813959223" sldId="2147477071"/>
            <ac:spMk id="44" creationId="{4C33A7C4-F35E-39C9-93EE-10248832D75A}"/>
          </ac:spMkLst>
        </pc:spChg>
        <pc:spChg chg="mod topLvl">
          <ac:chgData name="Ueno, Taku" userId="05b5e1db-9842-4960-8c98-edc5e8969af3" providerId="ADAL" clId="{7E35774B-6BAD-48B3-9871-BA17D24CD2C6}" dt="2024-02-02T08:27:34.577" v="1307" actId="165"/>
          <ac:spMkLst>
            <pc:docMk/>
            <pc:sldMk cId="3813959223" sldId="2147477071"/>
            <ac:spMk id="45" creationId="{8A179E3F-134F-2337-8DF8-D7D521BF20A7}"/>
          </ac:spMkLst>
        </pc:spChg>
        <pc:spChg chg="mod topLvl">
          <ac:chgData name="Ueno, Taku" userId="05b5e1db-9842-4960-8c98-edc5e8969af3" providerId="ADAL" clId="{7E35774B-6BAD-48B3-9871-BA17D24CD2C6}" dt="2024-02-02T08:27:34.577" v="1307" actId="165"/>
          <ac:spMkLst>
            <pc:docMk/>
            <pc:sldMk cId="3813959223" sldId="2147477071"/>
            <ac:spMk id="46" creationId="{F018D377-6993-A71B-A9D9-62969798C5A8}"/>
          </ac:spMkLst>
        </pc:spChg>
        <pc:spChg chg="mod topLvl">
          <ac:chgData name="Ueno, Taku" userId="05b5e1db-9842-4960-8c98-edc5e8969af3" providerId="ADAL" clId="{7E35774B-6BAD-48B3-9871-BA17D24CD2C6}" dt="2024-02-02T08:27:34.577" v="1307" actId="165"/>
          <ac:spMkLst>
            <pc:docMk/>
            <pc:sldMk cId="3813959223" sldId="2147477071"/>
            <ac:spMk id="48" creationId="{7992C1DE-D67F-90B9-7BD5-D9708C65DB27}"/>
          </ac:spMkLst>
        </pc:spChg>
        <pc:spChg chg="mod">
          <ac:chgData name="Ueno, Taku" userId="05b5e1db-9842-4960-8c98-edc5e8969af3" providerId="ADAL" clId="{7E35774B-6BAD-48B3-9871-BA17D24CD2C6}" dt="2024-02-02T08:27:34.577" v="1307" actId="165"/>
          <ac:spMkLst>
            <pc:docMk/>
            <pc:sldMk cId="3813959223" sldId="2147477071"/>
            <ac:spMk id="50" creationId="{DAEC03AD-7C7A-7F63-9AD4-0A2E5FB76D71}"/>
          </ac:spMkLst>
        </pc:spChg>
        <pc:grpChg chg="mod topLvl">
          <ac:chgData name="Ueno, Taku" userId="05b5e1db-9842-4960-8c98-edc5e8969af3" providerId="ADAL" clId="{7E35774B-6BAD-48B3-9871-BA17D24CD2C6}" dt="2024-02-02T08:27:34.577" v="1307" actId="165"/>
          <ac:grpSpMkLst>
            <pc:docMk/>
            <pc:sldMk cId="3813959223" sldId="2147477071"/>
            <ac:grpSpMk id="16" creationId="{3D83790E-C057-A45F-3D74-F27DE1E724F3}"/>
          </ac:grpSpMkLst>
        </pc:grpChg>
        <pc:grpChg chg="mod topLvl">
          <ac:chgData name="Ueno, Taku" userId="05b5e1db-9842-4960-8c98-edc5e8969af3" providerId="ADAL" clId="{7E35774B-6BAD-48B3-9871-BA17D24CD2C6}" dt="2024-02-02T08:27:34.577" v="1307" actId="165"/>
          <ac:grpSpMkLst>
            <pc:docMk/>
            <pc:sldMk cId="3813959223" sldId="2147477071"/>
            <ac:grpSpMk id="28" creationId="{D4B90C80-D2C4-B4D7-FC71-26035A388385}"/>
          </ac:grpSpMkLst>
        </pc:grpChg>
        <pc:grpChg chg="mod topLvl">
          <ac:chgData name="Ueno, Taku" userId="05b5e1db-9842-4960-8c98-edc5e8969af3" providerId="ADAL" clId="{7E35774B-6BAD-48B3-9871-BA17D24CD2C6}" dt="2024-02-02T08:27:34.577" v="1307" actId="165"/>
          <ac:grpSpMkLst>
            <pc:docMk/>
            <pc:sldMk cId="3813959223" sldId="2147477071"/>
            <ac:grpSpMk id="37" creationId="{31E51C10-DDA3-B6B0-841E-8A3CFF24ADF3}"/>
          </ac:grpSpMkLst>
        </pc:grpChg>
        <pc:grpChg chg="del">
          <ac:chgData name="Ueno, Taku" userId="05b5e1db-9842-4960-8c98-edc5e8969af3" providerId="ADAL" clId="{7E35774B-6BAD-48B3-9871-BA17D24CD2C6}" dt="2024-02-02T08:27:34.577" v="1307" actId="165"/>
          <ac:grpSpMkLst>
            <pc:docMk/>
            <pc:sldMk cId="3813959223" sldId="2147477071"/>
            <ac:grpSpMk id="40" creationId="{69E26F8D-CF1B-08F1-796C-644862025BBE}"/>
          </ac:grpSpMkLst>
        </pc:grpChg>
        <pc:grpChg chg="mod topLvl">
          <ac:chgData name="Ueno, Taku" userId="05b5e1db-9842-4960-8c98-edc5e8969af3" providerId="ADAL" clId="{7E35774B-6BAD-48B3-9871-BA17D24CD2C6}" dt="2024-02-02T08:27:34.577" v="1307" actId="165"/>
          <ac:grpSpMkLst>
            <pc:docMk/>
            <pc:sldMk cId="3813959223" sldId="2147477071"/>
            <ac:grpSpMk id="49" creationId="{23C47D59-BC78-CC24-32DF-09B826F33F57}"/>
          </ac:grpSpMkLst>
        </pc:grpChg>
        <pc:cxnChg chg="mod">
          <ac:chgData name="Ueno, Taku" userId="05b5e1db-9842-4960-8c98-edc5e8969af3" providerId="ADAL" clId="{7E35774B-6BAD-48B3-9871-BA17D24CD2C6}" dt="2024-02-02T08:27:34.577" v="1307" actId="165"/>
          <ac:cxnSpMkLst>
            <pc:docMk/>
            <pc:sldMk cId="3813959223" sldId="2147477071"/>
            <ac:cxnSpMk id="18" creationId="{B1F26886-56D4-A69D-2E94-5DDFB205778D}"/>
          </ac:cxnSpMkLst>
        </pc:cxnChg>
        <pc:cxnChg chg="mod topLvl">
          <ac:chgData name="Ueno, Taku" userId="05b5e1db-9842-4960-8c98-edc5e8969af3" providerId="ADAL" clId="{7E35774B-6BAD-48B3-9871-BA17D24CD2C6}" dt="2024-02-02T08:27:34.577" v="1307" actId="165"/>
          <ac:cxnSpMkLst>
            <pc:docMk/>
            <pc:sldMk cId="3813959223" sldId="2147477071"/>
            <ac:cxnSpMk id="20" creationId="{6E78924F-5C00-8E09-D8E8-8B4B5C8E668C}"/>
          </ac:cxnSpMkLst>
        </pc:cxnChg>
        <pc:cxnChg chg="mod topLvl">
          <ac:chgData name="Ueno, Taku" userId="05b5e1db-9842-4960-8c98-edc5e8969af3" providerId="ADAL" clId="{7E35774B-6BAD-48B3-9871-BA17D24CD2C6}" dt="2024-02-02T08:27:34.577" v="1307" actId="165"/>
          <ac:cxnSpMkLst>
            <pc:docMk/>
            <pc:sldMk cId="3813959223" sldId="2147477071"/>
            <ac:cxnSpMk id="24" creationId="{B8559CFD-942E-837C-DE6E-C1D3CA5D6E26}"/>
          </ac:cxnSpMkLst>
        </pc:cxnChg>
        <pc:cxnChg chg="mod topLvl">
          <ac:chgData name="Ueno, Taku" userId="05b5e1db-9842-4960-8c98-edc5e8969af3" providerId="ADAL" clId="{7E35774B-6BAD-48B3-9871-BA17D24CD2C6}" dt="2024-02-02T08:27:34.577" v="1307" actId="165"/>
          <ac:cxnSpMkLst>
            <pc:docMk/>
            <pc:sldMk cId="3813959223" sldId="2147477071"/>
            <ac:cxnSpMk id="29" creationId="{CC777687-9E51-A79B-90EA-BF5377A6E897}"/>
          </ac:cxnSpMkLst>
        </pc:cxnChg>
        <pc:cxnChg chg="mod">
          <ac:chgData name="Ueno, Taku" userId="05b5e1db-9842-4960-8c98-edc5e8969af3" providerId="ADAL" clId="{7E35774B-6BAD-48B3-9871-BA17D24CD2C6}" dt="2024-02-02T08:27:34.577" v="1307" actId="165"/>
          <ac:cxnSpMkLst>
            <pc:docMk/>
            <pc:sldMk cId="3813959223" sldId="2147477071"/>
            <ac:cxnSpMk id="33" creationId="{CA8C768D-918F-0B02-E698-D0DA16C6745B}"/>
          </ac:cxnSpMkLst>
        </pc:cxnChg>
        <pc:cxnChg chg="mod">
          <ac:chgData name="Ueno, Taku" userId="05b5e1db-9842-4960-8c98-edc5e8969af3" providerId="ADAL" clId="{7E35774B-6BAD-48B3-9871-BA17D24CD2C6}" dt="2024-02-02T08:27:34.577" v="1307" actId="165"/>
          <ac:cxnSpMkLst>
            <pc:docMk/>
            <pc:sldMk cId="3813959223" sldId="2147477071"/>
            <ac:cxnSpMk id="39" creationId="{2EA0EE12-6643-04DB-AD99-39A22E6F0F29}"/>
          </ac:cxnSpMkLst>
        </pc:cxnChg>
        <pc:cxnChg chg="mod">
          <ac:chgData name="Ueno, Taku" userId="05b5e1db-9842-4960-8c98-edc5e8969af3" providerId="ADAL" clId="{7E35774B-6BAD-48B3-9871-BA17D24CD2C6}" dt="2024-02-02T08:27:34.577" v="1307" actId="165"/>
          <ac:cxnSpMkLst>
            <pc:docMk/>
            <pc:sldMk cId="3813959223" sldId="2147477071"/>
            <ac:cxnSpMk id="51" creationId="{37E1DB6D-AA16-734E-04F1-433B1C2C0583}"/>
          </ac:cxnSpMkLst>
        </pc:cxnChg>
      </pc:sldChg>
      <pc:sldChg chg="del">
        <pc:chgData name="Ueno, Taku" userId="05b5e1db-9842-4960-8c98-edc5e8969af3" providerId="ADAL" clId="{7E35774B-6BAD-48B3-9871-BA17D24CD2C6}" dt="2024-02-02T06:28:54.754" v="457" actId="47"/>
        <pc:sldMkLst>
          <pc:docMk/>
          <pc:sldMk cId="2756417718" sldId="2147477072"/>
        </pc:sldMkLst>
      </pc:sldChg>
      <pc:sldChg chg="del">
        <pc:chgData name="Ueno, Taku" userId="05b5e1db-9842-4960-8c98-edc5e8969af3" providerId="ADAL" clId="{7E35774B-6BAD-48B3-9871-BA17D24CD2C6}" dt="2024-02-02T06:28:54.754" v="457" actId="47"/>
        <pc:sldMkLst>
          <pc:docMk/>
          <pc:sldMk cId="3926730980" sldId="2147477073"/>
        </pc:sldMkLst>
      </pc:sldChg>
      <pc:sldChg chg="del">
        <pc:chgData name="Ueno, Taku" userId="05b5e1db-9842-4960-8c98-edc5e8969af3" providerId="ADAL" clId="{7E35774B-6BAD-48B3-9871-BA17D24CD2C6}" dt="2024-02-02T06:28:54.754" v="457" actId="47"/>
        <pc:sldMkLst>
          <pc:docMk/>
          <pc:sldMk cId="1020704461" sldId="2147477074"/>
        </pc:sldMkLst>
      </pc:sldChg>
      <pc:sldChg chg="modSp mod">
        <pc:chgData name="Ueno, Taku" userId="05b5e1db-9842-4960-8c98-edc5e8969af3" providerId="ADAL" clId="{7E35774B-6BAD-48B3-9871-BA17D24CD2C6}" dt="2024-02-02T08:43:32.205" v="3450" actId="20577"/>
        <pc:sldMkLst>
          <pc:docMk/>
          <pc:sldMk cId="3241966011" sldId="2147477075"/>
        </pc:sldMkLst>
        <pc:spChg chg="mod">
          <ac:chgData name="Ueno, Taku" userId="05b5e1db-9842-4960-8c98-edc5e8969af3" providerId="ADAL" clId="{7E35774B-6BAD-48B3-9871-BA17D24CD2C6}" dt="2024-02-02T08:43:32.205" v="3450" actId="20577"/>
          <ac:spMkLst>
            <pc:docMk/>
            <pc:sldMk cId="3241966011" sldId="2147477075"/>
            <ac:spMk id="218" creationId="{84F17581-0DBD-ECCF-94D0-705DB4E08518}"/>
          </ac:spMkLst>
        </pc:spChg>
      </pc:sldChg>
      <pc:sldChg chg="modSp mod">
        <pc:chgData name="Ueno, Taku" userId="05b5e1db-9842-4960-8c98-edc5e8969af3" providerId="ADAL" clId="{7E35774B-6BAD-48B3-9871-BA17D24CD2C6}" dt="2024-02-02T08:43:24.758" v="3446" actId="20577"/>
        <pc:sldMkLst>
          <pc:docMk/>
          <pc:sldMk cId="556582855" sldId="2147477076"/>
        </pc:sldMkLst>
        <pc:spChg chg="mod">
          <ac:chgData name="Ueno, Taku" userId="05b5e1db-9842-4960-8c98-edc5e8969af3" providerId="ADAL" clId="{7E35774B-6BAD-48B3-9871-BA17D24CD2C6}" dt="2024-02-02T08:43:24.758" v="3446" actId="20577"/>
          <ac:spMkLst>
            <pc:docMk/>
            <pc:sldMk cId="556582855" sldId="2147477076"/>
            <ac:spMk id="3" creationId="{DE523F1E-62D2-B03E-C5F4-029317C02ADF}"/>
          </ac:spMkLst>
        </pc:spChg>
      </pc:sldChg>
      <pc:sldChg chg="del">
        <pc:chgData name="Ueno, Taku" userId="05b5e1db-9842-4960-8c98-edc5e8969af3" providerId="ADAL" clId="{7E35774B-6BAD-48B3-9871-BA17D24CD2C6}" dt="2024-02-02T06:20:59.147" v="7" actId="47"/>
        <pc:sldMkLst>
          <pc:docMk/>
          <pc:sldMk cId="3690159933" sldId="2147477077"/>
        </pc:sldMkLst>
      </pc:sldChg>
      <pc:sldChg chg="add">
        <pc:chgData name="Ueno, Taku" userId="05b5e1db-9842-4960-8c98-edc5e8969af3" providerId="ADAL" clId="{7E35774B-6BAD-48B3-9871-BA17D24CD2C6}" dt="2024-02-02T08:44:33.433" v="3451"/>
        <pc:sldMkLst>
          <pc:docMk/>
          <pc:sldMk cId="1835453504" sldId="214748109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949099" cy="498693"/>
          </a:xfrm>
          <a:prstGeom prst="rect">
            <a:avLst/>
          </a:prstGeom>
        </p:spPr>
        <p:txBody>
          <a:bodyPr vert="horz" lIns="95682" tIns="47841" rIns="95682" bIns="47841" rtlCol="0"/>
          <a:lstStyle>
            <a:lvl1pPr algn="l">
              <a:defRPr sz="1300"/>
            </a:lvl1pPr>
          </a:lstStyle>
          <a:p>
            <a:endParaRPr lang="en-US" sz="900"/>
          </a:p>
        </p:txBody>
      </p:sp>
      <p:sp>
        <p:nvSpPr>
          <p:cNvPr id="3" name="Date Placeholder 2"/>
          <p:cNvSpPr>
            <a:spLocks noGrp="1"/>
          </p:cNvSpPr>
          <p:nvPr>
            <p:ph type="dt" sz="quarter" idx="1"/>
          </p:nvPr>
        </p:nvSpPr>
        <p:spPr>
          <a:xfrm>
            <a:off x="3854943" y="3"/>
            <a:ext cx="2949099" cy="498693"/>
          </a:xfrm>
          <a:prstGeom prst="rect">
            <a:avLst/>
          </a:prstGeom>
        </p:spPr>
        <p:txBody>
          <a:bodyPr vert="horz" lIns="95682" tIns="47841" rIns="95682" bIns="47841" rtlCol="0"/>
          <a:lstStyle>
            <a:lvl1pPr algn="r">
              <a:defRPr sz="1300"/>
            </a:lvl1pPr>
          </a:lstStyle>
          <a:p>
            <a:fld id="{57691E93-EF64-46CC-85E2-BBB5BEDB9501}" type="datetimeFigureOut">
              <a:rPr lang="en-US" sz="900"/>
              <a:t>3/5/2024</a:t>
            </a:fld>
            <a:endParaRPr lang="en-US" sz="900"/>
          </a:p>
        </p:txBody>
      </p:sp>
      <p:sp>
        <p:nvSpPr>
          <p:cNvPr id="4" name="Footer Placeholder 3"/>
          <p:cNvSpPr>
            <a:spLocks noGrp="1"/>
          </p:cNvSpPr>
          <p:nvPr>
            <p:ph type="ftr" sz="quarter" idx="2"/>
          </p:nvPr>
        </p:nvSpPr>
        <p:spPr>
          <a:xfrm>
            <a:off x="3" y="9440650"/>
            <a:ext cx="2949099" cy="498692"/>
          </a:xfrm>
          <a:prstGeom prst="rect">
            <a:avLst/>
          </a:prstGeom>
        </p:spPr>
        <p:txBody>
          <a:bodyPr vert="horz" lIns="95682" tIns="47841" rIns="95682" bIns="47841" rtlCol="0" anchor="b"/>
          <a:lstStyle>
            <a:lvl1pPr algn="l">
              <a:defRPr sz="1300"/>
            </a:lvl1pPr>
          </a:lstStyle>
          <a:p>
            <a:endParaRPr lang="en-US" sz="900"/>
          </a:p>
        </p:txBody>
      </p:sp>
      <p:sp>
        <p:nvSpPr>
          <p:cNvPr id="5" name="Slide Number Placeholder 4"/>
          <p:cNvSpPr>
            <a:spLocks noGrp="1"/>
          </p:cNvSpPr>
          <p:nvPr>
            <p:ph type="sldNum" sz="quarter" idx="3"/>
          </p:nvPr>
        </p:nvSpPr>
        <p:spPr>
          <a:xfrm>
            <a:off x="3854943" y="9440650"/>
            <a:ext cx="2949099" cy="498692"/>
          </a:xfrm>
          <a:prstGeom prst="rect">
            <a:avLst/>
          </a:prstGeom>
        </p:spPr>
        <p:txBody>
          <a:bodyPr vert="horz" lIns="95682" tIns="47841" rIns="95682" bIns="47841" rtlCol="0" anchor="b"/>
          <a:lstStyle>
            <a:lvl1pPr algn="r">
              <a:defRPr sz="1300"/>
            </a:lvl1pPr>
          </a:lstStyle>
          <a:p>
            <a:fld id="{3DCECA85-2A7A-423F-89EA-6868CB52DF19}" type="slidenum">
              <a:rPr lang="en-US" sz="900"/>
              <a:t>‹#›</a:t>
            </a:fld>
            <a:endParaRPr lang="en-US" sz="9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46566"/>
            <a:ext cx="6804038" cy="5192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682" tIns="47841" rIns="95682" bIns="47841" rtlCol="0" anchor="ctr"/>
          <a:lstStyle/>
          <a:p>
            <a:pPr algn="ctr"/>
            <a:endParaRPr lang="en-US"/>
          </a:p>
        </p:txBody>
      </p:sp>
      <p:sp>
        <p:nvSpPr>
          <p:cNvPr id="2" name="Header Placeholder 1"/>
          <p:cNvSpPr>
            <a:spLocks noGrp="1"/>
          </p:cNvSpPr>
          <p:nvPr>
            <p:ph type="hdr" sz="quarter"/>
          </p:nvPr>
        </p:nvSpPr>
        <p:spPr>
          <a:xfrm>
            <a:off x="80714" y="3"/>
            <a:ext cx="2868387" cy="498693"/>
          </a:xfrm>
          <a:prstGeom prst="rect">
            <a:avLst/>
          </a:prstGeom>
        </p:spPr>
        <p:txBody>
          <a:bodyPr vert="horz" lIns="95682" tIns="47841" rIns="95682" bIns="47841" rtlCol="0"/>
          <a:lstStyle>
            <a:lvl1pPr algn="l">
              <a:defRPr sz="1400"/>
            </a:lvl1pPr>
          </a:lstStyle>
          <a:p>
            <a:endParaRPr lang="en-US"/>
          </a:p>
        </p:txBody>
      </p:sp>
      <p:sp>
        <p:nvSpPr>
          <p:cNvPr id="4" name="Slide Image Placeholder 3"/>
          <p:cNvSpPr>
            <a:spLocks noGrp="1" noRot="1" noChangeAspect="1"/>
          </p:cNvSpPr>
          <p:nvPr>
            <p:ph type="sldImg" idx="2"/>
          </p:nvPr>
        </p:nvSpPr>
        <p:spPr>
          <a:xfrm>
            <a:off x="-168275" y="617538"/>
            <a:ext cx="7123113" cy="4008437"/>
          </a:xfrm>
          <a:prstGeom prst="rect">
            <a:avLst/>
          </a:prstGeom>
          <a:noFill/>
          <a:ln w="9525">
            <a:solidFill>
              <a:schemeClr val="bg2"/>
            </a:solidFill>
          </a:ln>
        </p:spPr>
        <p:txBody>
          <a:bodyPr vert="horz" lIns="95682" tIns="47841" rIns="95682" bIns="47841" rtlCol="0" anchor="ctr"/>
          <a:lstStyle/>
          <a:p>
            <a:endParaRPr lang="en-US"/>
          </a:p>
        </p:txBody>
      </p:sp>
      <p:sp>
        <p:nvSpPr>
          <p:cNvPr id="6" name="Footer Placeholder 5"/>
          <p:cNvSpPr>
            <a:spLocks noGrp="1"/>
          </p:cNvSpPr>
          <p:nvPr>
            <p:ph type="ftr" sz="quarter" idx="4"/>
          </p:nvPr>
        </p:nvSpPr>
        <p:spPr>
          <a:xfrm>
            <a:off x="80714" y="9409899"/>
            <a:ext cx="2868387" cy="498692"/>
          </a:xfrm>
          <a:prstGeom prst="rect">
            <a:avLst/>
          </a:prstGeom>
        </p:spPr>
        <p:txBody>
          <a:bodyPr vert="horz" lIns="95682" tIns="47841" rIns="95682" bIns="47841" rtlCol="0" anchor="b"/>
          <a:lstStyle>
            <a:lvl1pPr algn="l">
              <a:defRPr sz="1400"/>
            </a:lvl1pPr>
          </a:lstStyle>
          <a:p>
            <a:endParaRPr lang="en-US"/>
          </a:p>
        </p:txBody>
      </p:sp>
      <p:sp>
        <p:nvSpPr>
          <p:cNvPr id="7" name="Slide Number Placeholder 6"/>
          <p:cNvSpPr>
            <a:spLocks noGrp="1"/>
          </p:cNvSpPr>
          <p:nvPr>
            <p:ph type="sldNum" sz="quarter" idx="5"/>
          </p:nvPr>
        </p:nvSpPr>
        <p:spPr>
          <a:xfrm>
            <a:off x="3854943" y="9409899"/>
            <a:ext cx="2859263" cy="498692"/>
          </a:xfrm>
          <a:prstGeom prst="rect">
            <a:avLst/>
          </a:prstGeom>
        </p:spPr>
        <p:txBody>
          <a:bodyPr vert="horz" lIns="95682" tIns="47841" rIns="95682" bIns="47841" rtlCol="0" anchor="b"/>
          <a:lstStyle>
            <a:lvl1pPr algn="r">
              <a:defRPr sz="1400"/>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54125" y="5073642"/>
            <a:ext cx="6280117" cy="4055926"/>
          </a:xfrm>
          <a:prstGeom prst="rect">
            <a:avLst/>
          </a:prstGeom>
        </p:spPr>
        <p:txBody>
          <a:bodyPr vert="horz" lIns="95682" tIns="47841" rIns="95682" bIns="4784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855166" y="0"/>
            <a:ext cx="2948893" cy="498846"/>
          </a:xfrm>
          <a:prstGeom prst="rect">
            <a:avLst/>
          </a:prstGeom>
        </p:spPr>
        <p:txBody>
          <a:bodyPr vert="horz" lIns="94594" tIns="47297" rIns="94594" bIns="47297" rtlCol="0"/>
          <a:lstStyle>
            <a:lvl1pPr algn="r">
              <a:defRPr sz="1300"/>
            </a:lvl1pPr>
          </a:lstStyle>
          <a:p>
            <a:fld id="{F2C7CF5F-7CF3-4DF3-838A-EE34544862CC}" type="datetimeFigureOut">
              <a:rPr lang="en-US" smtClean="0"/>
              <a:t>3/5/2024</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 y="636588"/>
            <a:ext cx="7335838" cy="4127500"/>
          </a:xfrm>
        </p:spPr>
      </p:sp>
      <p:sp>
        <p:nvSpPr>
          <p:cNvPr id="3" name="Notes Placeholder 2"/>
          <p:cNvSpPr>
            <a:spLocks noGrp="1"/>
          </p:cNvSpPr>
          <p:nvPr>
            <p:ph type="body" idx="1"/>
          </p:nvPr>
        </p:nvSpPr>
        <p:spPr/>
        <p:txBody>
          <a:bodyPr/>
          <a:lstStyle/>
          <a:p>
            <a:endParaRPr kumimoji="1" lang="en-US" dirty="0"/>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0</a:t>
            </a:fld>
            <a:endParaRPr lang="en-US"/>
          </a:p>
        </p:txBody>
      </p:sp>
    </p:spTree>
    <p:extLst>
      <p:ext uri="{BB962C8B-B14F-4D97-AF65-F5344CB8AC3E}">
        <p14:creationId xmlns:p14="http://schemas.microsoft.com/office/powerpoint/2010/main" val="373192235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5.xml"/><Relationship Id="rId7" Type="http://schemas.openxmlformats.org/officeDocument/2006/relationships/image" Target="../media/image2.emf"/><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oleObject" Target="../embeddings/oleObject2.bin"/><Relationship Id="rId5" Type="http://schemas.openxmlformats.org/officeDocument/2006/relationships/slideMaster" Target="../slideMasters/slideMaster1.xml"/><Relationship Id="rId4" Type="http://schemas.openxmlformats.org/officeDocument/2006/relationships/tags" Target="../tags/tag6.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9.png"/><Relationship Id="rId4" Type="http://schemas.openxmlformats.org/officeDocument/2006/relationships/image" Target="../media/image7.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4.jpe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4.xml"/><Relationship Id="rId7" Type="http://schemas.openxmlformats.org/officeDocument/2006/relationships/image" Target="../media/image2.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oleObject" Target="../embeddings/oleObject6.bin"/><Relationship Id="rId5" Type="http://schemas.openxmlformats.org/officeDocument/2006/relationships/slideMaster" Target="../slideMasters/slideMaster1.xml"/><Relationship Id="rId4" Type="http://schemas.openxmlformats.org/officeDocument/2006/relationships/tags" Target="../tags/tag15.xml"/><Relationship Id="rId9" Type="http://schemas.openxmlformats.org/officeDocument/2006/relationships/image" Target="../media/image4.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5.png"/><Relationship Id="rId4" Type="http://schemas.openxmlformats.org/officeDocument/2006/relationships/image" Target="../media/image7.emf"/></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9.png"/><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4.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1.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5.xml"/><Relationship Id="rId7" Type="http://schemas.openxmlformats.org/officeDocument/2006/relationships/image" Target="../media/image2.emf"/><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oleObject" Target="../embeddings/oleObject20.bin"/><Relationship Id="rId5" Type="http://schemas.openxmlformats.org/officeDocument/2006/relationships/slideMaster" Target="../slideMasters/slideMaster2.xml"/><Relationship Id="rId4" Type="http://schemas.openxmlformats.org/officeDocument/2006/relationships/tags" Target="../tags/tag36.xml"/><Relationship Id="rId9" Type="http://schemas.openxmlformats.org/officeDocument/2006/relationships/image" Target="../media/image10.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37.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38.xml"/><Relationship Id="rId5" Type="http://schemas.openxmlformats.org/officeDocument/2006/relationships/image" Target="../media/image3.png"/><Relationship Id="rId4" Type="http://schemas.openxmlformats.org/officeDocument/2006/relationships/image" Target="../media/image7.emf"/></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4.jpe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2.emf"/><Relationship Id="rId5" Type="http://schemas.openxmlformats.org/officeDocument/2006/relationships/oleObject" Target="../embeddings/oleObject23.bin"/><Relationship Id="rId4"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4.xml"/><Relationship Id="rId7" Type="http://schemas.openxmlformats.org/officeDocument/2006/relationships/image" Target="../media/image2.emf"/><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oleObject" Target="../embeddings/oleObject24.bin"/><Relationship Id="rId5" Type="http://schemas.openxmlformats.org/officeDocument/2006/relationships/slideMaster" Target="../slideMasters/slideMaster2.xml"/><Relationship Id="rId4" Type="http://schemas.openxmlformats.org/officeDocument/2006/relationships/tags" Target="../tags/tag45.xml"/><Relationship Id="rId9" Type="http://schemas.openxmlformats.org/officeDocument/2006/relationships/image" Target="../media/image10.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2.xml"/><Relationship Id="rId1" Type="http://schemas.openxmlformats.org/officeDocument/2006/relationships/tags" Target="../tags/tag46.xml"/><Relationship Id="rId5" Type="http://schemas.openxmlformats.org/officeDocument/2006/relationships/image" Target="../media/image5.png"/><Relationship Id="rId4" Type="http://schemas.openxmlformats.org/officeDocument/2006/relationships/image" Target="../media/image7.emf"/></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2.xml"/><Relationship Id="rId1" Type="http://schemas.openxmlformats.org/officeDocument/2006/relationships/tags" Target="../tags/tag47.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image" Target="../media/image4.jpe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2.emf"/><Relationship Id="rId5" Type="http://schemas.openxmlformats.org/officeDocument/2006/relationships/oleObject" Target="../embeddings/oleObject27.bin"/><Relationship Id="rId4"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1.emf"/><Relationship Id="rId4" Type="http://schemas.openxmlformats.org/officeDocument/2006/relationships/oleObject" Target="../embeddings/oleObject28.bin"/></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53.xml"/><Relationship Id="rId4" Type="http://schemas.openxmlformats.org/officeDocument/2006/relationships/image" Target="../media/image1.emf"/></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1.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2.xml"/><Relationship Id="rId1" Type="http://schemas.openxmlformats.org/officeDocument/2006/relationships/tags" Target="../tags/tag5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1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1.emf"/><Relationship Id="rId4" Type="http://schemas.openxmlformats.org/officeDocument/2006/relationships/oleObject" Target="../embeddings/oleObject32.bin"/></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58.xml"/><Relationship Id="rId4" Type="http://schemas.openxmlformats.org/officeDocument/2006/relationships/image" Target="../media/image1.emf"/></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2.xml"/><Relationship Id="rId1" Type="http://schemas.openxmlformats.org/officeDocument/2006/relationships/tags" Target="../tags/tag59.xml"/><Relationship Id="rId4" Type="http://schemas.openxmlformats.org/officeDocument/2006/relationships/image" Target="../media/image1.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2.xml"/><Relationship Id="rId1" Type="http://schemas.openxmlformats.org/officeDocument/2006/relationships/tags" Target="../tags/tag60.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2.xml"/><Relationship Id="rId1" Type="http://schemas.openxmlformats.org/officeDocument/2006/relationships/tags" Target="../tags/tag61.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66.xml"/><Relationship Id="rId7" Type="http://schemas.openxmlformats.org/officeDocument/2006/relationships/image" Target="../media/image2.emf"/><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oleObject" Target="../embeddings/oleObject39.bin"/><Relationship Id="rId5" Type="http://schemas.openxmlformats.org/officeDocument/2006/relationships/slideMaster" Target="../slideMasters/slideMaster4.xml"/><Relationship Id="rId4" Type="http://schemas.openxmlformats.org/officeDocument/2006/relationships/tags" Target="../tags/tag67.xml"/><Relationship Id="rId9" Type="http://schemas.openxmlformats.org/officeDocument/2006/relationships/image" Target="../media/image4.jpe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4.xml"/><Relationship Id="rId1" Type="http://schemas.openxmlformats.org/officeDocument/2006/relationships/tags" Target="../tags/tag68.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4.xml"/><Relationship Id="rId1" Type="http://schemas.openxmlformats.org/officeDocument/2006/relationships/tags" Target="../tags/tag69.xml"/><Relationship Id="rId5" Type="http://schemas.openxmlformats.org/officeDocument/2006/relationships/image" Target="../media/image9.png"/><Relationship Id="rId4" Type="http://schemas.openxmlformats.org/officeDocument/2006/relationships/image" Target="../media/image7.emf"/></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4.jpe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2.emf"/><Relationship Id="rId5" Type="http://schemas.openxmlformats.org/officeDocument/2006/relationships/oleObject" Target="../embeddings/oleObject42.bin"/><Relationship Id="rId4"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5.xml"/><Relationship Id="rId7" Type="http://schemas.openxmlformats.org/officeDocument/2006/relationships/image" Target="../media/image2.emf"/><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oleObject" Target="../embeddings/oleObject43.bin"/><Relationship Id="rId5" Type="http://schemas.openxmlformats.org/officeDocument/2006/relationships/slideMaster" Target="../slideMasters/slideMaster4.xml"/><Relationship Id="rId4" Type="http://schemas.openxmlformats.org/officeDocument/2006/relationships/tags" Target="../tags/tag76.xml"/><Relationship Id="rId9" Type="http://schemas.openxmlformats.org/officeDocument/2006/relationships/image" Target="../media/image4.jpe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4.xml"/><Relationship Id="rId1" Type="http://schemas.openxmlformats.org/officeDocument/2006/relationships/tags" Target="../tags/tag77.xml"/><Relationship Id="rId5" Type="http://schemas.openxmlformats.org/officeDocument/2006/relationships/image" Target="../media/image5.png"/><Relationship Id="rId4" Type="http://schemas.openxmlformats.org/officeDocument/2006/relationships/image" Target="../media/image7.emf"/></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4.xml"/><Relationship Id="rId1" Type="http://schemas.openxmlformats.org/officeDocument/2006/relationships/tags" Target="../tags/tag78.xml"/><Relationship Id="rId5" Type="http://schemas.openxmlformats.org/officeDocument/2006/relationships/image" Target="../media/image9.png"/><Relationship Id="rId4" Type="http://schemas.openxmlformats.org/officeDocument/2006/relationships/image" Target="../media/image2.emf"/></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image" Target="../media/image4.jpe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2.emf"/><Relationship Id="rId5" Type="http://schemas.openxmlformats.org/officeDocument/2006/relationships/oleObject" Target="../embeddings/oleObject46.bin"/><Relationship Id="rId4"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1.emf"/><Relationship Id="rId4" Type="http://schemas.openxmlformats.org/officeDocument/2006/relationships/oleObject" Target="../embeddings/oleObject47.bin"/></Relationships>
</file>

<file path=ppt/slideLayouts/_rels/slideLayout195.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4.xml"/><Relationship Id="rId1" Type="http://schemas.openxmlformats.org/officeDocument/2006/relationships/tags" Target="../tags/tag84.xml"/><Relationship Id="rId4" Type="http://schemas.openxmlformats.org/officeDocument/2006/relationships/image" Target="../media/image1.emf"/></Relationships>
</file>

<file path=ppt/slideLayouts/_rels/slideLayout196.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4.xml"/><Relationship Id="rId1" Type="http://schemas.openxmlformats.org/officeDocument/2006/relationships/tags" Target="../tags/tag85.xml"/><Relationship Id="rId4" Type="http://schemas.openxmlformats.org/officeDocument/2006/relationships/image" Target="../media/image1.emf"/></Relationships>
</file>

<file path=ppt/slideLayouts/_rels/slideLayout197.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4.xml"/><Relationship Id="rId1" Type="http://schemas.openxmlformats.org/officeDocument/2006/relationships/tags" Target="../tags/tag86.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19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8.xml"/><Relationship Id="rId1" Type="http://schemas.openxmlformats.org/officeDocument/2006/relationships/tags" Target="../tags/tag87.xml"/><Relationship Id="rId5" Type="http://schemas.openxmlformats.org/officeDocument/2006/relationships/image" Target="../media/image1.emf"/><Relationship Id="rId4" Type="http://schemas.openxmlformats.org/officeDocument/2006/relationships/oleObject" Target="../embeddings/oleObject51.bin"/></Relationships>
</file>

<file path=ppt/slideLayouts/_rels/slideLayout199.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4.xml"/><Relationship Id="rId1" Type="http://schemas.openxmlformats.org/officeDocument/2006/relationships/tags" Target="../tags/tag89.xml"/><Relationship Id="rId4" Type="http://schemas.openxmlformats.org/officeDocument/2006/relationships/image" Target="../media/image1.emf"/></Relationships>
</file>

<file path=ppt/slideLayouts/_rels/slideLayout200.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4.xml"/><Relationship Id="rId1" Type="http://schemas.openxmlformats.org/officeDocument/2006/relationships/tags" Target="../tags/tag90.xml"/><Relationship Id="rId4" Type="http://schemas.openxmlformats.org/officeDocument/2006/relationships/image" Target="../media/image1.emf"/></Relationships>
</file>

<file path=ppt/slideLayouts/_rels/slideLayout201.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4.xml"/><Relationship Id="rId1" Type="http://schemas.openxmlformats.org/officeDocument/2006/relationships/tags" Target="../tags/tag91.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202.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4.xml"/><Relationship Id="rId1" Type="http://schemas.openxmlformats.org/officeDocument/2006/relationships/tags" Target="../tags/tag92.xml"/><Relationship Id="rId5" Type="http://schemas.openxmlformats.org/officeDocument/2006/relationships/image" Target="../media/image5.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84" imgH="384" progId="TCLayout.ActiveDocument.1">
                  <p:embed/>
                </p:oleObj>
              </mc:Choice>
              <mc:Fallback>
                <p:oleObj name="think-cell スライド" r:id="rId6" imgW="384" imgH="384"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8">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9">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73000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5" imgW="384" imgH="384" progId="TCLayout.ActiveDocument.1">
                  <p:embed/>
                </p:oleObj>
              </mc:Choice>
              <mc:Fallback>
                <p:oleObj name="think-cell スライド"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2"/>
            </p:custDataLst>
          </p:nvPr>
        </p:nvPicPr>
        <p:blipFill>
          <a:blip r:embed="rId7">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3"/>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84" imgH="384" progId="TCLayout.ActiveDocument.1">
                  <p:embed/>
                </p:oleObj>
              </mc:Choice>
              <mc:Fallback>
                <p:oleObj name="think-cell スライド"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8">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9">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84" imgH="384" progId="TCLayout.ActiveDocument.1">
                  <p:embed/>
                </p:oleObj>
              </mc:Choice>
              <mc:Fallback>
                <p:oleObj name="think-cell スライド" r:id="rId3" imgW="384" imgH="38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5" imgW="384" imgH="384" progId="TCLayout.ActiveDocument.1">
                  <p:embed/>
                </p:oleObj>
              </mc:Choice>
              <mc:Fallback>
                <p:oleObj name="think-cell スライド"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2"/>
            </p:custDataLst>
          </p:nvPr>
        </p:nvPicPr>
        <p:blipFill>
          <a:blip r:embed="rId7">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3"/>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84" imgH="384" progId="TCLayout.ActiveDocument.1">
                  <p:embed/>
                </p:oleObj>
              </mc:Choice>
              <mc:Fallback>
                <p:oleObj name="think-cell スライド" r:id="rId6" imgW="384" imgH="384"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8">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9">
            <a:extLst>
              <a:ext uri="{28A0092B-C50C-407E-A947-70E740481C1C}">
                <a14:useLocalDpi xmlns:a14="http://schemas.microsoft.com/office/drawing/2010/main" val="0"/>
              </a:ext>
            </a:extLst>
          </a:blip>
          <a:srcRect/>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1258909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2574934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570879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064311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687904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517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866342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2683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95504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556882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577650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654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789703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889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1416817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29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171588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091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53117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96834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103201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85166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736064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867748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078646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932883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5" imgW="384" imgH="384" progId="TCLayout.ActiveDocument.1">
                  <p:embed/>
                </p:oleObj>
              </mc:Choice>
              <mc:Fallback>
                <p:oleObj name="think-cell スライド"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2"/>
            </p:custDataLst>
          </p:nvPr>
        </p:nvPicPr>
        <p:blipFill>
          <a:blip r:embed="rId7">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3"/>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783953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796545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84" imgH="384" progId="TCLayout.ActiveDocument.1">
                  <p:embed/>
                </p:oleObj>
              </mc:Choice>
              <mc:Fallback>
                <p:oleObj name="think-cell スライド"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8">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9">
            <a:extLst>
              <a:ext uri="{28A0092B-C50C-407E-A947-70E740481C1C}">
                <a14:useLocalDpi xmlns:a14="http://schemas.microsoft.com/office/drawing/2010/main" val="0"/>
              </a:ext>
            </a:extLst>
          </a:blip>
          <a:srcRect/>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795725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215192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7778814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072190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71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598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32672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92596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88519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8233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467468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1995775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36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2837259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311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3151519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921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667493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363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2144379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4207694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778842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84" imgH="384" progId="TCLayout.ActiveDocument.1">
                  <p:embed/>
                </p:oleObj>
              </mc:Choice>
              <mc:Fallback>
                <p:oleObj name="think-cell スライド" r:id="rId3" imgW="384" imgH="38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865955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1394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92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0992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289580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623243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5" imgW="384" imgH="384" progId="TCLayout.ActiveDocument.1">
                  <p:embed/>
                </p:oleObj>
              </mc:Choice>
              <mc:Fallback>
                <p:oleObj name="think-cell スライド"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2"/>
            </p:custDataLst>
          </p:nvPr>
        </p:nvPicPr>
        <p:blipFill>
          <a:blip r:embed="rId7">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3"/>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909889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608868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215530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748746" y="2319844"/>
            <a:ext cx="1210588" cy="677108"/>
          </a:xfrm>
          <a:prstGeom prst="rect">
            <a:avLst/>
          </a:prstGeom>
          <a:noFill/>
        </p:spPr>
        <p:txBody>
          <a:bodyPr wrap="none" rtlCol="0">
            <a:spAutoFit/>
          </a:bodyPr>
          <a:lstStyle/>
          <a:p>
            <a:pPr algn="ctr" fontAlgn="auto">
              <a:lnSpc>
                <a:spcPct val="95000"/>
              </a:lnSpc>
              <a:spcBef>
                <a:spcPts val="0"/>
              </a:spcBef>
              <a:spcAft>
                <a:spcPts val="0"/>
              </a:spcAft>
            </a:pPr>
            <a:r>
              <a:rPr lang="ja-JP" altLang="en-US" sz="4000">
                <a:solidFill>
                  <a:schemeClr val="bg1"/>
                </a:solidFill>
                <a:latin typeface="Meiryo UI" panose="020B0604030504040204" pitchFamily="50" charset="-128"/>
                <a:ea typeface="Meiryo UI" panose="020B0604030504040204" pitchFamily="50" charset="-128"/>
              </a:rPr>
              <a:t>目次</a:t>
            </a:r>
            <a:endParaRPr lang="en-US" sz="400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15686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1248434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852715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2545330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29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42881656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109294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21430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2962105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3114836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970373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6608803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472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42713503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69944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4851602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672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932894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84" imgH="384" progId="TCLayout.ActiveDocument.1">
                  <p:embed/>
                </p:oleObj>
              </mc:Choice>
              <mc:Fallback>
                <p:oleObj name="think-cell スライド" r:id="rId6" imgW="384" imgH="384"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8">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9">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480166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254434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638234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844626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170810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613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387564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91442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87406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542127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003492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34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16401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388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37008093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726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44523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3948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274576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452596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900800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801193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420939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206634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993302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457455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5" imgW="384" imgH="384" progId="TCLayout.ActiveDocument.1">
                  <p:embed/>
                </p:oleObj>
              </mc:Choice>
              <mc:Fallback>
                <p:oleObj name="think-cell スライド"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2"/>
            </p:custDataLst>
          </p:nvPr>
        </p:nvPicPr>
        <p:blipFill>
          <a:blip r:embed="rId7">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3"/>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73968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857713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384" imgH="384" progId="TCLayout.ActiveDocument.1">
                  <p:embed/>
                </p:oleObj>
              </mc:Choice>
              <mc:Fallback>
                <p:oleObj name="think-cell スライド"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8">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9">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058690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43214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2525632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67993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7703262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820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79771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4207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92107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42225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4277153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455195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24" imgH="324" progId="TCLayout.ActiveDocument.1">
                  <p:embed/>
                </p:oleObj>
              </mc:Choice>
              <mc:Fallback>
                <p:oleObj name="think-cell スライド"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487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2603862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93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452442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792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36572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808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929966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6714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687450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384" imgH="384" progId="TCLayout.ActiveDocument.1">
                  <p:embed/>
                </p:oleObj>
              </mc:Choice>
              <mc:Fallback>
                <p:oleObj name="think-cell スライド" r:id="rId3" imgW="384" imgH="38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288250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450765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43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300636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515314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585545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5" imgW="384" imgH="384" progId="TCLayout.ActiveDocument.1">
                  <p:embed/>
                </p:oleObj>
              </mc:Choice>
              <mc:Fallback>
                <p:oleObj name="think-cell スライド"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2"/>
            </p:custDataLst>
          </p:nvPr>
        </p:nvPicPr>
        <p:blipFill>
          <a:blip r:embed="rId7">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3"/>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893868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00141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136657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2800430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825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1083993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357255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592010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861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89042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5927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ags" Target="../tags/tag2.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3.xml"/><Relationship Id="rId21" Type="http://schemas.openxmlformats.org/officeDocument/2006/relationships/slideLayout" Target="../slideLayouts/slideLayout88.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63" Type="http://schemas.openxmlformats.org/officeDocument/2006/relationships/slideLayout" Target="../slideLayouts/slideLayout130.xml"/><Relationship Id="rId68" Type="http://schemas.openxmlformats.org/officeDocument/2006/relationships/theme" Target="../theme/theme2.xml"/><Relationship Id="rId7" Type="http://schemas.openxmlformats.org/officeDocument/2006/relationships/slideLayout" Target="../slideLayouts/slideLayout74.xml"/><Relationship Id="rId71" Type="http://schemas.openxmlformats.org/officeDocument/2006/relationships/image" Target="../media/image1.emf"/><Relationship Id="rId2" Type="http://schemas.openxmlformats.org/officeDocument/2006/relationships/slideLayout" Target="../slideLayouts/slideLayout69.xml"/><Relationship Id="rId16" Type="http://schemas.openxmlformats.org/officeDocument/2006/relationships/slideLayout" Target="../slideLayouts/slideLayout83.xml"/><Relationship Id="rId29" Type="http://schemas.openxmlformats.org/officeDocument/2006/relationships/slideLayout" Target="../slideLayouts/slideLayout96.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3" Type="http://schemas.openxmlformats.org/officeDocument/2006/relationships/slideLayout" Target="../slideLayouts/slideLayout120.xml"/><Relationship Id="rId58" Type="http://schemas.openxmlformats.org/officeDocument/2006/relationships/slideLayout" Target="../slideLayouts/slideLayout125.xml"/><Relationship Id="rId66" Type="http://schemas.openxmlformats.org/officeDocument/2006/relationships/slideLayout" Target="../slideLayouts/slideLayout133.xml"/><Relationship Id="rId5" Type="http://schemas.openxmlformats.org/officeDocument/2006/relationships/slideLayout" Target="../slideLayouts/slideLayout72.xml"/><Relationship Id="rId61" Type="http://schemas.openxmlformats.org/officeDocument/2006/relationships/slideLayout" Target="../slideLayouts/slideLayout128.xml"/><Relationship Id="rId19" Type="http://schemas.openxmlformats.org/officeDocument/2006/relationships/slideLayout" Target="../slideLayouts/slideLayout8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slideLayout" Target="../slideLayouts/slideLayout115.xml"/><Relationship Id="rId56" Type="http://schemas.openxmlformats.org/officeDocument/2006/relationships/slideLayout" Target="../slideLayouts/slideLayout123.xml"/><Relationship Id="rId64" Type="http://schemas.openxmlformats.org/officeDocument/2006/relationships/slideLayout" Target="../slideLayouts/slideLayout131.xml"/><Relationship Id="rId69" Type="http://schemas.openxmlformats.org/officeDocument/2006/relationships/tags" Target="../tags/tag32.xml"/><Relationship Id="rId8" Type="http://schemas.openxmlformats.org/officeDocument/2006/relationships/slideLayout" Target="../slideLayouts/slideLayout75.xml"/><Relationship Id="rId51" Type="http://schemas.openxmlformats.org/officeDocument/2006/relationships/slideLayout" Target="../slideLayouts/slideLayout118.xml"/><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59" Type="http://schemas.openxmlformats.org/officeDocument/2006/relationships/slideLayout" Target="../slideLayouts/slideLayout126.xml"/><Relationship Id="rId67" Type="http://schemas.openxmlformats.org/officeDocument/2006/relationships/slideLayout" Target="../slideLayouts/slideLayout134.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54" Type="http://schemas.openxmlformats.org/officeDocument/2006/relationships/slideLayout" Target="../slideLayouts/slideLayout121.xml"/><Relationship Id="rId62" Type="http://schemas.openxmlformats.org/officeDocument/2006/relationships/slideLayout" Target="../slideLayouts/slideLayout129.xml"/><Relationship Id="rId70" Type="http://schemas.openxmlformats.org/officeDocument/2006/relationships/oleObject" Target="../embeddings/oleObject19.bin"/><Relationship Id="rId1" Type="http://schemas.openxmlformats.org/officeDocument/2006/relationships/slideLayout" Target="../slideLayouts/slideLayout68.xml"/><Relationship Id="rId6" Type="http://schemas.openxmlformats.org/officeDocument/2006/relationships/slideLayout" Target="../slideLayouts/slideLayout73.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slideLayout" Target="../slideLayouts/slideLayout116.xml"/><Relationship Id="rId57" Type="http://schemas.openxmlformats.org/officeDocument/2006/relationships/slideLayout" Target="../slideLayouts/slideLayout124.xml"/><Relationship Id="rId10" Type="http://schemas.openxmlformats.org/officeDocument/2006/relationships/slideLayout" Target="../slideLayouts/slideLayout77.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52" Type="http://schemas.openxmlformats.org/officeDocument/2006/relationships/slideLayout" Target="../slideLayouts/slideLayout119.xml"/><Relationship Id="rId60" Type="http://schemas.openxmlformats.org/officeDocument/2006/relationships/slideLayout" Target="../slideLayouts/slideLayout127.xml"/><Relationship Id="rId65" Type="http://schemas.openxmlformats.org/officeDocument/2006/relationships/slideLayout" Target="../slideLayouts/slideLayout132.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9" Type="http://schemas.openxmlformats.org/officeDocument/2006/relationships/slideLayout" Target="../slideLayouts/slideLayout106.xml"/><Relationship Id="rId34" Type="http://schemas.openxmlformats.org/officeDocument/2006/relationships/slideLayout" Target="../slideLayouts/slideLayout101.xml"/><Relationship Id="rId50" Type="http://schemas.openxmlformats.org/officeDocument/2006/relationships/slideLayout" Target="../slideLayouts/slideLayout117.xml"/><Relationship Id="rId55" Type="http://schemas.openxmlformats.org/officeDocument/2006/relationships/slideLayout" Target="../slideLayouts/slideLayout122.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heme" Target="../theme/theme3.xml"/><Relationship Id="rId1" Type="http://schemas.openxmlformats.org/officeDocument/2006/relationships/slideLayout" Target="../slideLayouts/slideLayout135.xml"/><Relationship Id="rId5" Type="http://schemas.openxmlformats.org/officeDocument/2006/relationships/image" Target="../media/image1.emf"/><Relationship Id="rId4" Type="http://schemas.openxmlformats.org/officeDocument/2006/relationships/oleObject" Target="../embeddings/oleObject37.bin"/></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61.xml"/><Relationship Id="rId21" Type="http://schemas.openxmlformats.org/officeDocument/2006/relationships/slideLayout" Target="../slideLayouts/slideLayout156.xml"/><Relationship Id="rId42" Type="http://schemas.openxmlformats.org/officeDocument/2006/relationships/slideLayout" Target="../slideLayouts/slideLayout177.xml"/><Relationship Id="rId47" Type="http://schemas.openxmlformats.org/officeDocument/2006/relationships/slideLayout" Target="../slideLayouts/slideLayout182.xml"/><Relationship Id="rId63" Type="http://schemas.openxmlformats.org/officeDocument/2006/relationships/slideLayout" Target="../slideLayouts/slideLayout198.xml"/><Relationship Id="rId68" Type="http://schemas.openxmlformats.org/officeDocument/2006/relationships/theme" Target="../theme/theme4.xml"/><Relationship Id="rId7" Type="http://schemas.openxmlformats.org/officeDocument/2006/relationships/slideLayout" Target="../slideLayouts/slideLayout142.xml"/><Relationship Id="rId71" Type="http://schemas.openxmlformats.org/officeDocument/2006/relationships/image" Target="../media/image1.emf"/><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9" Type="http://schemas.openxmlformats.org/officeDocument/2006/relationships/slideLayout" Target="../slideLayouts/slideLayout164.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40" Type="http://schemas.openxmlformats.org/officeDocument/2006/relationships/slideLayout" Target="../slideLayouts/slideLayout175.xml"/><Relationship Id="rId45" Type="http://schemas.openxmlformats.org/officeDocument/2006/relationships/slideLayout" Target="../slideLayouts/slideLayout180.xml"/><Relationship Id="rId53" Type="http://schemas.openxmlformats.org/officeDocument/2006/relationships/slideLayout" Target="../slideLayouts/slideLayout188.xml"/><Relationship Id="rId58" Type="http://schemas.openxmlformats.org/officeDocument/2006/relationships/slideLayout" Target="../slideLayouts/slideLayout193.xml"/><Relationship Id="rId66" Type="http://schemas.openxmlformats.org/officeDocument/2006/relationships/slideLayout" Target="../slideLayouts/slideLayout201.xml"/><Relationship Id="rId5" Type="http://schemas.openxmlformats.org/officeDocument/2006/relationships/slideLayout" Target="../slideLayouts/slideLayout140.xml"/><Relationship Id="rId61" Type="http://schemas.openxmlformats.org/officeDocument/2006/relationships/slideLayout" Target="../slideLayouts/slideLayout196.xml"/><Relationship Id="rId19" Type="http://schemas.openxmlformats.org/officeDocument/2006/relationships/slideLayout" Target="../slideLayouts/slideLayout15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43" Type="http://schemas.openxmlformats.org/officeDocument/2006/relationships/slideLayout" Target="../slideLayouts/slideLayout178.xml"/><Relationship Id="rId48" Type="http://schemas.openxmlformats.org/officeDocument/2006/relationships/slideLayout" Target="../slideLayouts/slideLayout183.xml"/><Relationship Id="rId56" Type="http://schemas.openxmlformats.org/officeDocument/2006/relationships/slideLayout" Target="../slideLayouts/slideLayout191.xml"/><Relationship Id="rId64" Type="http://schemas.openxmlformats.org/officeDocument/2006/relationships/slideLayout" Target="../slideLayouts/slideLayout199.xml"/><Relationship Id="rId69" Type="http://schemas.openxmlformats.org/officeDocument/2006/relationships/tags" Target="../tags/tag63.xml"/><Relationship Id="rId8" Type="http://schemas.openxmlformats.org/officeDocument/2006/relationships/slideLayout" Target="../slideLayouts/slideLayout143.xml"/><Relationship Id="rId51" Type="http://schemas.openxmlformats.org/officeDocument/2006/relationships/slideLayout" Target="../slideLayouts/slideLayout186.xml"/><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 Id="rId46" Type="http://schemas.openxmlformats.org/officeDocument/2006/relationships/slideLayout" Target="../slideLayouts/slideLayout181.xml"/><Relationship Id="rId59" Type="http://schemas.openxmlformats.org/officeDocument/2006/relationships/slideLayout" Target="../slideLayouts/slideLayout194.xml"/><Relationship Id="rId67" Type="http://schemas.openxmlformats.org/officeDocument/2006/relationships/slideLayout" Target="../slideLayouts/slideLayout202.xml"/><Relationship Id="rId20" Type="http://schemas.openxmlformats.org/officeDocument/2006/relationships/slideLayout" Target="../slideLayouts/slideLayout155.xml"/><Relationship Id="rId41" Type="http://schemas.openxmlformats.org/officeDocument/2006/relationships/slideLayout" Target="../slideLayouts/slideLayout176.xml"/><Relationship Id="rId54" Type="http://schemas.openxmlformats.org/officeDocument/2006/relationships/slideLayout" Target="../slideLayouts/slideLayout189.xml"/><Relationship Id="rId62" Type="http://schemas.openxmlformats.org/officeDocument/2006/relationships/slideLayout" Target="../slideLayouts/slideLayout197.xml"/><Relationship Id="rId70" Type="http://schemas.openxmlformats.org/officeDocument/2006/relationships/oleObject" Target="../embeddings/oleObject38.bin"/><Relationship Id="rId1" Type="http://schemas.openxmlformats.org/officeDocument/2006/relationships/slideLayout" Target="../slideLayouts/slideLayout136.xml"/><Relationship Id="rId6" Type="http://schemas.openxmlformats.org/officeDocument/2006/relationships/slideLayout" Target="../slideLayouts/slideLayout141.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49" Type="http://schemas.openxmlformats.org/officeDocument/2006/relationships/slideLayout" Target="../slideLayouts/slideLayout184.xml"/><Relationship Id="rId57" Type="http://schemas.openxmlformats.org/officeDocument/2006/relationships/slideLayout" Target="../slideLayouts/slideLayout192.xml"/><Relationship Id="rId10" Type="http://schemas.openxmlformats.org/officeDocument/2006/relationships/slideLayout" Target="../slideLayouts/slideLayout145.xml"/><Relationship Id="rId31" Type="http://schemas.openxmlformats.org/officeDocument/2006/relationships/slideLayout" Target="../slideLayouts/slideLayout166.xml"/><Relationship Id="rId44" Type="http://schemas.openxmlformats.org/officeDocument/2006/relationships/slideLayout" Target="../slideLayouts/slideLayout179.xml"/><Relationship Id="rId52" Type="http://schemas.openxmlformats.org/officeDocument/2006/relationships/slideLayout" Target="../slideLayouts/slideLayout187.xml"/><Relationship Id="rId60" Type="http://schemas.openxmlformats.org/officeDocument/2006/relationships/slideLayout" Target="../slideLayouts/slideLayout195.xml"/><Relationship Id="rId65" Type="http://schemas.openxmlformats.org/officeDocument/2006/relationships/slideLayout" Target="../slideLayouts/slideLayout200.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39" Type="http://schemas.openxmlformats.org/officeDocument/2006/relationships/slideLayout" Target="../slideLayouts/slideLayout174.xml"/><Relationship Id="rId34" Type="http://schemas.openxmlformats.org/officeDocument/2006/relationships/slideLayout" Target="../slideLayouts/slideLayout169.xml"/><Relationship Id="rId50" Type="http://schemas.openxmlformats.org/officeDocument/2006/relationships/slideLayout" Target="../slideLayouts/slideLayout185.xml"/><Relationship Id="rId55" Type="http://schemas.openxmlformats.org/officeDocument/2006/relationships/slideLayout" Target="../slideLayouts/slideLayout1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70" imgW="270" imgH="270" progId="TCLayout.ActiveDocument.1">
                  <p:embed/>
                </p:oleObj>
              </mc:Choice>
              <mc:Fallback>
                <p:oleObj name="think-cell スライド" r:id="rId70" imgW="270" imgH="270" progId="TCLayout.ActiveDocument.1">
                  <p:embed/>
                  <p:pic>
                    <p:nvPicPr>
                      <p:cNvPr id="2" name="Object 1" hidden="1"/>
                      <p:cNvPicPr/>
                      <p:nvPr/>
                    </p:nvPicPr>
                    <p:blipFill>
                      <a:blip r:embed="rId71"/>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086" r:id="rId2"/>
    <p:sldLayoutId id="2147485183" r:id="rId3"/>
    <p:sldLayoutId id="2147485158" r:id="rId4"/>
    <p:sldLayoutId id="2147485113" r:id="rId5"/>
    <p:sldLayoutId id="2147485114" r:id="rId6"/>
    <p:sldLayoutId id="2147485154" r:id="rId7"/>
    <p:sldLayoutId id="2147485162" r:id="rId8"/>
    <p:sldLayoutId id="2147485149" r:id="rId9"/>
    <p:sldLayoutId id="2147485087" r:id="rId10"/>
    <p:sldLayoutId id="2147485112" r:id="rId11"/>
    <p:sldLayoutId id="2147485155" r:id="rId12"/>
    <p:sldLayoutId id="2147485164" r:id="rId13"/>
    <p:sldLayoutId id="2147485109" r:id="rId14"/>
    <p:sldLayoutId id="2147485165" r:id="rId15"/>
    <p:sldLayoutId id="2147485110" r:id="rId16"/>
    <p:sldLayoutId id="2147485166" r:id="rId17"/>
    <p:sldLayoutId id="2147485156" r:id="rId18"/>
    <p:sldLayoutId id="2147485167" r:id="rId19"/>
    <p:sldLayoutId id="2147485108" r:id="rId20"/>
    <p:sldLayoutId id="2147485107" r:id="rId21"/>
    <p:sldLayoutId id="2147485106" r:id="rId22"/>
    <p:sldLayoutId id="2147485090" r:id="rId23"/>
    <p:sldLayoutId id="2147485091" r:id="rId24"/>
    <p:sldLayoutId id="2147485092" r:id="rId25"/>
    <p:sldLayoutId id="2147485093" r:id="rId26"/>
    <p:sldLayoutId id="2147485116" r:id="rId27"/>
    <p:sldLayoutId id="2147485161" r:id="rId28"/>
    <p:sldLayoutId id="2147485159" r:id="rId29"/>
    <p:sldLayoutId id="2147485119" r:id="rId30"/>
    <p:sldLayoutId id="2147485184" r:id="rId31"/>
    <p:sldLayoutId id="2147485137" r:id="rId32"/>
    <p:sldLayoutId id="2147485120" r:id="rId33"/>
    <p:sldLayoutId id="2147485121" r:id="rId34"/>
    <p:sldLayoutId id="2147485141" r:id="rId35"/>
    <p:sldLayoutId id="2147485163" r:id="rId36"/>
    <p:sldLayoutId id="2147485139" r:id="rId37"/>
    <p:sldLayoutId id="2147485140" r:id="rId38"/>
    <p:sldLayoutId id="2147485122" r:id="rId39"/>
    <p:sldLayoutId id="2147485123" r:id="rId40"/>
    <p:sldLayoutId id="2147485151" r:id="rId41"/>
    <p:sldLayoutId id="2147485168" r:id="rId42"/>
    <p:sldLayoutId id="2147485127" r:id="rId43"/>
    <p:sldLayoutId id="2147485169" r:id="rId44"/>
    <p:sldLayoutId id="2147485126" r:id="rId45"/>
    <p:sldLayoutId id="2147485170" r:id="rId46"/>
    <p:sldLayoutId id="2147485153" r:id="rId47"/>
    <p:sldLayoutId id="2147485171" r:id="rId48"/>
    <p:sldLayoutId id="2147485128" r:id="rId49"/>
    <p:sldLayoutId id="2147485129" r:id="rId50"/>
    <p:sldLayoutId id="2147485130" r:id="rId51"/>
    <p:sldLayoutId id="2147485131" r:id="rId52"/>
    <p:sldLayoutId id="2147485145" r:id="rId53"/>
    <p:sldLayoutId id="2147485133" r:id="rId54"/>
    <p:sldLayoutId id="2147485144" r:id="rId55"/>
    <p:sldLayoutId id="2147485134" r:id="rId56"/>
    <p:sldLayoutId id="2147485146" r:id="rId57"/>
    <p:sldLayoutId id="2147485160" r:id="rId58"/>
    <p:sldLayoutId id="2147485172" r:id="rId59"/>
    <p:sldLayoutId id="2147485173" r:id="rId60"/>
    <p:sldLayoutId id="2147485174" r:id="rId61"/>
    <p:sldLayoutId id="2147485175" r:id="rId62"/>
    <p:sldLayoutId id="2147485176" r:id="rId63"/>
    <p:sldLayoutId id="2147485177" r:id="rId64"/>
    <p:sldLayoutId id="2147485178" r:id="rId65"/>
    <p:sldLayoutId id="2147485179" r:id="rId66"/>
    <p:sldLayoutId id="2147485180"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70" imgW="270" imgH="270" progId="TCLayout.ActiveDocument.1">
                  <p:embed/>
                </p:oleObj>
              </mc:Choice>
              <mc:Fallback>
                <p:oleObj name="think-cell スライド" r:id="rId70" imgW="270" imgH="270" progId="TCLayout.ActiveDocument.1">
                  <p:embed/>
                  <p:pic>
                    <p:nvPicPr>
                      <p:cNvPr id="2" name="Object 1" hidden="1"/>
                      <p:cNvPicPr/>
                      <p:nvPr/>
                    </p:nvPicPr>
                    <p:blipFill>
                      <a:blip r:embed="rId71"/>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4146975807"/>
      </p:ext>
    </p:extLst>
  </p:cSld>
  <p:clrMap bg1="lt1" tx1="dk1" bg2="lt2" tx2="dk2" accent1="accent1" accent2="accent2" accent3="accent3" accent4="accent4" accent5="accent5" accent6="accent6" hlink="hlink" folHlink="folHlink"/>
  <p:sldLayoutIdLst>
    <p:sldLayoutId id="2147485186" r:id="rId1"/>
    <p:sldLayoutId id="2147485187" r:id="rId2"/>
    <p:sldLayoutId id="2147485188" r:id="rId3"/>
    <p:sldLayoutId id="2147485189" r:id="rId4"/>
    <p:sldLayoutId id="2147485190" r:id="rId5"/>
    <p:sldLayoutId id="2147485191" r:id="rId6"/>
    <p:sldLayoutId id="2147485192" r:id="rId7"/>
    <p:sldLayoutId id="2147485193" r:id="rId8"/>
    <p:sldLayoutId id="2147485194" r:id="rId9"/>
    <p:sldLayoutId id="2147485195" r:id="rId10"/>
    <p:sldLayoutId id="2147485196" r:id="rId11"/>
    <p:sldLayoutId id="2147485197" r:id="rId12"/>
    <p:sldLayoutId id="2147485198" r:id="rId13"/>
    <p:sldLayoutId id="2147485199" r:id="rId14"/>
    <p:sldLayoutId id="2147485200" r:id="rId15"/>
    <p:sldLayoutId id="2147485201" r:id="rId16"/>
    <p:sldLayoutId id="2147485202" r:id="rId17"/>
    <p:sldLayoutId id="2147485203" r:id="rId18"/>
    <p:sldLayoutId id="2147485204" r:id="rId19"/>
    <p:sldLayoutId id="2147485205" r:id="rId20"/>
    <p:sldLayoutId id="2147485206" r:id="rId21"/>
    <p:sldLayoutId id="2147485207" r:id="rId22"/>
    <p:sldLayoutId id="2147485208" r:id="rId23"/>
    <p:sldLayoutId id="2147485209" r:id="rId24"/>
    <p:sldLayoutId id="2147485210" r:id="rId25"/>
    <p:sldLayoutId id="2147485211" r:id="rId26"/>
    <p:sldLayoutId id="2147485212" r:id="rId27"/>
    <p:sldLayoutId id="2147485213" r:id="rId28"/>
    <p:sldLayoutId id="2147485214" r:id="rId29"/>
    <p:sldLayoutId id="2147485215" r:id="rId30"/>
    <p:sldLayoutId id="2147485216" r:id="rId31"/>
    <p:sldLayoutId id="2147485217" r:id="rId32"/>
    <p:sldLayoutId id="2147485218" r:id="rId33"/>
    <p:sldLayoutId id="2147485219" r:id="rId34"/>
    <p:sldLayoutId id="2147485220" r:id="rId35"/>
    <p:sldLayoutId id="2147485221" r:id="rId36"/>
    <p:sldLayoutId id="2147485222" r:id="rId37"/>
    <p:sldLayoutId id="2147485223" r:id="rId38"/>
    <p:sldLayoutId id="2147485224" r:id="rId39"/>
    <p:sldLayoutId id="2147485225" r:id="rId40"/>
    <p:sldLayoutId id="2147485226" r:id="rId41"/>
    <p:sldLayoutId id="2147485227" r:id="rId42"/>
    <p:sldLayoutId id="2147485228" r:id="rId43"/>
    <p:sldLayoutId id="2147485229" r:id="rId44"/>
    <p:sldLayoutId id="2147485230" r:id="rId45"/>
    <p:sldLayoutId id="2147485231" r:id="rId46"/>
    <p:sldLayoutId id="2147485232" r:id="rId47"/>
    <p:sldLayoutId id="2147485233" r:id="rId48"/>
    <p:sldLayoutId id="2147485234" r:id="rId49"/>
    <p:sldLayoutId id="2147485235" r:id="rId50"/>
    <p:sldLayoutId id="2147485236" r:id="rId51"/>
    <p:sldLayoutId id="2147485237" r:id="rId52"/>
    <p:sldLayoutId id="2147485238" r:id="rId53"/>
    <p:sldLayoutId id="2147485239" r:id="rId54"/>
    <p:sldLayoutId id="2147485240" r:id="rId55"/>
    <p:sldLayoutId id="2147485241" r:id="rId56"/>
    <p:sldLayoutId id="2147485242" r:id="rId57"/>
    <p:sldLayoutId id="2147485243" r:id="rId58"/>
    <p:sldLayoutId id="2147485244" r:id="rId59"/>
    <p:sldLayoutId id="2147485245" r:id="rId60"/>
    <p:sldLayoutId id="2147485246" r:id="rId61"/>
    <p:sldLayoutId id="2147485247" r:id="rId62"/>
    <p:sldLayoutId id="2147485248" r:id="rId63"/>
    <p:sldLayoutId id="2147485249" r:id="rId64"/>
    <p:sldLayoutId id="2147485250" r:id="rId65"/>
    <p:sldLayoutId id="2147485251" r:id="rId66"/>
    <p:sldLayoutId id="2147485252"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3493976800"/>
      </p:ext>
    </p:extLst>
  </p:cSld>
  <p:clrMap bg1="lt1" tx1="dk1" bg2="lt2" tx2="dk2" accent1="accent1" accent2="accent2" accent3="accent3" accent4="accent4" accent5="accent5" accent6="accent6" hlink="hlink" folHlink="folHlink"/>
  <p:sldLayoutIdLst>
    <p:sldLayoutId id="2147485254"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スライド" r:id="rId70" imgW="270" imgH="270" progId="TCLayout.ActiveDocument.1">
                  <p:embed/>
                </p:oleObj>
              </mc:Choice>
              <mc:Fallback>
                <p:oleObj name="think-cell スライド" r:id="rId70" imgW="270" imgH="270" progId="TCLayout.ActiveDocument.1">
                  <p:embed/>
                  <p:pic>
                    <p:nvPicPr>
                      <p:cNvPr id="2" name="Object 1" hidden="1"/>
                      <p:cNvPicPr/>
                      <p:nvPr/>
                    </p:nvPicPr>
                    <p:blipFill>
                      <a:blip r:embed="rId71"/>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705470499"/>
      </p:ext>
    </p:extLst>
  </p:cSld>
  <p:clrMap bg1="lt1" tx1="dk1" bg2="lt2" tx2="dk2" accent1="accent1" accent2="accent2" accent3="accent3" accent4="accent4" accent5="accent5" accent6="accent6" hlink="hlink" folHlink="folHlink"/>
  <p:sldLayoutIdLst>
    <p:sldLayoutId id="2147485256" r:id="rId1"/>
    <p:sldLayoutId id="2147485257" r:id="rId2"/>
    <p:sldLayoutId id="2147485258" r:id="rId3"/>
    <p:sldLayoutId id="2147485259" r:id="rId4"/>
    <p:sldLayoutId id="2147485260" r:id="rId5"/>
    <p:sldLayoutId id="2147485261" r:id="rId6"/>
    <p:sldLayoutId id="2147485262" r:id="rId7"/>
    <p:sldLayoutId id="2147485263" r:id="rId8"/>
    <p:sldLayoutId id="2147485264" r:id="rId9"/>
    <p:sldLayoutId id="2147485265" r:id="rId10"/>
    <p:sldLayoutId id="2147485266" r:id="rId11"/>
    <p:sldLayoutId id="2147485267" r:id="rId12"/>
    <p:sldLayoutId id="2147485268" r:id="rId13"/>
    <p:sldLayoutId id="2147485269" r:id="rId14"/>
    <p:sldLayoutId id="2147485270" r:id="rId15"/>
    <p:sldLayoutId id="2147485271" r:id="rId16"/>
    <p:sldLayoutId id="2147485272" r:id="rId17"/>
    <p:sldLayoutId id="2147485273" r:id="rId18"/>
    <p:sldLayoutId id="2147485274" r:id="rId19"/>
    <p:sldLayoutId id="2147485275" r:id="rId20"/>
    <p:sldLayoutId id="2147485276" r:id="rId21"/>
    <p:sldLayoutId id="2147485277" r:id="rId22"/>
    <p:sldLayoutId id="2147485278" r:id="rId23"/>
    <p:sldLayoutId id="2147485279" r:id="rId24"/>
    <p:sldLayoutId id="2147485280" r:id="rId25"/>
    <p:sldLayoutId id="2147485281" r:id="rId26"/>
    <p:sldLayoutId id="2147485282" r:id="rId27"/>
    <p:sldLayoutId id="2147485283" r:id="rId28"/>
    <p:sldLayoutId id="2147485284" r:id="rId29"/>
    <p:sldLayoutId id="2147485285" r:id="rId30"/>
    <p:sldLayoutId id="2147485286" r:id="rId31"/>
    <p:sldLayoutId id="2147485287" r:id="rId32"/>
    <p:sldLayoutId id="2147485288" r:id="rId33"/>
    <p:sldLayoutId id="2147485289" r:id="rId34"/>
    <p:sldLayoutId id="2147485290" r:id="rId35"/>
    <p:sldLayoutId id="2147485291" r:id="rId36"/>
    <p:sldLayoutId id="2147485292" r:id="rId37"/>
    <p:sldLayoutId id="2147485293" r:id="rId38"/>
    <p:sldLayoutId id="2147485294" r:id="rId39"/>
    <p:sldLayoutId id="2147485295" r:id="rId40"/>
    <p:sldLayoutId id="2147485296" r:id="rId41"/>
    <p:sldLayoutId id="2147485297" r:id="rId42"/>
    <p:sldLayoutId id="2147485298" r:id="rId43"/>
    <p:sldLayoutId id="2147485299" r:id="rId44"/>
    <p:sldLayoutId id="2147485300" r:id="rId45"/>
    <p:sldLayoutId id="2147485301" r:id="rId46"/>
    <p:sldLayoutId id="2147485302" r:id="rId47"/>
    <p:sldLayoutId id="2147485303" r:id="rId48"/>
    <p:sldLayoutId id="2147485304" r:id="rId49"/>
    <p:sldLayoutId id="2147485305" r:id="rId50"/>
    <p:sldLayoutId id="2147485306" r:id="rId51"/>
    <p:sldLayoutId id="2147485307" r:id="rId52"/>
    <p:sldLayoutId id="2147485308" r:id="rId53"/>
    <p:sldLayoutId id="2147485309" r:id="rId54"/>
    <p:sldLayoutId id="2147485310" r:id="rId55"/>
    <p:sldLayoutId id="2147485311" r:id="rId56"/>
    <p:sldLayoutId id="2147485312" r:id="rId57"/>
    <p:sldLayoutId id="2147485313" r:id="rId58"/>
    <p:sldLayoutId id="2147485314" r:id="rId59"/>
    <p:sldLayoutId id="2147485315" r:id="rId60"/>
    <p:sldLayoutId id="2147485316" r:id="rId61"/>
    <p:sldLayoutId id="2147485317" r:id="rId62"/>
    <p:sldLayoutId id="2147485318" r:id="rId63"/>
    <p:sldLayoutId id="2147485319" r:id="rId64"/>
    <p:sldLayoutId id="2147485320" r:id="rId65"/>
    <p:sldLayoutId id="2147485321" r:id="rId66"/>
    <p:sldLayoutId id="2147485322"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tags" Target="../tags/tag110.xml"/><Relationship Id="rId3" Type="http://schemas.openxmlformats.org/officeDocument/2006/relationships/tags" Target="../tags/tag95.xml"/><Relationship Id="rId21" Type="http://schemas.openxmlformats.org/officeDocument/2006/relationships/oleObject" Target="../embeddings/oleObject56.bin"/><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tags" Target="../tags/tag109.xml"/><Relationship Id="rId2" Type="http://schemas.openxmlformats.org/officeDocument/2006/relationships/tags" Target="../tags/tag94.xml"/><Relationship Id="rId16" Type="http://schemas.openxmlformats.org/officeDocument/2006/relationships/tags" Target="../tags/tag108.xml"/><Relationship Id="rId20" Type="http://schemas.openxmlformats.org/officeDocument/2006/relationships/notesSlide" Target="../notesSlides/notesSlide1.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5" Type="http://schemas.openxmlformats.org/officeDocument/2006/relationships/tags" Target="../tags/tag107.xml"/><Relationship Id="rId10" Type="http://schemas.openxmlformats.org/officeDocument/2006/relationships/tags" Target="../tags/tag102.xml"/><Relationship Id="rId19" Type="http://schemas.openxmlformats.org/officeDocument/2006/relationships/slideLayout" Target="../slideLayouts/slideLayout135.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 Id="rId22"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 name="think-cell data - do not delete" hidden="1">
            <a:extLst>
              <a:ext uri="{FF2B5EF4-FFF2-40B4-BE49-F238E27FC236}">
                <a16:creationId xmlns:a16="http://schemas.microsoft.com/office/drawing/2014/main" id="{BF578A15-76AA-5235-B020-2B7FCEE5FC7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1" imgW="410" imgH="409" progId="TCLayout.ActiveDocument.1">
                  <p:embed/>
                </p:oleObj>
              </mc:Choice>
              <mc:Fallback>
                <p:oleObj name="think-cell スライド" r:id="rId21" imgW="410" imgH="409" progId="TCLayout.ActiveDocument.1">
                  <p:embed/>
                  <p:pic>
                    <p:nvPicPr>
                      <p:cNvPr id="118" name="think-cell data - do not delete" hidden="1">
                        <a:extLst>
                          <a:ext uri="{FF2B5EF4-FFF2-40B4-BE49-F238E27FC236}">
                            <a16:creationId xmlns:a16="http://schemas.microsoft.com/office/drawing/2014/main" id="{BF578A15-76AA-5235-B020-2B7FCEE5FC75}"/>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51" name="Title 50">
            <a:extLst>
              <a:ext uri="{FF2B5EF4-FFF2-40B4-BE49-F238E27FC236}">
                <a16:creationId xmlns:a16="http://schemas.microsoft.com/office/drawing/2014/main" id="{52DD2EE9-BEB8-500B-9B06-74D372626EF2}"/>
              </a:ext>
            </a:extLst>
          </p:cNvPr>
          <p:cNvSpPr>
            <a:spLocks noGrp="1"/>
          </p:cNvSpPr>
          <p:nvPr>
            <p:ph type="title"/>
          </p:nvPr>
        </p:nvSpPr>
        <p:spPr>
          <a:xfrm>
            <a:off x="630000" y="214761"/>
            <a:ext cx="10933350" cy="720197"/>
          </a:xfrm>
          <a:noFill/>
        </p:spPr>
        <p:txBody>
          <a:bodyPr vert="horz"/>
          <a:lstStyle/>
          <a:p>
            <a:r>
              <a:rPr lang="en-US" altLang="ja-JP" sz="2800" dirty="0" err="1">
                <a:solidFill>
                  <a:srgbClr val="CC6600"/>
                </a:solidFill>
                <a:latin typeface="Trebuchet MS" panose="020B0603020202020204" pitchFamily="34" charset="0"/>
                <a:ea typeface="Meiryo UI" panose="020B0604030504040204" pitchFamily="50" charset="-128"/>
              </a:rPr>
              <a:t>XXXXXXXXXXXXXX</a:t>
            </a:r>
            <a:r>
              <a:rPr lang="en-US" altLang="ja-JP" sz="2800" dirty="0">
                <a:solidFill>
                  <a:srgbClr val="CC6600"/>
                </a:solidFill>
                <a:latin typeface="Trebuchet MS" panose="020B0603020202020204" pitchFamily="34" charset="0"/>
                <a:ea typeface="Meiryo UI" panose="020B0604030504040204" pitchFamily="50" charset="-128"/>
              </a:rPr>
              <a:t>(</a:t>
            </a:r>
            <a:r>
              <a:rPr lang="ja-JP" altLang="en-US" sz="2800" dirty="0">
                <a:solidFill>
                  <a:srgbClr val="CC6600"/>
                </a:solidFill>
                <a:latin typeface="Trebuchet MS" panose="020B0603020202020204" pitchFamily="34" charset="0"/>
                <a:ea typeface="Meiryo UI" panose="020B0604030504040204" pitchFamily="50" charset="-128"/>
              </a:rPr>
              <a:t>取り組みの名称を記載</a:t>
            </a:r>
            <a:r>
              <a:rPr lang="en-US" altLang="ja-JP" sz="2800" dirty="0">
                <a:solidFill>
                  <a:srgbClr val="CC6600"/>
                </a:solidFill>
                <a:latin typeface="Trebuchet MS" panose="020B0603020202020204" pitchFamily="34" charset="0"/>
                <a:ea typeface="Meiryo UI" panose="020B0604030504040204" pitchFamily="50" charset="-128"/>
              </a:rPr>
              <a:t>)</a:t>
            </a:r>
            <a:br>
              <a:rPr lang="en-US" altLang="ja-JP" sz="2800" dirty="0">
                <a:solidFill>
                  <a:srgbClr val="CC6600"/>
                </a:solidFill>
                <a:latin typeface="Trebuchet MS" panose="020B0603020202020204" pitchFamily="34" charset="0"/>
                <a:ea typeface="Meiryo UI" panose="020B0604030504040204" pitchFamily="50" charset="-128"/>
              </a:rPr>
            </a:br>
            <a:r>
              <a:rPr lang="en-US" altLang="ja-JP" dirty="0">
                <a:solidFill>
                  <a:srgbClr val="CC6600"/>
                </a:solidFill>
                <a:latin typeface="Trebuchet MS" panose="020B0603020202020204" pitchFamily="34" charset="0"/>
                <a:ea typeface="Meiryo UI" panose="020B0604030504040204" pitchFamily="50" charset="-128"/>
              </a:rPr>
              <a:t>1</a:t>
            </a:r>
            <a:r>
              <a:rPr lang="ja-JP" altLang="en-US" dirty="0">
                <a:solidFill>
                  <a:srgbClr val="CC6600"/>
                </a:solidFill>
                <a:latin typeface="Trebuchet MS" panose="020B0603020202020204" pitchFamily="34" charset="0"/>
                <a:ea typeface="Meiryo UI" panose="020B0604030504040204" pitchFamily="50" charset="-128"/>
              </a:rPr>
              <a:t>行説明（例：○○を</a:t>
            </a:r>
            <a:r>
              <a:rPr lang="en-US" altLang="ja-JP" dirty="0">
                <a:solidFill>
                  <a:srgbClr val="CC6600"/>
                </a:solidFill>
                <a:latin typeface="Trebuchet MS" panose="020B0603020202020204" pitchFamily="34" charset="0"/>
                <a:ea typeface="Meiryo UI" panose="020B0604030504040204" pitchFamily="50" charset="-128"/>
              </a:rPr>
              <a:t>××</a:t>
            </a:r>
            <a:r>
              <a:rPr lang="ja-JP" altLang="en-US" dirty="0" err="1">
                <a:solidFill>
                  <a:srgbClr val="CC6600"/>
                </a:solidFill>
                <a:latin typeface="Trebuchet MS" panose="020B0603020202020204" pitchFamily="34" charset="0"/>
                <a:ea typeface="Meiryo UI" panose="020B0604030504040204" pitchFamily="50" charset="-128"/>
              </a:rPr>
              <a:t>で解</a:t>
            </a:r>
            <a:r>
              <a:rPr lang="ja-JP" altLang="en-US" dirty="0">
                <a:solidFill>
                  <a:srgbClr val="CC6600"/>
                </a:solidFill>
                <a:latin typeface="Trebuchet MS" panose="020B0603020202020204" pitchFamily="34" charset="0"/>
                <a:ea typeface="Meiryo UI" panose="020B0604030504040204" pitchFamily="50" charset="-128"/>
              </a:rPr>
              <a:t>決する△△）</a:t>
            </a:r>
            <a:endParaRPr lang="en-US" sz="2800" dirty="0">
              <a:solidFill>
                <a:srgbClr val="CC6600"/>
              </a:solidFill>
              <a:latin typeface="Trebuchet MS" panose="020B0603020202020204" pitchFamily="34" charset="0"/>
              <a:ea typeface="Meiryo UI" panose="020B0604030504040204" pitchFamily="50" charset="-128"/>
            </a:endParaRPr>
          </a:p>
        </p:txBody>
      </p:sp>
      <p:sp>
        <p:nvSpPr>
          <p:cNvPr id="60" name="Rectangle 12">
            <a:extLst>
              <a:ext uri="{FF2B5EF4-FFF2-40B4-BE49-F238E27FC236}">
                <a16:creationId xmlns:a16="http://schemas.microsoft.com/office/drawing/2014/main" id="{D3A7BB49-90AA-AE03-874D-E29EC007C865}"/>
              </a:ext>
            </a:extLst>
          </p:cNvPr>
          <p:cNvSpPr>
            <a:spLocks noChangeArrowheads="1"/>
          </p:cNvSpPr>
          <p:nvPr>
            <p:custDataLst>
              <p:tags r:id="rId2"/>
            </p:custDataLst>
          </p:nvPr>
        </p:nvSpPr>
        <p:spPr bwMode="auto">
          <a:xfrm>
            <a:off x="628648" y="2539998"/>
            <a:ext cx="5061858" cy="1671601"/>
          </a:xfrm>
          <a:prstGeom prst="rect">
            <a:avLst/>
          </a:prstGeom>
          <a:solidFill>
            <a:srgbClr val="F2F2F2"/>
          </a:solidFill>
          <a:ln w="9525" cap="flat" cmpd="sng" algn="ctr">
            <a:noFill/>
            <a:prstDash val="solid"/>
            <a:miter lim="800000"/>
            <a:headEnd type="none" w="med" len="med"/>
            <a:tailEnd type="none" w="lg" len="lg"/>
          </a:ln>
          <a:extLst>
            <a:ext uri="{91240B29-F687-4F45-9708-019B960494DF}">
              <a14:hiddenLine xmlns:a14="http://schemas.microsoft.com/office/drawing/2010/main" w="9525" cap="flat" cmpd="sng" algn="ctr">
                <a:solidFill>
                  <a:schemeClr val="accent5"/>
                </a:solidFill>
                <a:prstDash val="solid"/>
                <a:miter lim="800000"/>
                <a:headEnd type="none" w="med" len="med"/>
                <a:tailEnd type="none" w="lg" len="lg"/>
              </a14:hiddenLine>
            </a:ext>
          </a:extLst>
        </p:spPr>
        <p:txBody>
          <a:bodyPr wrap="square" lIns="0" tIns="0" rIns="0" bIns="0" anchor="ctr"/>
          <a:lstStyle/>
          <a:p>
            <a:pPr algn="ctr"/>
            <a:r>
              <a:rPr lang="ja-JP" altLang="en-US" sz="1600" dirty="0">
                <a:solidFill>
                  <a:srgbClr val="575757"/>
                </a:solidFill>
                <a:latin typeface="Meiryo UI" panose="020B0604030504040204" pitchFamily="50" charset="-128"/>
                <a:ea typeface="Meiryo UI" panose="020B0604030504040204" pitchFamily="50" charset="-128"/>
              </a:rPr>
              <a:t>写真・イラスト等でソリューションのイメージを掲載</a:t>
            </a:r>
            <a:endParaRPr lang="en-US" altLang="ja-JP" sz="1600" dirty="0">
              <a:solidFill>
                <a:srgbClr val="575757"/>
              </a:solidFill>
              <a:latin typeface="Meiryo UI" panose="020B0604030504040204" pitchFamily="50" charset="-128"/>
              <a:ea typeface="Meiryo UI" panose="020B0604030504040204" pitchFamily="50" charset="-128"/>
            </a:endParaRPr>
          </a:p>
        </p:txBody>
      </p:sp>
      <p:sp>
        <p:nvSpPr>
          <p:cNvPr id="7" name="Rectangle 12">
            <a:extLst>
              <a:ext uri="{FF2B5EF4-FFF2-40B4-BE49-F238E27FC236}">
                <a16:creationId xmlns:a16="http://schemas.microsoft.com/office/drawing/2014/main" id="{6892AF37-FCAD-8CCF-92F9-6A6E2EE6D2D0}"/>
              </a:ext>
            </a:extLst>
          </p:cNvPr>
          <p:cNvSpPr>
            <a:spLocks noChangeArrowheads="1"/>
          </p:cNvSpPr>
          <p:nvPr>
            <p:custDataLst>
              <p:tags r:id="rId3"/>
            </p:custDataLst>
          </p:nvPr>
        </p:nvSpPr>
        <p:spPr bwMode="auto">
          <a:xfrm>
            <a:off x="628650" y="955612"/>
            <a:ext cx="1281988" cy="696088"/>
          </a:xfrm>
          <a:prstGeom prst="rect">
            <a:avLst/>
          </a:prstGeom>
          <a:solidFill>
            <a:srgbClr val="FF9933"/>
          </a:solidFill>
          <a:ln w="9525" algn="ctr">
            <a:solidFill>
              <a:srgbClr val="595959"/>
            </a:solidFill>
            <a:miter lim="800000"/>
            <a:headEnd/>
            <a:tailEnd type="none" w="lg" len="lg"/>
          </a:ln>
        </p:spPr>
        <p:txBody>
          <a:bodyPr wrap="square" lIns="36000" tIns="36000" rIns="36000" bIns="36000" anchor="ctr"/>
          <a:lstStyle/>
          <a:p>
            <a:pPr algn="ctr"/>
            <a:r>
              <a:rPr lang="ja-JP" altLang="en-US" sz="1600" dirty="0">
                <a:solidFill>
                  <a:schemeClr val="bg1"/>
                </a:solidFill>
                <a:latin typeface="Meiryo UI" panose="020B0604030504040204" pitchFamily="50" charset="-128"/>
                <a:ea typeface="Meiryo UI" panose="020B0604030504040204" pitchFamily="50" charset="-128"/>
              </a:rPr>
              <a:t>地域課題と</a:t>
            </a:r>
            <a:endParaRPr lang="en-US" altLang="ja-JP" sz="1600" dirty="0">
              <a:solidFill>
                <a:schemeClr val="bg1"/>
              </a:solidFill>
              <a:latin typeface="Meiryo UI" panose="020B0604030504040204" pitchFamily="50" charset="-128"/>
              <a:ea typeface="Meiryo UI" panose="020B0604030504040204" pitchFamily="50" charset="-128"/>
            </a:endParaRPr>
          </a:p>
          <a:p>
            <a:pPr algn="ctr"/>
            <a:r>
              <a:rPr lang="ja-JP" altLang="en-US" sz="1600" dirty="0">
                <a:solidFill>
                  <a:schemeClr val="bg1"/>
                </a:solidFill>
                <a:latin typeface="Meiryo UI" panose="020B0604030504040204" pitchFamily="50" charset="-128"/>
                <a:ea typeface="Meiryo UI" panose="020B0604030504040204" pitchFamily="50" charset="-128"/>
              </a:rPr>
              <a:t>目指す姿</a:t>
            </a:r>
            <a:endParaRPr lang="en-US" altLang="ja-JP" sz="1200" dirty="0">
              <a:solidFill>
                <a:schemeClr val="bg1"/>
              </a:solidFill>
              <a:latin typeface="Meiryo UI" panose="020B0604030504040204" pitchFamily="50" charset="-128"/>
              <a:ea typeface="Meiryo UI" panose="020B0604030504040204" pitchFamily="50" charset="-128"/>
            </a:endParaRPr>
          </a:p>
        </p:txBody>
      </p:sp>
      <p:sp>
        <p:nvSpPr>
          <p:cNvPr id="8" name="Rectangle 12">
            <a:extLst>
              <a:ext uri="{FF2B5EF4-FFF2-40B4-BE49-F238E27FC236}">
                <a16:creationId xmlns:a16="http://schemas.microsoft.com/office/drawing/2014/main" id="{37BE3426-A43E-2848-E98E-70DCD3350CB4}"/>
              </a:ext>
            </a:extLst>
          </p:cNvPr>
          <p:cNvSpPr>
            <a:spLocks noChangeArrowheads="1"/>
          </p:cNvSpPr>
          <p:nvPr>
            <p:custDataLst>
              <p:tags r:id="rId4"/>
            </p:custDataLst>
          </p:nvPr>
        </p:nvSpPr>
        <p:spPr bwMode="auto">
          <a:xfrm>
            <a:off x="1910638" y="955612"/>
            <a:ext cx="9568982" cy="696088"/>
          </a:xfrm>
          <a:prstGeom prst="rect">
            <a:avLst/>
          </a:prstGeom>
          <a:noFill/>
          <a:ln w="9525" algn="ctr">
            <a:solidFill>
              <a:srgbClr val="595959"/>
            </a:solidFill>
            <a:miter lim="800000"/>
            <a:headEnd/>
            <a:tailEnd type="none" w="lg" len="lg"/>
          </a:ln>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500" dirty="0" err="1">
                <a:latin typeface="Trebuchet MS" panose="020B0603020202020204" pitchFamily="34" charset="0"/>
                <a:ea typeface="Meiryo UI" panose="020B0604030504040204" pitchFamily="50" charset="-128"/>
              </a:rPr>
              <a:t>XXXXX</a:t>
            </a:r>
            <a:endParaRPr lang="en-US" altLang="ja-JP" sz="1500" dirty="0">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pPr>
            <a:r>
              <a:rPr lang="en-US" altLang="ja-JP" sz="15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r>
              <a:rPr lang="en-US" altLang="ja-JP" sz="1500" dirty="0">
                <a:latin typeface="Trebuchet MS" panose="020B0603020202020204" pitchFamily="34" charset="0"/>
                <a:ea typeface="Meiryo UI" panose="020B0604030504040204" pitchFamily="50" charset="-128"/>
              </a:rPr>
              <a:t>XXXXX</a:t>
            </a:r>
          </a:p>
        </p:txBody>
      </p:sp>
      <p:sp>
        <p:nvSpPr>
          <p:cNvPr id="3" name="Rectangle 12">
            <a:extLst>
              <a:ext uri="{FF2B5EF4-FFF2-40B4-BE49-F238E27FC236}">
                <a16:creationId xmlns:a16="http://schemas.microsoft.com/office/drawing/2014/main" id="{D0071789-8A0D-9D84-E459-934EA01F0549}"/>
              </a:ext>
            </a:extLst>
          </p:cNvPr>
          <p:cNvSpPr>
            <a:spLocks noChangeArrowheads="1"/>
          </p:cNvSpPr>
          <p:nvPr>
            <p:custDataLst>
              <p:tags r:id="rId5"/>
            </p:custDataLst>
          </p:nvPr>
        </p:nvSpPr>
        <p:spPr bwMode="auto">
          <a:xfrm>
            <a:off x="627560" y="2254059"/>
            <a:ext cx="5061858" cy="4459575"/>
          </a:xfrm>
          <a:prstGeom prst="rect">
            <a:avLst/>
          </a:prstGeom>
          <a:noFill/>
          <a:ln w="9525" algn="ctr">
            <a:solidFill>
              <a:srgbClr val="595959"/>
            </a:solidFill>
            <a:miter lim="800000"/>
            <a:headEnd/>
            <a:tailEnd type="none" w="lg" len="lg"/>
          </a:ln>
        </p:spPr>
        <p:txBody>
          <a:bodyPr wrap="square" lIns="72000" tIns="36000" rIns="36000" bIns="36000" anchor="ctr"/>
          <a:lstStyle/>
          <a:p>
            <a:endParaRPr lang="en-US" altLang="ja-JP" sz="1200" dirty="0">
              <a:solidFill>
                <a:srgbClr val="575757"/>
              </a:solidFill>
              <a:latin typeface="Meiryo UI" panose="020B0604030504040204" pitchFamily="50" charset="-128"/>
              <a:ea typeface="Meiryo UI" panose="020B0604030504040204" pitchFamily="50" charset="-128"/>
            </a:endParaRPr>
          </a:p>
        </p:txBody>
      </p:sp>
      <p:sp>
        <p:nvSpPr>
          <p:cNvPr id="13" name="Rectangle 12">
            <a:extLst>
              <a:ext uri="{FF2B5EF4-FFF2-40B4-BE49-F238E27FC236}">
                <a16:creationId xmlns:a16="http://schemas.microsoft.com/office/drawing/2014/main" id="{DB03E59B-4DA7-F0DC-7F99-FAC0F5150E23}"/>
              </a:ext>
            </a:extLst>
          </p:cNvPr>
          <p:cNvSpPr>
            <a:spLocks noChangeArrowheads="1"/>
          </p:cNvSpPr>
          <p:nvPr>
            <p:custDataLst>
              <p:tags r:id="rId6"/>
            </p:custDataLst>
          </p:nvPr>
        </p:nvSpPr>
        <p:spPr bwMode="auto">
          <a:xfrm>
            <a:off x="599853" y="4143084"/>
            <a:ext cx="4978125" cy="1351744"/>
          </a:xfrm>
          <a:prstGeom prst="rect">
            <a:avLst/>
          </a:prstGeom>
          <a:noFill/>
          <a:ln w="9525" algn="ctr">
            <a:noFill/>
            <a:miter lim="800000"/>
            <a:headEnd/>
            <a:tailEnd type="none" w="lg" len="lg"/>
          </a:ln>
          <a:extLst>
            <a:ext uri="{91240B29-F687-4F45-9708-019B960494DF}">
              <a14:hiddenLine xmlns:a14="http://schemas.microsoft.com/office/drawing/2010/main" w="9525" algn="ctr">
                <a:solidFill>
                  <a:srgbClr val="595959"/>
                </a:solidFill>
                <a:miter lim="800000"/>
                <a:headEnd/>
                <a:tailEnd type="none" w="lg" len="lg"/>
              </a14:hiddenLine>
            </a:ext>
          </a:extLst>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endParaRPr lang="en-US" altLang="ja-JP" sz="1400" dirty="0">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endParaRPr lang="en-US" altLang="ja-JP" sz="1400" dirty="0">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p:txBody>
      </p:sp>
      <p:sp>
        <p:nvSpPr>
          <p:cNvPr id="23" name="正方形/長方形 8">
            <a:extLst>
              <a:ext uri="{FF2B5EF4-FFF2-40B4-BE49-F238E27FC236}">
                <a16:creationId xmlns:a16="http://schemas.microsoft.com/office/drawing/2014/main" id="{BE76F94A-FF67-4A29-612D-213A470AB150}"/>
              </a:ext>
            </a:extLst>
          </p:cNvPr>
          <p:cNvSpPr/>
          <p:nvPr/>
        </p:nvSpPr>
        <p:spPr>
          <a:xfrm>
            <a:off x="658060" y="5555766"/>
            <a:ext cx="887275" cy="1173723"/>
          </a:xfrm>
          <a:prstGeom prst="rect">
            <a:avLst/>
          </a:prstGeom>
          <a:solidFill>
            <a:srgbClr val="FFCC99"/>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lvl="1" algn="ctr">
              <a:spcAft>
                <a:spcPts val="600"/>
              </a:spcAft>
              <a:buClr>
                <a:schemeClr val="tx2"/>
              </a:buClr>
            </a:pPr>
            <a:r>
              <a:rPr kumimoji="1" lang="ja-JP" altLang="en-US" sz="1500" dirty="0">
                <a:solidFill>
                  <a:schemeClr val="tx1"/>
                </a:solidFill>
                <a:latin typeface="Meiryo UI" panose="020B0604030504040204" pitchFamily="50" charset="-128"/>
                <a:ea typeface="Meiryo UI" panose="020B0604030504040204" pitchFamily="50" charset="-128"/>
              </a:rPr>
              <a:t>補助事業の</a:t>
            </a:r>
            <a:br>
              <a:rPr kumimoji="1" lang="en-US" altLang="ja-JP" sz="1500" dirty="0">
                <a:solidFill>
                  <a:schemeClr val="tx1"/>
                </a:solidFill>
                <a:latin typeface="Meiryo UI" panose="020B0604030504040204" pitchFamily="50" charset="-128"/>
                <a:ea typeface="Meiryo UI" panose="020B0604030504040204" pitchFamily="50" charset="-128"/>
              </a:rPr>
            </a:br>
            <a:r>
              <a:rPr kumimoji="1" lang="ja-JP" altLang="en-US" sz="1500" dirty="0">
                <a:solidFill>
                  <a:schemeClr val="tx1"/>
                </a:solidFill>
                <a:latin typeface="Meiryo UI" panose="020B0604030504040204" pitchFamily="50" charset="-128"/>
                <a:ea typeface="Meiryo UI" panose="020B0604030504040204" pitchFamily="50" charset="-128"/>
              </a:rPr>
              <a:t>ポイント</a:t>
            </a:r>
          </a:p>
        </p:txBody>
      </p:sp>
      <p:cxnSp>
        <p:nvCxnSpPr>
          <p:cNvPr id="26" name="Straight Connector 25">
            <a:extLst>
              <a:ext uri="{FF2B5EF4-FFF2-40B4-BE49-F238E27FC236}">
                <a16:creationId xmlns:a16="http://schemas.microsoft.com/office/drawing/2014/main" id="{0B0FAA14-F013-3D75-D7D6-3A391C898357}"/>
              </a:ext>
            </a:extLst>
          </p:cNvPr>
          <p:cNvCxnSpPr>
            <a:cxnSpLocks/>
          </p:cNvCxnSpPr>
          <p:nvPr/>
        </p:nvCxnSpPr>
        <p:spPr>
          <a:xfrm>
            <a:off x="659411" y="5530049"/>
            <a:ext cx="51421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4" name="Rectangle 12">
            <a:extLst>
              <a:ext uri="{FF2B5EF4-FFF2-40B4-BE49-F238E27FC236}">
                <a16:creationId xmlns:a16="http://schemas.microsoft.com/office/drawing/2014/main" id="{997FDF06-CFEC-881A-0B89-15682E12FD5F}"/>
              </a:ext>
            </a:extLst>
          </p:cNvPr>
          <p:cNvSpPr>
            <a:spLocks noChangeArrowheads="1"/>
          </p:cNvSpPr>
          <p:nvPr>
            <p:custDataLst>
              <p:tags r:id="rId7"/>
            </p:custDataLst>
          </p:nvPr>
        </p:nvSpPr>
        <p:spPr bwMode="auto">
          <a:xfrm>
            <a:off x="1458717" y="5555765"/>
            <a:ext cx="4231787" cy="1173723"/>
          </a:xfrm>
          <a:prstGeom prst="rect">
            <a:avLst/>
          </a:prstGeom>
          <a:noFill/>
          <a:ln w="9525" algn="ctr">
            <a:noFill/>
            <a:miter lim="800000"/>
            <a:headEnd/>
            <a:tailEnd type="none" w="lg" len="lg"/>
          </a:ln>
          <a:extLst>
            <a:ext uri="{91240B29-F687-4F45-9708-019B960494DF}">
              <a14:hiddenLine xmlns:a14="http://schemas.microsoft.com/office/drawing/2010/main" w="9525" algn="ctr">
                <a:solidFill>
                  <a:srgbClr val="595959"/>
                </a:solidFill>
                <a:miter lim="800000"/>
                <a:headEnd/>
                <a:tailEnd type="none" w="lg" len="lg"/>
              </a14:hiddenLine>
            </a:ext>
          </a:extLst>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400" dirty="0" err="1">
                <a:latin typeface="Trebuchet MS" panose="020B0603020202020204" pitchFamily="34" charset="0"/>
                <a:ea typeface="Meiryo UI" panose="020B0604030504040204" pitchFamily="50" charset="-128"/>
              </a:rPr>
              <a:t>XXXXX</a:t>
            </a:r>
            <a:endParaRPr lang="en-US" altLang="ja-JP" sz="1400" dirty="0">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p:txBody>
      </p:sp>
      <p:sp>
        <p:nvSpPr>
          <p:cNvPr id="32" name="Rectangle 12">
            <a:extLst>
              <a:ext uri="{FF2B5EF4-FFF2-40B4-BE49-F238E27FC236}">
                <a16:creationId xmlns:a16="http://schemas.microsoft.com/office/drawing/2014/main" id="{ECA1B731-A42D-41B7-7BA4-9E2D7AAA4E17}"/>
              </a:ext>
            </a:extLst>
          </p:cNvPr>
          <p:cNvSpPr>
            <a:spLocks noChangeArrowheads="1"/>
          </p:cNvSpPr>
          <p:nvPr>
            <p:custDataLst>
              <p:tags r:id="rId8"/>
            </p:custDataLst>
          </p:nvPr>
        </p:nvSpPr>
        <p:spPr bwMode="auto">
          <a:xfrm>
            <a:off x="6417762" y="2228952"/>
            <a:ext cx="5061858" cy="387798"/>
          </a:xfrm>
          <a:prstGeom prst="rect">
            <a:avLst/>
          </a:prstGeom>
          <a:solidFill>
            <a:srgbClr val="FF9933"/>
          </a:solidFill>
          <a:ln w="9525" cap="flat" cmpd="sng" algn="ctr">
            <a:solidFill>
              <a:srgbClr val="6E6F73"/>
            </a:solidFill>
            <a:prstDash val="solid"/>
            <a:miter lim="800000"/>
            <a:headEnd type="none" w="med" len="med"/>
            <a:tailEnd type="none" w="lg" len="lg"/>
          </a:ln>
        </p:spPr>
        <p:txBody>
          <a:bodyPr wrap="square" lIns="36000" tIns="36000" rIns="36000" bIns="36000" anchor="ctr"/>
          <a:lstStyle/>
          <a:p>
            <a:pPr algn="ctr"/>
            <a:r>
              <a:rPr lang="ja-JP" altLang="en-US" sz="1600" dirty="0">
                <a:solidFill>
                  <a:schemeClr val="bg1"/>
                </a:solidFill>
                <a:latin typeface="Meiryo UI" panose="020B0604030504040204" pitchFamily="50" charset="-128"/>
                <a:ea typeface="Meiryo UI" panose="020B0604030504040204" pitchFamily="50" charset="-128"/>
              </a:rPr>
              <a:t>ソリューション導入によるアウトカム</a:t>
            </a:r>
            <a:endParaRPr lang="en-US" altLang="ja-JP" sz="1600" dirty="0">
              <a:solidFill>
                <a:schemeClr val="bg1"/>
              </a:solidFill>
              <a:latin typeface="Meiryo UI" panose="020B0604030504040204" pitchFamily="50" charset="-128"/>
              <a:ea typeface="Meiryo UI" panose="020B0604030504040204" pitchFamily="50" charset="-128"/>
            </a:endParaRPr>
          </a:p>
        </p:txBody>
      </p:sp>
      <p:sp>
        <p:nvSpPr>
          <p:cNvPr id="35" name="Rectangle 12">
            <a:extLst>
              <a:ext uri="{FF2B5EF4-FFF2-40B4-BE49-F238E27FC236}">
                <a16:creationId xmlns:a16="http://schemas.microsoft.com/office/drawing/2014/main" id="{7881DF47-3303-5C7E-742D-68F8A946561E}"/>
              </a:ext>
            </a:extLst>
          </p:cNvPr>
          <p:cNvSpPr>
            <a:spLocks noChangeArrowheads="1"/>
          </p:cNvSpPr>
          <p:nvPr>
            <p:custDataLst>
              <p:tags r:id="rId9"/>
            </p:custDataLst>
          </p:nvPr>
        </p:nvSpPr>
        <p:spPr bwMode="auto">
          <a:xfrm>
            <a:off x="7292378" y="2631331"/>
            <a:ext cx="4187243" cy="1012417"/>
          </a:xfrm>
          <a:prstGeom prst="rect">
            <a:avLst/>
          </a:prstGeom>
          <a:noFill/>
          <a:ln w="9525" algn="ctr">
            <a:noFill/>
            <a:miter lim="800000"/>
            <a:headEnd/>
            <a:tailEnd type="none" w="lg" len="lg"/>
          </a:ln>
          <a:extLst>
            <a:ext uri="{91240B29-F687-4F45-9708-019B960494DF}">
              <a14:hiddenLine xmlns:a14="http://schemas.microsoft.com/office/drawing/2010/main" w="9525" algn="ctr">
                <a:solidFill>
                  <a:srgbClr val="595959"/>
                </a:solidFill>
                <a:miter lim="800000"/>
                <a:headEnd/>
                <a:tailEnd type="none" w="lg" len="lg"/>
              </a14:hiddenLine>
            </a:ext>
          </a:extLst>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400" dirty="0" err="1">
                <a:latin typeface="Trebuchet MS" panose="020B0603020202020204" pitchFamily="34" charset="0"/>
                <a:ea typeface="Meiryo UI" panose="020B0604030504040204" pitchFamily="50" charset="-128"/>
              </a:rPr>
              <a:t>XXXXX</a:t>
            </a:r>
            <a:endParaRPr lang="en-US" altLang="ja-JP" sz="1400" dirty="0">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p:txBody>
      </p:sp>
      <p:cxnSp>
        <p:nvCxnSpPr>
          <p:cNvPr id="42" name="Straight Connector 41">
            <a:extLst>
              <a:ext uri="{FF2B5EF4-FFF2-40B4-BE49-F238E27FC236}">
                <a16:creationId xmlns:a16="http://schemas.microsoft.com/office/drawing/2014/main" id="{BFC03F57-5158-1860-5C34-507F905601E1}"/>
              </a:ext>
            </a:extLst>
          </p:cNvPr>
          <p:cNvCxnSpPr>
            <a:cxnSpLocks/>
          </p:cNvCxnSpPr>
          <p:nvPr/>
        </p:nvCxnSpPr>
        <p:spPr>
          <a:xfrm>
            <a:off x="6417762" y="3652457"/>
            <a:ext cx="5061857"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9" name="Rectangle 12">
            <a:extLst>
              <a:ext uri="{FF2B5EF4-FFF2-40B4-BE49-F238E27FC236}">
                <a16:creationId xmlns:a16="http://schemas.microsoft.com/office/drawing/2014/main" id="{601C02AF-A366-1B3E-42F6-20CEDA452C06}"/>
              </a:ext>
            </a:extLst>
          </p:cNvPr>
          <p:cNvSpPr>
            <a:spLocks noChangeArrowheads="1"/>
          </p:cNvSpPr>
          <p:nvPr>
            <p:custDataLst>
              <p:tags r:id="rId10"/>
            </p:custDataLst>
          </p:nvPr>
        </p:nvSpPr>
        <p:spPr bwMode="auto">
          <a:xfrm>
            <a:off x="6417762" y="2616758"/>
            <a:ext cx="5061858" cy="2009181"/>
          </a:xfrm>
          <a:prstGeom prst="rect">
            <a:avLst/>
          </a:prstGeom>
          <a:noFill/>
          <a:ln w="9525" cap="flat" cmpd="sng" algn="ctr">
            <a:solidFill>
              <a:srgbClr val="6E6F73"/>
            </a:solidFill>
            <a:prstDash val="solid"/>
            <a:miter lim="800000"/>
            <a:headEnd type="none" w="med" len="med"/>
            <a:tailEnd type="none" w="lg" len="lg"/>
          </a:ln>
        </p:spPr>
        <p:txBody>
          <a:bodyPr wrap="square" lIns="72000" tIns="36000" rIns="36000" bIns="36000" anchor="ctr"/>
          <a:lstStyle/>
          <a:p>
            <a:endParaRPr lang="en-US" altLang="ja-JP" sz="1200" dirty="0">
              <a:solidFill>
                <a:srgbClr val="575757"/>
              </a:solidFill>
              <a:latin typeface="Meiryo UI" panose="020B0604030504040204" pitchFamily="50" charset="-128"/>
              <a:ea typeface="Meiryo UI" panose="020B0604030504040204" pitchFamily="50" charset="-128"/>
            </a:endParaRPr>
          </a:p>
        </p:txBody>
      </p:sp>
      <p:sp>
        <p:nvSpPr>
          <p:cNvPr id="30" name="正方形/長方形 8">
            <a:extLst>
              <a:ext uri="{FF2B5EF4-FFF2-40B4-BE49-F238E27FC236}">
                <a16:creationId xmlns:a16="http://schemas.microsoft.com/office/drawing/2014/main" id="{E4D5A8A1-5556-5CF5-D24E-2D9092796E69}"/>
              </a:ext>
            </a:extLst>
          </p:cNvPr>
          <p:cNvSpPr/>
          <p:nvPr/>
        </p:nvSpPr>
        <p:spPr>
          <a:xfrm>
            <a:off x="6447672" y="2640567"/>
            <a:ext cx="889200" cy="1012416"/>
          </a:xfrm>
          <a:prstGeom prst="rect">
            <a:avLst/>
          </a:prstGeom>
          <a:solidFill>
            <a:srgbClr val="FFCC99"/>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lvl="1" algn="ctr">
              <a:spcAft>
                <a:spcPts val="600"/>
              </a:spcAft>
              <a:buClr>
                <a:schemeClr val="tx2"/>
              </a:buClr>
            </a:pPr>
            <a:r>
              <a:rPr kumimoji="1" lang="ja-JP" altLang="en-US" sz="1500" dirty="0">
                <a:solidFill>
                  <a:schemeClr val="tx1"/>
                </a:solidFill>
                <a:latin typeface="Meiryo UI" panose="020B0604030504040204" pitchFamily="50" charset="-128"/>
                <a:ea typeface="Meiryo UI" panose="020B0604030504040204" pitchFamily="50" charset="-128"/>
              </a:rPr>
              <a:t>アウトカム指標</a:t>
            </a:r>
          </a:p>
        </p:txBody>
      </p:sp>
      <p:sp>
        <p:nvSpPr>
          <p:cNvPr id="36" name="正方形/長方形 8">
            <a:extLst>
              <a:ext uri="{FF2B5EF4-FFF2-40B4-BE49-F238E27FC236}">
                <a16:creationId xmlns:a16="http://schemas.microsoft.com/office/drawing/2014/main" id="{C3FE17D6-AD32-6932-C14A-3D39A93A2705}"/>
              </a:ext>
            </a:extLst>
          </p:cNvPr>
          <p:cNvSpPr/>
          <p:nvPr/>
        </p:nvSpPr>
        <p:spPr>
          <a:xfrm>
            <a:off x="6447672" y="3676800"/>
            <a:ext cx="889200" cy="933936"/>
          </a:xfrm>
          <a:prstGeom prst="rect">
            <a:avLst/>
          </a:prstGeom>
          <a:solidFill>
            <a:srgbClr val="FFCC99"/>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lvl="1" algn="ctr">
              <a:spcAft>
                <a:spcPts val="600"/>
              </a:spcAft>
              <a:buClr>
                <a:schemeClr val="tx2"/>
              </a:buClr>
            </a:pPr>
            <a:r>
              <a:rPr kumimoji="1" lang="ja-JP" altLang="en-US" sz="1500" dirty="0">
                <a:solidFill>
                  <a:schemeClr val="tx1"/>
                </a:solidFill>
                <a:latin typeface="Meiryo UI" panose="020B0604030504040204" pitchFamily="50" charset="-128"/>
                <a:ea typeface="Meiryo UI" panose="020B0604030504040204" pitchFamily="50" charset="-128"/>
              </a:rPr>
              <a:t>ソリュー</a:t>
            </a:r>
            <a:br>
              <a:rPr kumimoji="1" lang="en-US" altLang="ja-JP" sz="1500" dirty="0">
                <a:solidFill>
                  <a:schemeClr val="tx1"/>
                </a:solidFill>
                <a:latin typeface="Meiryo UI" panose="020B0604030504040204" pitchFamily="50" charset="-128"/>
                <a:ea typeface="Meiryo UI" panose="020B0604030504040204" pitchFamily="50" charset="-128"/>
              </a:rPr>
            </a:br>
            <a:r>
              <a:rPr kumimoji="1" lang="ja-JP" altLang="en-US" sz="1500" dirty="0">
                <a:solidFill>
                  <a:schemeClr val="tx1"/>
                </a:solidFill>
                <a:latin typeface="Meiryo UI" panose="020B0604030504040204" pitchFamily="50" charset="-128"/>
                <a:ea typeface="Meiryo UI" panose="020B0604030504040204" pitchFamily="50" charset="-128"/>
              </a:rPr>
              <a:t>ションの</a:t>
            </a:r>
            <a:br>
              <a:rPr kumimoji="1" lang="en-US" altLang="ja-JP" sz="1500" dirty="0">
                <a:solidFill>
                  <a:schemeClr val="tx1"/>
                </a:solidFill>
                <a:latin typeface="Meiryo UI" panose="020B0604030504040204" pitchFamily="50" charset="-128"/>
                <a:ea typeface="Meiryo UI" panose="020B0604030504040204" pitchFamily="50" charset="-128"/>
              </a:rPr>
            </a:br>
            <a:r>
              <a:rPr kumimoji="1" lang="ja-JP" altLang="en-US" sz="1500" dirty="0">
                <a:solidFill>
                  <a:schemeClr val="tx1"/>
                </a:solidFill>
                <a:latin typeface="Meiryo UI" panose="020B0604030504040204" pitchFamily="50" charset="-128"/>
                <a:ea typeface="Meiryo UI" panose="020B0604030504040204" pitchFamily="50" charset="-128"/>
              </a:rPr>
              <a:t>具体的な</a:t>
            </a:r>
            <a:br>
              <a:rPr kumimoji="1" lang="en-US" altLang="ja-JP" sz="1500" dirty="0">
                <a:solidFill>
                  <a:schemeClr val="tx1"/>
                </a:solidFill>
                <a:latin typeface="Meiryo UI" panose="020B0604030504040204" pitchFamily="50" charset="-128"/>
                <a:ea typeface="Meiryo UI" panose="020B0604030504040204" pitchFamily="50" charset="-128"/>
              </a:rPr>
            </a:br>
            <a:r>
              <a:rPr kumimoji="1" lang="ja-JP" altLang="en-US" sz="1500" dirty="0">
                <a:solidFill>
                  <a:schemeClr val="tx1"/>
                </a:solidFill>
                <a:latin typeface="Meiryo UI" panose="020B0604030504040204" pitchFamily="50" charset="-128"/>
                <a:ea typeface="Meiryo UI" panose="020B0604030504040204" pitchFamily="50" charset="-128"/>
              </a:rPr>
              <a:t>価値</a:t>
            </a:r>
            <a:endParaRPr kumimoji="1" lang="en-US" altLang="ja-JP" sz="1500" dirty="0">
              <a:solidFill>
                <a:schemeClr val="tx1"/>
              </a:solidFill>
              <a:latin typeface="Meiryo UI" panose="020B0604030504040204" pitchFamily="50" charset="-128"/>
              <a:ea typeface="Meiryo UI" panose="020B0604030504040204" pitchFamily="50" charset="-128"/>
            </a:endParaRPr>
          </a:p>
        </p:txBody>
      </p:sp>
      <p:sp>
        <p:nvSpPr>
          <p:cNvPr id="37" name="Rectangle 12">
            <a:extLst>
              <a:ext uri="{FF2B5EF4-FFF2-40B4-BE49-F238E27FC236}">
                <a16:creationId xmlns:a16="http://schemas.microsoft.com/office/drawing/2014/main" id="{FF029DFE-4CA1-96CE-E7F2-ADE41485CF94}"/>
              </a:ext>
            </a:extLst>
          </p:cNvPr>
          <p:cNvSpPr>
            <a:spLocks noChangeArrowheads="1"/>
          </p:cNvSpPr>
          <p:nvPr>
            <p:custDataLst>
              <p:tags r:id="rId11"/>
            </p:custDataLst>
          </p:nvPr>
        </p:nvSpPr>
        <p:spPr bwMode="auto">
          <a:xfrm>
            <a:off x="7292378" y="3667563"/>
            <a:ext cx="4187243" cy="933936"/>
          </a:xfrm>
          <a:prstGeom prst="rect">
            <a:avLst/>
          </a:prstGeom>
          <a:noFill/>
          <a:ln w="9525" algn="ctr">
            <a:noFill/>
            <a:miter lim="800000"/>
            <a:headEnd/>
            <a:tailEnd type="none" w="lg" len="lg"/>
          </a:ln>
          <a:extLst>
            <a:ext uri="{91240B29-F687-4F45-9708-019B960494DF}">
              <a14:hiddenLine xmlns:a14="http://schemas.microsoft.com/office/drawing/2010/main" w="9525" algn="ctr">
                <a:solidFill>
                  <a:srgbClr val="595959"/>
                </a:solidFill>
                <a:miter lim="800000"/>
                <a:headEnd/>
                <a:tailEnd type="none" w="lg" len="lg"/>
              </a14:hiddenLine>
            </a:ext>
          </a:extLst>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400" dirty="0" err="1">
                <a:latin typeface="Trebuchet MS" panose="020B0603020202020204" pitchFamily="34" charset="0"/>
                <a:ea typeface="Meiryo UI" panose="020B0604030504040204" pitchFamily="50" charset="-128"/>
              </a:rPr>
              <a:t>XXXXX</a:t>
            </a:r>
            <a:endParaRPr lang="en-US" altLang="ja-JP" sz="1400" dirty="0">
              <a:latin typeface="Trebuchet MS" panose="020B0603020202020204" pitchFamily="34" charset="0"/>
              <a:ea typeface="Meiryo UI" panose="020B0604030504040204" pitchFamily="50" charset="-128"/>
            </a:endParaRP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r>
              <a:rPr lang="en-US" altLang="ja-JP" sz="1400" dirty="0">
                <a:latin typeface="Trebuchet MS" panose="020B0603020202020204" pitchFamily="34" charset="0"/>
                <a:ea typeface="Meiryo UI" panose="020B0604030504040204" pitchFamily="50" charset="-128"/>
              </a:rPr>
              <a:t>XXXXX</a:t>
            </a:r>
          </a:p>
        </p:txBody>
      </p:sp>
      <p:sp>
        <p:nvSpPr>
          <p:cNvPr id="70" name="Rectangle 12">
            <a:extLst>
              <a:ext uri="{FF2B5EF4-FFF2-40B4-BE49-F238E27FC236}">
                <a16:creationId xmlns:a16="http://schemas.microsoft.com/office/drawing/2014/main" id="{8E73C774-05D3-B0E5-38F3-1793151E6AD4}"/>
              </a:ext>
            </a:extLst>
          </p:cNvPr>
          <p:cNvSpPr>
            <a:spLocks noChangeArrowheads="1"/>
          </p:cNvSpPr>
          <p:nvPr>
            <p:custDataLst>
              <p:tags r:id="rId12"/>
            </p:custDataLst>
          </p:nvPr>
        </p:nvSpPr>
        <p:spPr bwMode="auto">
          <a:xfrm>
            <a:off x="6417762" y="4667632"/>
            <a:ext cx="5061858" cy="387798"/>
          </a:xfrm>
          <a:prstGeom prst="rect">
            <a:avLst/>
          </a:prstGeom>
          <a:solidFill>
            <a:srgbClr val="FF9933"/>
          </a:solidFill>
          <a:ln w="9525" cap="flat" cmpd="sng" algn="ctr">
            <a:solidFill>
              <a:srgbClr val="6E6F73"/>
            </a:solidFill>
            <a:prstDash val="solid"/>
            <a:miter lim="800000"/>
            <a:headEnd type="none" w="med" len="med"/>
            <a:tailEnd type="none" w="lg" len="lg"/>
          </a:ln>
        </p:spPr>
        <p:txBody>
          <a:bodyPr wrap="square" lIns="36000" tIns="36000" rIns="36000" bIns="36000" anchor="ctr"/>
          <a:lstStyle/>
          <a:p>
            <a:pPr algn="ctr"/>
            <a:r>
              <a:rPr lang="ja-JP" altLang="en-US" sz="1600" dirty="0">
                <a:solidFill>
                  <a:schemeClr val="bg1"/>
                </a:solidFill>
                <a:latin typeface="Meiryo UI" panose="020B0604030504040204" pitchFamily="50" charset="-128"/>
                <a:ea typeface="Meiryo UI" panose="020B0604030504040204" pitchFamily="50" charset="-128"/>
              </a:rPr>
              <a:t>実装・展開のスケジュール</a:t>
            </a:r>
            <a:endParaRPr lang="en-US" altLang="ja-JP" sz="1600" dirty="0">
              <a:solidFill>
                <a:schemeClr val="bg1"/>
              </a:solidFill>
              <a:latin typeface="Meiryo UI" panose="020B0604030504040204" pitchFamily="50" charset="-128"/>
              <a:ea typeface="Meiryo UI" panose="020B0604030504040204" pitchFamily="50" charset="-128"/>
            </a:endParaRPr>
          </a:p>
        </p:txBody>
      </p:sp>
      <p:sp>
        <p:nvSpPr>
          <p:cNvPr id="73" name="Rectangle 12">
            <a:extLst>
              <a:ext uri="{FF2B5EF4-FFF2-40B4-BE49-F238E27FC236}">
                <a16:creationId xmlns:a16="http://schemas.microsoft.com/office/drawing/2014/main" id="{3BB7A802-4FEA-FCC5-D723-61BE14E1441C}"/>
              </a:ext>
            </a:extLst>
          </p:cNvPr>
          <p:cNvSpPr>
            <a:spLocks noChangeArrowheads="1"/>
          </p:cNvSpPr>
          <p:nvPr>
            <p:custDataLst>
              <p:tags r:id="rId13"/>
            </p:custDataLst>
          </p:nvPr>
        </p:nvSpPr>
        <p:spPr bwMode="auto">
          <a:xfrm>
            <a:off x="6417762" y="5055430"/>
            <a:ext cx="5061858" cy="1648968"/>
          </a:xfrm>
          <a:prstGeom prst="rect">
            <a:avLst/>
          </a:prstGeom>
          <a:noFill/>
          <a:ln w="9525" cap="flat" cmpd="sng" algn="ctr">
            <a:solidFill>
              <a:srgbClr val="6E6F73"/>
            </a:solidFill>
            <a:prstDash val="solid"/>
            <a:miter lim="800000"/>
            <a:headEnd type="none" w="med" len="med"/>
            <a:tailEnd type="none" w="lg" len="lg"/>
          </a:ln>
        </p:spPr>
        <p:txBody>
          <a:bodyPr wrap="square" lIns="72000" tIns="36000" rIns="36000" bIns="36000" anchor="ctr"/>
          <a:lstStyle/>
          <a:p>
            <a:endParaRPr lang="en-US" altLang="ja-JP" sz="1200" dirty="0">
              <a:solidFill>
                <a:srgbClr val="575757"/>
              </a:solidFill>
              <a:latin typeface="Meiryo UI" panose="020B0604030504040204" pitchFamily="50" charset="-128"/>
              <a:ea typeface="Meiryo UI" panose="020B0604030504040204" pitchFamily="50" charset="-128"/>
            </a:endParaRPr>
          </a:p>
        </p:txBody>
      </p:sp>
      <p:sp>
        <p:nvSpPr>
          <p:cNvPr id="12" name="Rectangle 12">
            <a:extLst>
              <a:ext uri="{FF2B5EF4-FFF2-40B4-BE49-F238E27FC236}">
                <a16:creationId xmlns:a16="http://schemas.microsoft.com/office/drawing/2014/main" id="{7B1E376B-E96F-711F-F444-E2C3375A1689}"/>
              </a:ext>
            </a:extLst>
          </p:cNvPr>
          <p:cNvSpPr>
            <a:spLocks noChangeArrowheads="1"/>
          </p:cNvSpPr>
          <p:nvPr>
            <p:custDataLst>
              <p:tags r:id="rId14"/>
            </p:custDataLst>
          </p:nvPr>
        </p:nvSpPr>
        <p:spPr bwMode="auto">
          <a:xfrm>
            <a:off x="628648" y="2238203"/>
            <a:ext cx="5061857" cy="387798"/>
          </a:xfrm>
          <a:prstGeom prst="rect">
            <a:avLst/>
          </a:prstGeom>
          <a:solidFill>
            <a:srgbClr val="FF9933"/>
          </a:solidFill>
          <a:ln w="9525" cap="flat" cmpd="sng" algn="ctr">
            <a:solidFill>
              <a:srgbClr val="6E6F73"/>
            </a:solidFill>
            <a:prstDash val="solid"/>
            <a:miter lim="800000"/>
            <a:headEnd type="none" w="med" len="med"/>
            <a:tailEnd type="none" w="lg" len="lg"/>
          </a:ln>
        </p:spPr>
        <p:txBody>
          <a:bodyPr wrap="square" lIns="36000" tIns="36000" rIns="36000" bIns="36000" anchor="ctr"/>
          <a:lstStyle/>
          <a:p>
            <a:pPr algn="ctr"/>
            <a:r>
              <a:rPr lang="ja-JP" altLang="en-US" sz="1600" dirty="0">
                <a:solidFill>
                  <a:schemeClr val="bg1"/>
                </a:solidFill>
                <a:latin typeface="Meiryo UI" panose="020B0604030504040204" pitchFamily="50" charset="-128"/>
                <a:ea typeface="Meiryo UI" panose="020B0604030504040204" pitchFamily="50" charset="-128"/>
              </a:rPr>
              <a:t>事業の概要</a:t>
            </a:r>
            <a:endParaRPr lang="en-US" altLang="ja-JP" sz="1600" dirty="0">
              <a:solidFill>
                <a:schemeClr val="bg1"/>
              </a:solidFill>
              <a:latin typeface="Meiryo UI" panose="020B0604030504040204" pitchFamily="50" charset="-128"/>
              <a:ea typeface="Meiryo UI" panose="020B0604030504040204" pitchFamily="50" charset="-128"/>
            </a:endParaRPr>
          </a:p>
        </p:txBody>
      </p:sp>
      <p:sp>
        <p:nvSpPr>
          <p:cNvPr id="77" name="矢印: 五方向 76">
            <a:extLst>
              <a:ext uri="{FF2B5EF4-FFF2-40B4-BE49-F238E27FC236}">
                <a16:creationId xmlns:a16="http://schemas.microsoft.com/office/drawing/2014/main" id="{6493FA6B-8198-28A1-02B8-8F3718DD24AC}"/>
              </a:ext>
            </a:extLst>
          </p:cNvPr>
          <p:cNvSpPr/>
          <p:nvPr/>
        </p:nvSpPr>
        <p:spPr>
          <a:xfrm>
            <a:off x="6447672" y="5130960"/>
            <a:ext cx="2449440" cy="285417"/>
          </a:xfrm>
          <a:prstGeom prst="homePlate">
            <a:avLst/>
          </a:prstGeom>
          <a:solidFill>
            <a:srgbClr val="CC660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400" dirty="0">
                <a:solidFill>
                  <a:srgbClr val="FFFFFF"/>
                </a:solidFill>
                <a:latin typeface="Meiryo UI" panose="020B0604030504040204" pitchFamily="50" charset="-128"/>
                <a:ea typeface="Meiryo UI" panose="020B0604030504040204" pitchFamily="50" charset="-128"/>
              </a:rPr>
              <a:t>2024</a:t>
            </a:r>
            <a:r>
              <a:rPr kumimoji="1" lang="ja-JP" altLang="en-US" sz="1400" dirty="0">
                <a:solidFill>
                  <a:srgbClr val="FFFFFF"/>
                </a:solidFill>
                <a:latin typeface="Meiryo UI" panose="020B0604030504040204" pitchFamily="50" charset="-128"/>
                <a:ea typeface="Meiryo UI" panose="020B0604030504040204" pitchFamily="50" charset="-128"/>
              </a:rPr>
              <a:t>年</a:t>
            </a:r>
            <a:r>
              <a:rPr kumimoji="1" lang="en-US" altLang="ja-JP" sz="1400" dirty="0">
                <a:solidFill>
                  <a:srgbClr val="FFFFFF"/>
                </a:solidFill>
                <a:latin typeface="Meiryo UI" panose="020B0604030504040204" pitchFamily="50" charset="-128"/>
                <a:ea typeface="Meiryo UI" panose="020B0604030504040204" pitchFamily="50" charset="-128"/>
              </a:rPr>
              <a:t>:</a:t>
            </a:r>
            <a:r>
              <a:rPr kumimoji="1" lang="ja-JP" altLang="en-US" sz="1400" dirty="0">
                <a:solidFill>
                  <a:srgbClr val="FFFFFF"/>
                </a:solidFill>
                <a:latin typeface="Meiryo UI" panose="020B0604030504040204" pitchFamily="50" charset="-128"/>
                <a:ea typeface="Meiryo UI" panose="020B0604030504040204" pitchFamily="50" charset="-128"/>
              </a:rPr>
              <a:t>実装</a:t>
            </a:r>
            <a:endParaRPr kumimoji="1" lang="en-US" sz="1400" dirty="0">
              <a:solidFill>
                <a:srgbClr val="FFFFFF"/>
              </a:solidFill>
              <a:latin typeface="Meiryo UI" panose="020B0604030504040204" pitchFamily="50" charset="-128"/>
              <a:ea typeface="Meiryo UI" panose="020B0604030504040204" pitchFamily="50" charset="-128"/>
            </a:endParaRPr>
          </a:p>
        </p:txBody>
      </p:sp>
      <p:sp>
        <p:nvSpPr>
          <p:cNvPr id="80" name="矢印: 五方向 79">
            <a:extLst>
              <a:ext uri="{FF2B5EF4-FFF2-40B4-BE49-F238E27FC236}">
                <a16:creationId xmlns:a16="http://schemas.microsoft.com/office/drawing/2014/main" id="{F7303BC4-3EF1-1414-7951-45BD0752CF71}"/>
              </a:ext>
            </a:extLst>
          </p:cNvPr>
          <p:cNvSpPr/>
          <p:nvPr/>
        </p:nvSpPr>
        <p:spPr>
          <a:xfrm>
            <a:off x="8952821" y="5130960"/>
            <a:ext cx="2449440" cy="285417"/>
          </a:xfrm>
          <a:prstGeom prst="homePlate">
            <a:avLst/>
          </a:prstGeom>
          <a:solidFill>
            <a:srgbClr val="CC660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400" dirty="0">
                <a:solidFill>
                  <a:srgbClr val="FFFFFF"/>
                </a:solidFill>
                <a:latin typeface="Meiryo UI" panose="020B0604030504040204" pitchFamily="50" charset="-128"/>
                <a:ea typeface="Meiryo UI" panose="020B0604030504040204" pitchFamily="50" charset="-128"/>
              </a:rPr>
              <a:t>202X</a:t>
            </a:r>
            <a:r>
              <a:rPr kumimoji="1" lang="ja-JP" altLang="en-US" sz="1400" dirty="0">
                <a:solidFill>
                  <a:srgbClr val="FFFFFF"/>
                </a:solidFill>
                <a:latin typeface="Meiryo UI" panose="020B0604030504040204" pitchFamily="50" charset="-128"/>
                <a:ea typeface="Meiryo UI" panose="020B0604030504040204" pitchFamily="50" charset="-128"/>
              </a:rPr>
              <a:t>年</a:t>
            </a:r>
            <a:r>
              <a:rPr kumimoji="1" lang="en-US" altLang="ja-JP" sz="1400" dirty="0">
                <a:solidFill>
                  <a:srgbClr val="FFFFFF"/>
                </a:solidFill>
                <a:latin typeface="Meiryo UI" panose="020B0604030504040204" pitchFamily="50" charset="-128"/>
                <a:ea typeface="Meiryo UI" panose="020B0604030504040204" pitchFamily="50" charset="-128"/>
              </a:rPr>
              <a:t>:</a:t>
            </a:r>
            <a:r>
              <a:rPr kumimoji="1" lang="ja-JP" altLang="en-US" sz="1400" dirty="0">
                <a:solidFill>
                  <a:srgbClr val="FFFFFF"/>
                </a:solidFill>
                <a:latin typeface="Meiryo UI" panose="020B0604030504040204" pitchFamily="50" charset="-128"/>
                <a:ea typeface="Meiryo UI" panose="020B0604030504040204" pitchFamily="50" charset="-128"/>
              </a:rPr>
              <a:t>展開</a:t>
            </a:r>
            <a:endParaRPr kumimoji="1" lang="en-US" sz="1400" dirty="0">
              <a:solidFill>
                <a:srgbClr val="FFFFFF"/>
              </a:solidFill>
              <a:latin typeface="Meiryo UI" panose="020B0604030504040204" pitchFamily="50" charset="-128"/>
              <a:ea typeface="Meiryo UI" panose="020B0604030504040204" pitchFamily="50" charset="-128"/>
            </a:endParaRPr>
          </a:p>
        </p:txBody>
      </p:sp>
      <p:sp>
        <p:nvSpPr>
          <p:cNvPr id="31" name="Rectangle 12">
            <a:extLst>
              <a:ext uri="{FF2B5EF4-FFF2-40B4-BE49-F238E27FC236}">
                <a16:creationId xmlns:a16="http://schemas.microsoft.com/office/drawing/2014/main" id="{DAF7A859-5F68-495E-A7F0-51A4F1E475DE}"/>
              </a:ext>
            </a:extLst>
          </p:cNvPr>
          <p:cNvSpPr>
            <a:spLocks noChangeArrowheads="1"/>
          </p:cNvSpPr>
          <p:nvPr>
            <p:custDataLst>
              <p:tags r:id="rId15"/>
            </p:custDataLst>
          </p:nvPr>
        </p:nvSpPr>
        <p:spPr bwMode="auto">
          <a:xfrm>
            <a:off x="628650" y="1653305"/>
            <a:ext cx="1281988" cy="503415"/>
          </a:xfrm>
          <a:prstGeom prst="rect">
            <a:avLst/>
          </a:prstGeom>
          <a:solidFill>
            <a:srgbClr val="FF9933"/>
          </a:solidFill>
          <a:ln w="9525" algn="ctr">
            <a:solidFill>
              <a:srgbClr val="595959"/>
            </a:solidFill>
            <a:miter lim="800000"/>
            <a:headEnd/>
            <a:tailEnd type="none" w="lg" len="lg"/>
          </a:ln>
        </p:spPr>
        <p:txBody>
          <a:bodyPr wrap="square" lIns="36000" tIns="36000" rIns="36000" bIns="36000" anchor="ctr"/>
          <a:lstStyle/>
          <a:p>
            <a:pPr algn="ctr"/>
            <a:r>
              <a:rPr lang="zh-TW" altLang="en-US" sz="1600" dirty="0">
                <a:solidFill>
                  <a:schemeClr val="bg1"/>
                </a:solidFill>
                <a:latin typeface="Meiryo UI" panose="020B0604030504040204" pitchFamily="50" charset="-128"/>
                <a:ea typeface="Meiryo UI" panose="020B0604030504040204" pitchFamily="50" charset="-128"/>
              </a:rPr>
              <a:t>実施体制</a:t>
            </a:r>
          </a:p>
          <a:p>
            <a:pPr algn="ctr"/>
            <a:r>
              <a:rPr lang="en-US" altLang="zh-TW" sz="1200" dirty="0">
                <a:solidFill>
                  <a:schemeClr val="bg1"/>
                </a:solidFill>
                <a:latin typeface="Meiryo UI" panose="020B0604030504040204" pitchFamily="50" charset="-128"/>
                <a:ea typeface="Meiryo UI" panose="020B0604030504040204" pitchFamily="50" charset="-128"/>
              </a:rPr>
              <a:t>(</a:t>
            </a:r>
            <a:r>
              <a:rPr lang="zh-TW" altLang="en-US" sz="1200" dirty="0">
                <a:solidFill>
                  <a:schemeClr val="bg1"/>
                </a:solidFill>
                <a:latin typeface="Meiryo UI" panose="020B0604030504040204" pitchFamily="50" charset="-128"/>
                <a:ea typeface="Meiryo UI" panose="020B0604030504040204" pitchFamily="50" charset="-128"/>
              </a:rPr>
              <a:t>下線：代表機関</a:t>
            </a:r>
            <a:r>
              <a:rPr lang="en-US" altLang="zh-TW" sz="1200" dirty="0">
                <a:solidFill>
                  <a:schemeClr val="bg1"/>
                </a:solidFill>
                <a:latin typeface="Meiryo UI" panose="020B0604030504040204" pitchFamily="50" charset="-128"/>
                <a:ea typeface="Meiryo UI" panose="020B0604030504040204" pitchFamily="50" charset="-128"/>
              </a:rPr>
              <a:t>)</a:t>
            </a:r>
          </a:p>
        </p:txBody>
      </p:sp>
      <p:sp>
        <p:nvSpPr>
          <p:cNvPr id="33" name="Rectangle 12">
            <a:extLst>
              <a:ext uri="{FF2B5EF4-FFF2-40B4-BE49-F238E27FC236}">
                <a16:creationId xmlns:a16="http://schemas.microsoft.com/office/drawing/2014/main" id="{93D43FC2-CE81-46CB-9358-0683CC26D6CC}"/>
              </a:ext>
            </a:extLst>
          </p:cNvPr>
          <p:cNvSpPr>
            <a:spLocks noChangeArrowheads="1"/>
          </p:cNvSpPr>
          <p:nvPr>
            <p:custDataLst>
              <p:tags r:id="rId16"/>
            </p:custDataLst>
          </p:nvPr>
        </p:nvSpPr>
        <p:spPr bwMode="auto">
          <a:xfrm>
            <a:off x="1910637" y="1652057"/>
            <a:ext cx="6300835" cy="504663"/>
          </a:xfrm>
          <a:prstGeom prst="rect">
            <a:avLst/>
          </a:prstGeom>
          <a:noFill/>
          <a:ln w="9525" algn="ctr">
            <a:solidFill>
              <a:srgbClr val="595959"/>
            </a:solidFill>
            <a:miter lim="800000"/>
            <a:headEnd/>
            <a:tailEnd type="none" w="lg" len="lg"/>
          </a:ln>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500" dirty="0">
                <a:latin typeface="Trebuchet MS" panose="020B0603020202020204" pitchFamily="34" charset="0"/>
                <a:ea typeface="Meiryo UI" panose="020B0604030504040204" pitchFamily="50" charset="-128"/>
              </a:rPr>
              <a:t>XXXXX</a:t>
            </a:r>
          </a:p>
          <a:p>
            <a:pPr marL="324000" lvl="1" indent="-216000">
              <a:buClr>
                <a:schemeClr val="tx2"/>
              </a:buClr>
              <a:buFont typeface="Trebuchet MS" panose="020B0603020202020204" pitchFamily="34" charset="0"/>
              <a:buChar char="•"/>
            </a:pPr>
            <a:r>
              <a:rPr lang="en-US" altLang="ja-JP" sz="1500" dirty="0">
                <a:latin typeface="Trebuchet MS" panose="020B0603020202020204" pitchFamily="34" charset="0"/>
                <a:ea typeface="Meiryo UI" panose="020B0604030504040204" pitchFamily="50" charset="-128"/>
              </a:rPr>
              <a:t>XXXXX</a:t>
            </a:r>
          </a:p>
        </p:txBody>
      </p:sp>
      <p:sp>
        <p:nvSpPr>
          <p:cNvPr id="34" name="Rectangle 12">
            <a:extLst>
              <a:ext uri="{FF2B5EF4-FFF2-40B4-BE49-F238E27FC236}">
                <a16:creationId xmlns:a16="http://schemas.microsoft.com/office/drawing/2014/main" id="{86E93166-5380-4692-B9FF-B21B60DE5723}"/>
              </a:ext>
            </a:extLst>
          </p:cNvPr>
          <p:cNvSpPr>
            <a:spLocks noChangeArrowheads="1"/>
          </p:cNvSpPr>
          <p:nvPr>
            <p:custDataLst>
              <p:tags r:id="rId17"/>
            </p:custDataLst>
          </p:nvPr>
        </p:nvSpPr>
        <p:spPr bwMode="auto">
          <a:xfrm>
            <a:off x="8201081" y="1655910"/>
            <a:ext cx="1474434" cy="497512"/>
          </a:xfrm>
          <a:prstGeom prst="rect">
            <a:avLst/>
          </a:prstGeom>
          <a:solidFill>
            <a:srgbClr val="FF9933"/>
          </a:solidFill>
          <a:ln w="9525" algn="ctr">
            <a:solidFill>
              <a:srgbClr val="595959"/>
            </a:solidFill>
            <a:miter lim="800000"/>
            <a:headEnd/>
            <a:tailEnd type="none" w="lg" len="lg"/>
          </a:ln>
        </p:spPr>
        <p:txBody>
          <a:bodyPr wrap="square" lIns="36000" tIns="36000" rIns="36000" bIns="36000" anchor="ctr"/>
          <a:lstStyle/>
          <a:p>
            <a:pPr algn="ctr"/>
            <a:r>
              <a:rPr lang="zh-TW" altLang="en-US" sz="1600" dirty="0">
                <a:solidFill>
                  <a:schemeClr val="bg1"/>
                </a:solidFill>
                <a:latin typeface="Meiryo UI" panose="020B0604030504040204" pitchFamily="50" charset="-128"/>
                <a:ea typeface="Meiryo UI" panose="020B0604030504040204" pitchFamily="50" charset="-128"/>
              </a:rPr>
              <a:t>実施地域</a:t>
            </a:r>
          </a:p>
        </p:txBody>
      </p:sp>
      <p:sp>
        <p:nvSpPr>
          <p:cNvPr id="39" name="Rectangle 12">
            <a:extLst>
              <a:ext uri="{FF2B5EF4-FFF2-40B4-BE49-F238E27FC236}">
                <a16:creationId xmlns:a16="http://schemas.microsoft.com/office/drawing/2014/main" id="{AFEB9682-2A73-4258-9C0B-EB7A5175272D}"/>
              </a:ext>
            </a:extLst>
          </p:cNvPr>
          <p:cNvSpPr>
            <a:spLocks noChangeArrowheads="1"/>
          </p:cNvSpPr>
          <p:nvPr>
            <p:custDataLst>
              <p:tags r:id="rId18"/>
            </p:custDataLst>
          </p:nvPr>
        </p:nvSpPr>
        <p:spPr bwMode="auto">
          <a:xfrm>
            <a:off x="9675515" y="1654386"/>
            <a:ext cx="1804105" cy="504663"/>
          </a:xfrm>
          <a:prstGeom prst="rect">
            <a:avLst/>
          </a:prstGeom>
          <a:noFill/>
          <a:ln w="9525" algn="ctr">
            <a:solidFill>
              <a:srgbClr val="595959"/>
            </a:solidFill>
            <a:miter lim="800000"/>
            <a:headEnd/>
            <a:tailEnd type="none" w="lg" len="lg"/>
          </a:ln>
        </p:spPr>
        <p:txBody>
          <a:bodyPr wrap="square" lIns="72000" tIns="36000" rIns="36000" bIns="36000" anchor="ctr"/>
          <a:lstStyle/>
          <a:p>
            <a:pPr marL="324000" lvl="1" indent="-216000">
              <a:buClr>
                <a:schemeClr val="tx2"/>
              </a:buClr>
              <a:buFont typeface="Trebuchet MS" panose="020B0603020202020204" pitchFamily="34" charset="0"/>
              <a:buChar char="•"/>
            </a:pPr>
            <a:r>
              <a:rPr lang="en-US" altLang="ja-JP" sz="1500" dirty="0">
                <a:latin typeface="Trebuchet MS" panose="020B0603020202020204" pitchFamily="34" charset="0"/>
                <a:ea typeface="Meiryo UI" panose="020B0604030504040204" pitchFamily="50" charset="-128"/>
              </a:rPr>
              <a:t>XXXXX</a:t>
            </a:r>
          </a:p>
        </p:txBody>
      </p:sp>
    </p:spTree>
    <p:extLst>
      <p:ext uri="{BB962C8B-B14F-4D97-AF65-F5344CB8AC3E}">
        <p14:creationId xmlns:p14="http://schemas.microsoft.com/office/powerpoint/2010/main" val="1835453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5.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20.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3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4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5.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50.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6.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7.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72.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7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7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8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KXFYekK5hEW5iX6z6lfl3Q"/>
</p:tagLst>
</file>

<file path=ppt/theme/theme1.xml><?xml version="1.0" encoding="utf-8"?>
<a:theme xmlns:a="http://schemas.openxmlformats.org/drawingml/2006/main" name="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1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w="76200">
          <a:gradFill flip="none" rotWithShape="1">
            <a:gsLst>
              <a:gs pos="0">
                <a:schemeClr val="accent2"/>
              </a:gs>
              <a:gs pos="100000">
                <a:schemeClr val="tx2"/>
              </a:gs>
            </a:gsLst>
            <a:lin ang="2700000" scaled="1"/>
            <a:tileRect/>
          </a:gradFill>
        </a:ln>
      </a:spPr>
      <a:bodyPr lIns="0" tIns="0" rIns="0" bIns="0" rtlCol="0" anchor="ctr"/>
      <a:lstStyle>
        <a:defPPr algn="ctr">
          <a:lnSpc>
            <a:spcPct val="95000"/>
          </a:lnSpc>
          <a:defRPr sz="2000" kern="0" dirty="0" smtClean="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3.xml><?xml version="1.0" encoding="utf-8"?>
<a:theme xmlns:a="http://schemas.openxmlformats.org/drawingml/2006/main" name="2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1C57"/>
        </a:solidFill>
        <a:ln w="76200" cap="flat" cmpd="sng" algn="ctr">
          <a:noFill/>
          <a:prstDash val="solid"/>
        </a:ln>
        <a:effectLst/>
      </a:spPr>
      <a:bodyPr lIns="0" tIns="0" rIns="0" bIns="0" rtlCol="0" anchor="ctr"/>
      <a:lstStyle>
        <a:defPPr algn="ctr">
          <a:lnSpc>
            <a:spcPct val="95000"/>
          </a:lnSpc>
          <a:defRPr kumimoji="1" sz="2000" kern="0" dirty="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4.xml><?xml version="1.0" encoding="utf-8"?>
<a:theme xmlns:a="http://schemas.openxmlformats.org/drawingml/2006/main" name="3_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5.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BAE528C6A654EB14AA44E0634C5E5" ma:contentTypeVersion="13" ma:contentTypeDescription="Create a new document." ma:contentTypeScope="" ma:versionID="f2cb5b48c9d4e6f51bd42abe2f25c99c">
  <xsd:schema xmlns:xsd="http://www.w3.org/2001/XMLSchema" xmlns:xs="http://www.w3.org/2001/XMLSchema" xmlns:p="http://schemas.microsoft.com/office/2006/metadata/properties" xmlns:ns2="34b26b51-aabd-4154-8f2d-2893005e1202" xmlns:ns3="02580c24-8e69-4160-a50a-eae7d6522470" targetNamespace="http://schemas.microsoft.com/office/2006/metadata/properties" ma:root="true" ma:fieldsID="cfa58d57f8016207a1c9838d1d23442a" ns2:_="" ns3:_="">
    <xsd:import namespace="34b26b51-aabd-4154-8f2d-2893005e1202"/>
    <xsd:import namespace="02580c24-8e69-4160-a50a-eae7d652247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b26b51-aabd-4154-8f2d-2893005e12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1edaf98-933d-48b7-9af8-6bdbb703d060"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580c24-8e69-4160-a50a-eae7d652247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065a368-9e23-41bf-bd75-10fe7af8280c}" ma:internalName="TaxCatchAll" ma:showField="CatchAllData" ma:web="02580c24-8e69-4160-a50a-eae7d65224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b26b51-aabd-4154-8f2d-2893005e1202">
      <Terms xmlns="http://schemas.microsoft.com/office/infopath/2007/PartnerControls"/>
    </lcf76f155ced4ddcb4097134ff3c332f>
    <TaxCatchAll xmlns="02580c24-8e69-4160-a50a-eae7d6522470" xsi:nil="true"/>
  </documentManagement>
</p:properties>
</file>

<file path=customXml/itemProps1.xml><?xml version="1.0" encoding="utf-8"?>
<ds:datastoreItem xmlns:ds="http://schemas.openxmlformats.org/officeDocument/2006/customXml" ds:itemID="{B4E14E3C-05BF-412F-9177-90FBE15719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b26b51-aabd-4154-8f2d-2893005e1202"/>
    <ds:schemaRef ds:uri="02580c24-8e69-4160-a50a-eae7d65224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014451-4F2D-48D7-AE4A-334D2FA1FA06}">
  <ds:schemaRefs>
    <ds:schemaRef ds:uri="http://schemas.microsoft.com/sharepoint/v3/contenttype/forms"/>
  </ds:schemaRefs>
</ds:datastoreItem>
</file>

<file path=customXml/itemProps3.xml><?xml version="1.0" encoding="utf-8"?>
<ds:datastoreItem xmlns:ds="http://schemas.openxmlformats.org/officeDocument/2006/customXml" ds:itemID="{048D820A-8458-47F4-8484-84E243C5180E}">
  <ds:schemaRefs>
    <ds:schemaRef ds:uri="02580c24-8e69-4160-a50a-eae7d6522470"/>
    <ds:schemaRef ds:uri="34b26b51-aabd-4154-8f2d-2893005e12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95</TotalTime>
  <Words>108</Words>
  <Application>Microsoft Office PowerPoint</Application>
  <PresentationFormat>ワイド画面</PresentationFormat>
  <Paragraphs>36</Paragraphs>
  <Slides>1</Slides>
  <Notes>1</Notes>
  <HiddenSlides>0</HiddenSlides>
  <MMClips>0</MMClips>
  <ScaleCrop>false</ScaleCrop>
  <HeadingPairs>
    <vt:vector size="10" baseType="variant">
      <vt:variant>
        <vt:lpstr>使用されているフォント</vt:lpstr>
      </vt:variant>
      <vt:variant>
        <vt:i4>3</vt:i4>
      </vt:variant>
      <vt:variant>
        <vt:lpstr>テーマ</vt:lpstr>
      </vt:variant>
      <vt:variant>
        <vt:i4>4</vt:i4>
      </vt:variant>
      <vt:variant>
        <vt:lpstr>埋め込まれた OLE サーバー</vt:lpstr>
      </vt:variant>
      <vt:variant>
        <vt:i4>1</vt:i4>
      </vt:variant>
      <vt:variant>
        <vt:lpstr>スライド タイトル</vt:lpstr>
      </vt:variant>
      <vt:variant>
        <vt:i4>1</vt:i4>
      </vt:variant>
      <vt:variant>
        <vt:lpstr>目的別スライド ショー</vt:lpstr>
      </vt:variant>
      <vt:variant>
        <vt:i4>1</vt:i4>
      </vt:variant>
    </vt:vector>
  </HeadingPairs>
  <TitlesOfParts>
    <vt:vector size="10" baseType="lpstr">
      <vt:lpstr>Meiryo UI</vt:lpstr>
      <vt:lpstr>Arial</vt:lpstr>
      <vt:lpstr>Trebuchet MS</vt:lpstr>
      <vt:lpstr>BCG Grid 16:9</vt:lpstr>
      <vt:lpstr>1_BCG Grid 16:9</vt:lpstr>
      <vt:lpstr>2_BCG Grid 16:9</vt:lpstr>
      <vt:lpstr>3_BCG Grid 16:9</vt:lpstr>
      <vt:lpstr>think-cell スライド</vt:lpstr>
      <vt:lpstr>XXXXXXXXXXXXXX(取り組みの名称を記載) 1行説明（例：○○を××で解決する△△）</vt:lpstr>
      <vt:lpstr>Format Guide Workshop</vt:lpstr>
    </vt:vector>
  </TitlesOfParts>
  <Company>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各申請元の支援ステータス及び相談事項</dc:title>
  <dc:creator>Boston Consulting Group</dc:creator>
  <cp:lastModifiedBy>Hakamata, Takehiro</cp:lastModifiedBy>
  <cp:revision>2</cp:revision>
  <cp:lastPrinted>2023-06-19T01:40:28Z</cp:lastPrinted>
  <dcterms:created xsi:type="dcterms:W3CDTF">2023-04-17T02:03:59Z</dcterms:created>
  <dcterms:modified xsi:type="dcterms:W3CDTF">2024-03-05T07:06:35Z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488649</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y fmtid="{D5CDD505-2E9C-101B-9397-08002B2CF9AE}" pid="7" name="ContentTypeId">
    <vt:lpwstr>0x010100560BAE528C6A654EB14AA44E0634C5E5</vt:lpwstr>
  </property>
  <property fmtid="{D5CDD505-2E9C-101B-9397-08002B2CF9AE}" pid="8" name="MSIP_Label_b0d5c4f4-7a29-4385-b7a5-afbe2154ae6f_Enabled">
    <vt:lpwstr>true</vt:lpwstr>
  </property>
  <property fmtid="{D5CDD505-2E9C-101B-9397-08002B2CF9AE}" pid="9" name="MSIP_Label_b0d5c4f4-7a29-4385-b7a5-afbe2154ae6f_SetDate">
    <vt:lpwstr>2023-06-30T00:14:03Z</vt:lpwstr>
  </property>
  <property fmtid="{D5CDD505-2E9C-101B-9397-08002B2CF9AE}" pid="10" name="MSIP_Label_b0d5c4f4-7a29-4385-b7a5-afbe2154ae6f_Method">
    <vt:lpwstr>Standard</vt:lpwstr>
  </property>
  <property fmtid="{D5CDD505-2E9C-101B-9397-08002B2CF9AE}" pid="11" name="MSIP_Label_b0d5c4f4-7a29-4385-b7a5-afbe2154ae6f_Name">
    <vt:lpwstr>Confidential</vt:lpwstr>
  </property>
  <property fmtid="{D5CDD505-2E9C-101B-9397-08002B2CF9AE}" pid="12" name="MSIP_Label_b0d5c4f4-7a29-4385-b7a5-afbe2154ae6f_SiteId">
    <vt:lpwstr>2dfb2f0b-4d21-4268-9559-72926144c918</vt:lpwstr>
  </property>
  <property fmtid="{D5CDD505-2E9C-101B-9397-08002B2CF9AE}" pid="13" name="MSIP_Label_b0d5c4f4-7a29-4385-b7a5-afbe2154ae6f_ActionId">
    <vt:lpwstr>acd5bca1-caf6-404e-b8a5-3af8ffc6f119</vt:lpwstr>
  </property>
  <property fmtid="{D5CDD505-2E9C-101B-9397-08002B2CF9AE}" pid="14" name="MSIP_Label_b0d5c4f4-7a29-4385-b7a5-afbe2154ae6f_ContentBits">
    <vt:lpwstr>0</vt:lpwstr>
  </property>
  <property fmtid="{D5CDD505-2E9C-101B-9397-08002B2CF9AE}" pid="15" name="bcgClassification">
    <vt:lpwstr>bcgConfidential</vt:lpwstr>
  </property>
  <property fmtid="{D5CDD505-2E9C-101B-9397-08002B2CF9AE}" pid="16" name="MediaServiceImageTags">
    <vt:lpwstr/>
  </property>
</Properties>
</file>