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trictFirstAndLastChars="0" saveSubsetFonts="1">
  <p:sldMasterIdLst>
    <p:sldMasterId id="2147483648" r:id="rId1"/>
    <p:sldMasterId id="2147483768" r:id="rId2"/>
    <p:sldMasterId id="2147483755" r:id="rId3"/>
    <p:sldMasterId id="2147483660" r:id="rId4"/>
    <p:sldMasterId id="2147483685" r:id="rId5"/>
    <p:sldMasterId id="2147483712" r:id="rId6"/>
    <p:sldMasterId id="2147483780" r:id="rId7"/>
  </p:sldMasterIdLst>
  <p:notesMasterIdLst>
    <p:notesMasterId r:id="rId10"/>
  </p:notesMasterIdLst>
  <p:handoutMasterIdLst>
    <p:handoutMasterId r:id="rId11"/>
  </p:handoutMasterIdLst>
  <p:sldIdLst>
    <p:sldId id="1081" r:id="rId8"/>
    <p:sldId id="1082" r:id="rId9"/>
  </p:sldIdLst>
  <p:sldSz cx="12192000" cy="6858000"/>
  <p:notesSz cx="6805613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/>
        <a:cs typeface="Osaka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/>
        <a:cs typeface="Osaka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/>
        <a:cs typeface="Osaka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/>
        <a:cs typeface="Osaka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/>
        <a:cs typeface="Osaka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Osaka"/>
        <a:cs typeface="Osaka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Osaka"/>
        <a:cs typeface="Osaka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Osaka"/>
        <a:cs typeface="Osaka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Osaka"/>
        <a:cs typeface="Osaka"/>
      </a:defRPr>
    </a:lvl9pPr>
  </p:defaultTextStyle>
  <p:extLst>
    <p:ext uri="{EFAFB233-063F-42B5-8137-9DF3F51BA10A}">
      <p15:sldGuideLst xmlns:p15="http://schemas.microsoft.com/office/powerpoint/2012/main">
        <p15:guide id="1" orient="horz" pos="2064" userDrawn="1">
          <p15:clr>
            <a:srgbClr val="A4A3A4"/>
          </p15:clr>
        </p15:guide>
        <p15:guide id="2" orient="horz" pos="384" userDrawn="1">
          <p15:clr>
            <a:srgbClr val="A4A3A4"/>
          </p15:clr>
        </p15:guide>
        <p15:guide id="3" orient="horz" pos="2725" userDrawn="1">
          <p15:clr>
            <a:srgbClr val="A4A3A4"/>
          </p15:clr>
        </p15:guide>
        <p15:guide id="4" orient="horz" pos="4080" userDrawn="1">
          <p15:clr>
            <a:srgbClr val="A4A3A4"/>
          </p15:clr>
        </p15:guide>
        <p15:guide id="5" orient="horz" pos="1550" userDrawn="1">
          <p15:clr>
            <a:srgbClr val="A4A3A4"/>
          </p15:clr>
        </p15:guide>
        <p15:guide id="6" orient="horz" pos="1286" userDrawn="1">
          <p15:clr>
            <a:srgbClr val="A4A3A4"/>
          </p15:clr>
        </p15:guide>
        <p15:guide id="7" pos="7387" userDrawn="1">
          <p15:clr>
            <a:srgbClr val="A4A3A4"/>
          </p15:clr>
        </p15:guide>
        <p15:guide id="8" pos="280" userDrawn="1">
          <p15:clr>
            <a:srgbClr val="A4A3A4"/>
          </p15:clr>
        </p15:guide>
        <p15:guide id="9" pos="3867" userDrawn="1">
          <p15:clr>
            <a:srgbClr val="A4A3A4"/>
          </p15:clr>
        </p15:guide>
        <p15:guide id="10" pos="4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成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00"/>
    <a:srgbClr val="FF66FF"/>
    <a:srgbClr val="CC9900"/>
    <a:srgbClr val="FFFF99"/>
    <a:srgbClr val="FFFF00"/>
    <a:srgbClr val="3399FF"/>
    <a:srgbClr val="99FF99"/>
    <a:srgbClr val="CCFFCC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CF76FD-5F7E-41C6-AE23-5DC135BACF65}" v="8" dt="2023-03-23T11:13:23.5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221" autoAdjust="0"/>
    <p:restoredTop sz="93378" autoAdjust="0"/>
  </p:normalViewPr>
  <p:slideViewPr>
    <p:cSldViewPr>
      <p:cViewPr varScale="1">
        <p:scale>
          <a:sx n="77" d="100"/>
          <a:sy n="77" d="100"/>
        </p:scale>
        <p:origin x="379" y="72"/>
      </p:cViewPr>
      <p:guideLst>
        <p:guide orient="horz" pos="2064"/>
        <p:guide orient="horz" pos="384"/>
        <p:guide orient="horz" pos="2725"/>
        <p:guide orient="horz" pos="4080"/>
        <p:guide orient="horz" pos="1550"/>
        <p:guide orient="horz" pos="1286"/>
        <p:guide pos="7387"/>
        <p:guide pos="280"/>
        <p:guide pos="3867"/>
        <p:guide pos="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976" y="96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7"/>
            <a:ext cx="2949616" cy="496967"/>
          </a:xfrm>
          <a:prstGeom prst="rect">
            <a:avLst/>
          </a:prstGeom>
        </p:spPr>
        <p:txBody>
          <a:bodyPr vert="horz" lIns="91669" tIns="45834" rIns="91669" bIns="45834" rtlCol="0"/>
          <a:lstStyle>
            <a:lvl1pPr algn="l" eaLnBrk="0" hangingPunct="0">
              <a:defRPr kumimoji="1" sz="1200"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9" y="7"/>
            <a:ext cx="2949616" cy="496967"/>
          </a:xfrm>
          <a:prstGeom prst="rect">
            <a:avLst/>
          </a:prstGeom>
        </p:spPr>
        <p:txBody>
          <a:bodyPr vert="horz" lIns="91669" tIns="45834" rIns="91669" bIns="45834" rtlCol="0"/>
          <a:lstStyle>
            <a:lvl1pPr algn="r" eaLnBrk="0" hangingPunct="0">
              <a:defRPr kumimoji="1" sz="1200"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fld id="{51AC4078-C446-4906-BAB0-511BDBD9567B}" type="datetimeFigureOut">
              <a:rPr lang="ja-JP" altLang="en-US"/>
              <a:pPr>
                <a:defRPr/>
              </a:pPr>
              <a:t>2023/3/23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40671"/>
            <a:ext cx="2949616" cy="496967"/>
          </a:xfrm>
          <a:prstGeom prst="rect">
            <a:avLst/>
          </a:prstGeom>
        </p:spPr>
        <p:txBody>
          <a:bodyPr vert="horz" lIns="91669" tIns="45834" rIns="91669" bIns="45834" rtlCol="0" anchor="b"/>
          <a:lstStyle>
            <a:lvl1pPr algn="l" eaLnBrk="0" hangingPunct="0">
              <a:defRPr kumimoji="1" sz="1200"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9" y="9440671"/>
            <a:ext cx="2949616" cy="496967"/>
          </a:xfrm>
          <a:prstGeom prst="rect">
            <a:avLst/>
          </a:prstGeom>
        </p:spPr>
        <p:txBody>
          <a:bodyPr vert="horz" lIns="91669" tIns="45834" rIns="91669" bIns="45834" rtlCol="0" anchor="b"/>
          <a:lstStyle>
            <a:lvl1pPr algn="r" eaLnBrk="0" hangingPunct="0">
              <a:defRPr kumimoji="1" sz="1200"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fld id="{7C773968-BACA-4AAA-955F-399AFF5FF49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51061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7"/>
            <a:ext cx="2949616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9" tIns="45834" rIns="91669" bIns="4583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999" y="7"/>
            <a:ext cx="294961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9" tIns="45834" rIns="91669" bIns="4583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30987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7933" y="4721187"/>
            <a:ext cx="4989752" cy="4474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9" tIns="45834" rIns="91669" bIns="458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2 レベル</a:t>
            </a:r>
          </a:p>
          <a:p>
            <a:pPr lvl="2"/>
            <a:r>
              <a:rPr lang="ja-JP" altLang="en-US" noProof="0"/>
              <a:t>第 3 レベル</a:t>
            </a:r>
          </a:p>
          <a:p>
            <a:pPr lvl="3"/>
            <a:r>
              <a:rPr lang="ja-JP" altLang="en-US" noProof="0"/>
              <a:t>第 4 レベル</a:t>
            </a:r>
          </a:p>
          <a:p>
            <a:pPr lvl="4"/>
            <a:r>
              <a:rPr lang="ja-JP" altLang="en-US" noProof="0"/>
              <a:t>第 5 レベル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2378"/>
            <a:ext cx="2949616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9" tIns="45834" rIns="91669" bIns="4583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999" y="9442378"/>
            <a:ext cx="2949615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69" tIns="45834" rIns="91669" bIns="4583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fld id="{4B12490C-FB5F-4B1A-88C3-7FF4E276699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000538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Osaka" charset="-128"/>
        <a:cs typeface="Osaka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F7C678-2F29-4BC9-9648-AEEFD44FC4BC}" type="slidenum">
              <a:rPr lang="en-US" altLang="ja-JP" smtClean="0">
                <a:latin typeface="Times" pitchFamily="18" charset="0"/>
                <a:ea typeface="Osaka"/>
                <a:cs typeface="Osaka"/>
              </a:rPr>
              <a:pPr/>
              <a:t>0</a:t>
            </a:fld>
            <a:endParaRPr lang="en-US" altLang="ja-JP">
              <a:latin typeface="Times" pitchFamily="18" charset="0"/>
              <a:ea typeface="Osaka"/>
              <a:cs typeface="Osaka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744538"/>
            <a:ext cx="6630987" cy="3730625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ja-JP">
              <a:latin typeface="Times New Roman" pitchFamily="18" charset="0"/>
              <a:ea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4263646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065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F7C678-2F29-4BC9-9648-AEEFD44FC4BC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065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Osaka"/>
              <a:cs typeface="Osaka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744538"/>
            <a:ext cx="6630987" cy="3730625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ja-JP" dirty="0">
              <a:latin typeface="Times New Roman" pitchFamily="18" charset="0"/>
              <a:ea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1712692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83499" y="6148028"/>
            <a:ext cx="5966288" cy="2007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ja-JP" sz="900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91373" y="6612061"/>
            <a:ext cx="254000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E3E8E-3074-413E-B659-9F15F9CD47F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-11966" y="6048996"/>
            <a:ext cx="3758043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686A9-5F01-412A-AA95-C462B35001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64600" y="990600"/>
            <a:ext cx="2717800" cy="5105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711200" y="990600"/>
            <a:ext cx="7950200" cy="5105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5943600"/>
            <a:ext cx="3758043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8785F-AACE-4A98-84B0-AB675A90F9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6773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9521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7926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8437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3405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489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203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3915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238216" y="2071678"/>
            <a:ext cx="10363200" cy="41148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55573" y="6352727"/>
            <a:ext cx="4910171" cy="1844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52000" y="6537175"/>
            <a:ext cx="254000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C1503-F212-40AD-AA50-6549A3BD0F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タイトル 1"/>
          <p:cNvSpPr txBox="1">
            <a:spLocks/>
          </p:cNvSpPr>
          <p:nvPr userDrawn="1"/>
        </p:nvSpPr>
        <p:spPr bwMode="auto">
          <a:xfrm>
            <a:off x="239349" y="476736"/>
            <a:ext cx="10363200" cy="648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B3"/>
                </a:solidFill>
                <a:latin typeface="+mj-lt"/>
                <a:ea typeface="+mj-ea"/>
                <a:cs typeface="Osaka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B3"/>
                </a:solidFill>
                <a:latin typeface="Arial" charset="0"/>
                <a:ea typeface="Osaka" charset="-128"/>
                <a:cs typeface="Osaka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B3"/>
                </a:solidFill>
                <a:latin typeface="Arial" charset="0"/>
                <a:ea typeface="Osaka" charset="-128"/>
                <a:cs typeface="Osaka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B3"/>
                </a:solidFill>
                <a:latin typeface="Arial" charset="0"/>
                <a:ea typeface="Osaka" charset="-128"/>
                <a:cs typeface="Osaka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B3"/>
                </a:solidFill>
                <a:latin typeface="Arial" charset="0"/>
                <a:ea typeface="Osaka" charset="-128"/>
                <a:cs typeface="Osaka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B3"/>
                </a:solidFill>
                <a:latin typeface="Arial" charset="0"/>
                <a:ea typeface="Osaka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B3"/>
                </a:solidFill>
                <a:latin typeface="Arial" charset="0"/>
                <a:ea typeface="Osaka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B3"/>
                </a:solidFill>
                <a:latin typeface="Arial" charset="0"/>
                <a:ea typeface="Osaka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B3"/>
                </a:solidFill>
                <a:latin typeface="Arial" charset="0"/>
                <a:ea typeface="Osaka" charset="-128"/>
              </a:defRPr>
            </a:lvl9pPr>
          </a:lstStyle>
          <a:p>
            <a:endParaRPr lang="ja-JP" altLang="en-US" sz="3600" kern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3768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30224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33981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10396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38179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1523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2510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43891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58409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775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1957" y="6362700"/>
            <a:ext cx="3758043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94E40-6BEE-403F-96FB-81564B1E09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80220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20828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392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85800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04E37-5053-4D8F-91A7-9889DE5C257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AAD50-21A3-45DE-9022-8A3F1A988FA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E0B74-A070-448D-9D46-75C2ED02C25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FA615-148E-4BAC-82EE-B56FC3C5F7D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DB79A-D562-42EB-AD7B-ED3DF17845F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97295-B894-427E-95DE-8462A8558C6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2192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502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-68587" y="6351968"/>
            <a:ext cx="3758043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 dirty="0"/>
          </a:p>
          <a:p>
            <a:pPr>
              <a:defRPr/>
            </a:pPr>
            <a:endParaRPr lang="en-US" altLang="ja-JP" sz="1000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52000" y="6580568"/>
            <a:ext cx="254000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55A4C-5225-4BEF-ADEB-A953341BE25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3AEF5-E205-4B6A-9A43-FDF3D33A06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87DB-C6B5-4CD4-92AA-7672948ECD2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BCE81-A80D-482E-B908-848D9D9538A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DBB88-A737-4805-A8FD-9CF6A381544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DA340-3E01-4B26-B803-B11476F278A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867508" y="3500439"/>
            <a:ext cx="10456984" cy="73025"/>
          </a:xfrm>
          <a:prstGeom prst="rect">
            <a:avLst/>
          </a:prstGeom>
          <a:gradFill flip="none" rotWithShape="1">
            <a:gsLst>
              <a:gs pos="0">
                <a:srgbClr val="000099"/>
              </a:gs>
              <a:gs pos="50000">
                <a:schemeClr val="bg1">
                  <a:lumMod val="75000"/>
                </a:schemeClr>
              </a:gs>
              <a:gs pos="100000">
                <a:srgbClr val="0000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3485661" y="765176"/>
            <a:ext cx="8706339" cy="36036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349508"/>
            <a:ext cx="10363200" cy="1008063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716338"/>
            <a:ext cx="8534400" cy="766762"/>
          </a:xfrm>
        </p:spPr>
        <p:txBody>
          <a:bodyPr/>
          <a:lstStyle>
            <a:lvl1pPr marL="0" indent="0" algn="ctr">
              <a:buFontTx/>
              <a:buNone/>
              <a:defRPr sz="1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pic>
        <p:nvPicPr>
          <p:cNvPr id="11" name="Picture 4" descr="C:\Documents and Settings\PPwork\My Documents\【work】\09101501JETRO\logo\ロゴ②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4" y="116639"/>
            <a:ext cx="2570132" cy="105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92248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>
          <a:xfrm>
            <a:off x="9370063" y="44624"/>
            <a:ext cx="2844800" cy="260350"/>
          </a:xfrm>
        </p:spPr>
        <p:txBody>
          <a:bodyPr/>
          <a:lstStyle/>
          <a:p>
            <a:pPr>
              <a:defRPr/>
            </a:pPr>
            <a:fld id="{5309FC9C-CACA-405E-B149-67E65B05DD0A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2981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PPwork\My Documents\【work】\09101501JETRO\logo\ロゴ②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9" y="111918"/>
            <a:ext cx="1393759" cy="57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スライド番号プレースホルダ 11"/>
          <p:cNvSpPr>
            <a:spLocks noGrp="1"/>
          </p:cNvSpPr>
          <p:nvPr>
            <p:ph type="sldNum" sz="quarter" idx="11"/>
          </p:nvPr>
        </p:nvSpPr>
        <p:spPr>
          <a:xfrm>
            <a:off x="10761639" y="24720"/>
            <a:ext cx="1419256" cy="260350"/>
          </a:xfrm>
        </p:spPr>
        <p:txBody>
          <a:bodyPr/>
          <a:lstStyle/>
          <a:p>
            <a:pPr>
              <a:defRPr/>
            </a:pPr>
            <a:fld id="{5309FC9C-CACA-405E-B149-67E65B05DD0A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5654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47200" y="44624"/>
            <a:ext cx="2844800" cy="2603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D6483-3768-42AD-98CF-142FFF8768D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6757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4" y="1341446"/>
            <a:ext cx="5392616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89784" y="1341446"/>
            <a:ext cx="5392616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CC57E-3005-41F2-A34C-A13CA58CDE5A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337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9349" y="1603375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011863"/>
            <a:ext cx="3758043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28064-E77C-4C33-AAD9-F1B8CB0FF3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698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698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53DA8-F239-4E5B-83D3-BDEADB9EA28A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8493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C758B-ACA8-451C-B82F-56E8BA492B8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9789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4C0DB-F6E5-44BA-B95B-DCA19653AADE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8089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0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30611-1984-4869-BDFD-9F2BB8D07813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129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0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30611-1984-4869-BDFD-9F2BB8D07813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8516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0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30611-1984-4869-BDFD-9F2BB8D07813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32108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0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30611-1984-4869-BDFD-9F2BB8D07813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7597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0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30611-1984-4869-BDFD-9F2BB8D07813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305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0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30611-1984-4869-BDFD-9F2BB8D07813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2775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10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30611-1984-4869-BDFD-9F2BB8D07813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84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-9592" y="5805264"/>
            <a:ext cx="3758043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377BA-285F-4593-A4F0-2A56169F87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8708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61287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0701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9813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93" y="8"/>
            <a:ext cx="3500308" cy="7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0800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0000">
                <a:srgbClr val="000099">
                  <a:alpha val="29000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47639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ＭＳ Ｐゴシック" pitchFamily="50" charset="-128"/>
                <a:ea typeface="ＭＳ Ｐゴシック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538575151"/>
      </p:ext>
    </p:extLst>
  </p:cSld>
  <p:clrMapOvr>
    <a:masterClrMapping/>
  </p:clrMapOvr>
  <p:transition>
    <p:cover dir="l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PPwork\My Documents\【work】\09101501JETRO\top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"/>
            <a:ext cx="121920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正方形/長方形 4"/>
          <p:cNvSpPr/>
          <p:nvPr userDrawn="1"/>
        </p:nvSpPr>
        <p:spPr>
          <a:xfrm>
            <a:off x="0" y="9"/>
            <a:ext cx="12192000" cy="720725"/>
          </a:xfrm>
          <a:prstGeom prst="rect">
            <a:avLst/>
          </a:prstGeom>
          <a:solidFill>
            <a:srgbClr val="00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9"/>
            <a:ext cx="12192000" cy="7207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9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5962323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Documents and Settings\PPwork\My Documents\【work】\09101501JETRO\logo\ロゴ②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08505" y="47034"/>
            <a:ext cx="1509905" cy="57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 userDrawn="1"/>
        </p:nvSpPr>
        <p:spPr>
          <a:xfrm>
            <a:off x="-48683" y="620688"/>
            <a:ext cx="12240683" cy="72008"/>
          </a:xfrm>
          <a:prstGeom prst="rect">
            <a:avLst/>
          </a:prstGeom>
          <a:gradFill flip="none" rotWithShape="1">
            <a:gsLst>
              <a:gs pos="0">
                <a:srgbClr val="000099"/>
              </a:gs>
              <a:gs pos="50000">
                <a:schemeClr val="bg1">
                  <a:lumMod val="75000"/>
                </a:schemeClr>
              </a:gs>
              <a:gs pos="100000">
                <a:srgbClr val="0000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548680"/>
          </a:xfrm>
        </p:spPr>
        <p:txBody>
          <a:bodyPr>
            <a:normAutofit/>
          </a:bodyPr>
          <a:lstStyle>
            <a:lvl1pPr algn="l"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9591508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>
          <a:xfrm>
            <a:off x="609713" y="274652"/>
            <a:ext cx="10972604" cy="585152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2797616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4" name="正方形/長方形 11"/>
          <p:cNvSpPr/>
          <p:nvPr userDrawn="1"/>
        </p:nvSpPr>
        <p:spPr>
          <a:xfrm>
            <a:off x="8688917" y="8"/>
            <a:ext cx="3503083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>
              <a:solidFill>
                <a:prstClr val="white"/>
              </a:solidFill>
            </a:endParaRPr>
          </a:p>
        </p:txBody>
      </p:sp>
      <p:sp>
        <p:nvSpPr>
          <p:cNvPr id="5" name="正方形/長方形 12"/>
          <p:cNvSpPr/>
          <p:nvPr userDrawn="1"/>
        </p:nvSpPr>
        <p:spPr>
          <a:xfrm>
            <a:off x="19051" y="-4763"/>
            <a:ext cx="12192000" cy="73342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68000"/>
                </a:schemeClr>
              </a:gs>
              <a:gs pos="0">
                <a:schemeClr val="accent5">
                  <a:lumMod val="60000"/>
                  <a:lumOff val="40000"/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>
              <a:solidFill>
                <a:prstClr val="white"/>
              </a:solidFill>
            </a:endParaRPr>
          </a:p>
        </p:txBody>
      </p:sp>
      <p:sp>
        <p:nvSpPr>
          <p:cNvPr id="6" name="正方形/長方形 13"/>
          <p:cNvSpPr/>
          <p:nvPr userDrawn="1"/>
        </p:nvSpPr>
        <p:spPr>
          <a:xfrm>
            <a:off x="0" y="347663"/>
            <a:ext cx="12192000" cy="3857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7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1323" y="-12700"/>
            <a:ext cx="12192000" cy="708001"/>
          </a:xfrm>
        </p:spPr>
        <p:txBody>
          <a:bodyPr>
            <a:normAutofit/>
          </a:bodyPr>
          <a:lstStyle>
            <a:lvl1pPr algn="l"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79579863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4" name="正方形/長方形 11"/>
          <p:cNvSpPr/>
          <p:nvPr userDrawn="1"/>
        </p:nvSpPr>
        <p:spPr>
          <a:xfrm>
            <a:off x="8688917" y="8"/>
            <a:ext cx="3503083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>
              <a:solidFill>
                <a:prstClr val="white"/>
              </a:solidFill>
            </a:endParaRPr>
          </a:p>
        </p:txBody>
      </p:sp>
      <p:sp>
        <p:nvSpPr>
          <p:cNvPr id="5" name="正方形/長方形 12"/>
          <p:cNvSpPr/>
          <p:nvPr userDrawn="1"/>
        </p:nvSpPr>
        <p:spPr>
          <a:xfrm>
            <a:off x="19051" y="-4763"/>
            <a:ext cx="12192000" cy="73342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68000"/>
                </a:schemeClr>
              </a:gs>
              <a:gs pos="0">
                <a:schemeClr val="accent5">
                  <a:lumMod val="60000"/>
                  <a:lumOff val="40000"/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>
              <a:solidFill>
                <a:prstClr val="white"/>
              </a:solidFill>
            </a:endParaRPr>
          </a:p>
        </p:txBody>
      </p:sp>
      <p:sp>
        <p:nvSpPr>
          <p:cNvPr id="6" name="正方形/長方形 13"/>
          <p:cNvSpPr/>
          <p:nvPr userDrawn="1"/>
        </p:nvSpPr>
        <p:spPr>
          <a:xfrm>
            <a:off x="0" y="347663"/>
            <a:ext cx="12192000" cy="3857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7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1323" y="-12700"/>
            <a:ext cx="12192000" cy="708001"/>
          </a:xfrm>
        </p:spPr>
        <p:txBody>
          <a:bodyPr>
            <a:normAutofit/>
          </a:bodyPr>
          <a:lstStyle>
            <a:lvl1pPr algn="l"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2706538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-18987" y="5805264"/>
            <a:ext cx="3758043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52000" y="6446021"/>
            <a:ext cx="254000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E0CD0-1F43-409D-86FB-9BBE4E73CA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4" name="正方形/長方形 11"/>
          <p:cNvSpPr/>
          <p:nvPr userDrawn="1"/>
        </p:nvSpPr>
        <p:spPr>
          <a:xfrm>
            <a:off x="8688917" y="8"/>
            <a:ext cx="3503083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>
              <a:solidFill>
                <a:prstClr val="white"/>
              </a:solidFill>
            </a:endParaRPr>
          </a:p>
        </p:txBody>
      </p:sp>
      <p:sp>
        <p:nvSpPr>
          <p:cNvPr id="5" name="正方形/長方形 12"/>
          <p:cNvSpPr/>
          <p:nvPr userDrawn="1"/>
        </p:nvSpPr>
        <p:spPr>
          <a:xfrm>
            <a:off x="19051" y="-4763"/>
            <a:ext cx="12192000" cy="73342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68000"/>
                </a:schemeClr>
              </a:gs>
              <a:gs pos="0">
                <a:schemeClr val="accent5">
                  <a:lumMod val="60000"/>
                  <a:lumOff val="40000"/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>
              <a:solidFill>
                <a:prstClr val="white"/>
              </a:solidFill>
            </a:endParaRPr>
          </a:p>
        </p:txBody>
      </p:sp>
      <p:sp>
        <p:nvSpPr>
          <p:cNvPr id="6" name="正方形/長方形 13"/>
          <p:cNvSpPr/>
          <p:nvPr userDrawn="1"/>
        </p:nvSpPr>
        <p:spPr>
          <a:xfrm>
            <a:off x="0" y="347663"/>
            <a:ext cx="12192000" cy="3857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7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1323" y="-12700"/>
            <a:ext cx="12192000" cy="708001"/>
          </a:xfrm>
        </p:spPr>
        <p:txBody>
          <a:bodyPr>
            <a:normAutofit/>
          </a:bodyPr>
          <a:lstStyle>
            <a:lvl1pPr algn="l"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332193019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867508" y="3500439"/>
            <a:ext cx="10456984" cy="73025"/>
          </a:xfrm>
          <a:prstGeom prst="rect">
            <a:avLst/>
          </a:prstGeom>
          <a:gradFill flip="none" rotWithShape="1">
            <a:gsLst>
              <a:gs pos="0">
                <a:srgbClr val="000099"/>
              </a:gs>
              <a:gs pos="50000">
                <a:schemeClr val="bg1">
                  <a:lumMod val="75000"/>
                </a:schemeClr>
              </a:gs>
              <a:gs pos="100000">
                <a:srgbClr val="0000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3485661" y="765176"/>
            <a:ext cx="8706339" cy="36036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349508"/>
            <a:ext cx="10363200" cy="1008063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716338"/>
            <a:ext cx="8534400" cy="766762"/>
          </a:xfrm>
        </p:spPr>
        <p:txBody>
          <a:bodyPr/>
          <a:lstStyle>
            <a:lvl1pPr marL="0" indent="0" algn="ctr">
              <a:buFontTx/>
              <a:buNone/>
              <a:defRPr sz="1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pic>
        <p:nvPicPr>
          <p:cNvPr id="11" name="Picture 4" descr="C:\Documents and Settings\PPwork\My Documents\【work】\09101501JETRO\logo\ロゴ②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4" y="116639"/>
            <a:ext cx="2570132" cy="105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3596685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>
          <a:xfrm>
            <a:off x="9370063" y="44624"/>
            <a:ext cx="2844800" cy="260350"/>
          </a:xfrm>
        </p:spPr>
        <p:txBody>
          <a:bodyPr/>
          <a:lstStyle/>
          <a:p>
            <a:pPr>
              <a:defRPr/>
            </a:pPr>
            <a:fld id="{5309FC9C-CACA-405E-B149-67E65B05DD0A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35324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PPwork\My Documents\【work】\09101501JETRO\logo\ロゴ②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9" y="111918"/>
            <a:ext cx="1393759" cy="57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スライド番号プレースホルダ 11"/>
          <p:cNvSpPr>
            <a:spLocks noGrp="1"/>
          </p:cNvSpPr>
          <p:nvPr>
            <p:ph type="sldNum" sz="quarter" idx="11"/>
          </p:nvPr>
        </p:nvSpPr>
        <p:spPr>
          <a:xfrm>
            <a:off x="10761639" y="24720"/>
            <a:ext cx="1419256" cy="260350"/>
          </a:xfrm>
        </p:spPr>
        <p:txBody>
          <a:bodyPr/>
          <a:lstStyle/>
          <a:p>
            <a:pPr>
              <a:defRPr/>
            </a:pPr>
            <a:fld id="{5309FC9C-CACA-405E-B149-67E65B05DD0A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87722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47200" y="44624"/>
            <a:ext cx="2844800" cy="2603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D6483-3768-42AD-98CF-142FFF8768D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42866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4" y="1341446"/>
            <a:ext cx="5392616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89784" y="1341446"/>
            <a:ext cx="5392616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CC57E-3005-41F2-A34C-A13CA58CDE5A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1879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698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698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53DA8-F239-4E5B-83D3-BDEADB9EA28A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05490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C758B-ACA8-451C-B82F-56E8BA492B8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556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36061" y="6597650"/>
            <a:ext cx="2844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US" altLang="ja-JP" sz="1800" dirty="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4C0DB-F6E5-44BA-B95B-DCA19653AADE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8817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  <p:sp>
        <p:nvSpPr>
          <p:cNvPr id="10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30611-1984-4869-BDFD-9F2BB8D07813}" type="slidenum">
              <a:rPr lang="ja-JP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294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988252" y="155679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0595" y="6248400"/>
            <a:ext cx="3758043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EE2D9-AA97-4457-A294-7C94698E87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33425"/>
          </a:xfrm>
          <a:prstGeom prst="rect">
            <a:avLst/>
          </a:prstGeom>
          <a:gradFill>
            <a:gsLst>
              <a:gs pos="0">
                <a:srgbClr val="3333FF">
                  <a:alpha val="49804"/>
                </a:srgbClr>
              </a:gs>
              <a:gs pos="30000">
                <a:srgbClr val="3333FF">
                  <a:alpha val="49804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9" name="フッター プレースホルダ 4"/>
          <p:cNvSpPr>
            <a:spLocks noGrp="1"/>
          </p:cNvSpPr>
          <p:nvPr>
            <p:ph type="ftr" sz="quarter" idx="10"/>
          </p:nvPr>
        </p:nvSpPr>
        <p:spPr>
          <a:xfrm>
            <a:off x="4263292" y="6597650"/>
            <a:ext cx="3860800" cy="260350"/>
          </a:xfrm>
          <a:prstGeom prst="rect">
            <a:avLst/>
          </a:prstGeom>
        </p:spPr>
        <p:txBody>
          <a:bodyPr/>
          <a:lstStyle>
            <a:lvl1pPr>
              <a:defRPr dirty="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>
              <a:solidFill>
                <a:prstClr val="black"/>
              </a:solidFill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6979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93" y="8"/>
            <a:ext cx="3500308" cy="7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正方形/長方形 11"/>
          <p:cNvSpPr/>
          <p:nvPr userDrawn="1"/>
        </p:nvSpPr>
        <p:spPr>
          <a:xfrm>
            <a:off x="8688288" y="8"/>
            <a:ext cx="3503712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8"/>
            <a:ext cx="12192000" cy="708001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50000">
                <a:srgbClr val="000099">
                  <a:alpha val="29000"/>
                </a:srgb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14" name="正方形/長方形 13"/>
          <p:cNvSpPr/>
          <p:nvPr userDrawn="1"/>
        </p:nvSpPr>
        <p:spPr>
          <a:xfrm>
            <a:off x="0" y="347639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8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ＭＳ Ｐゴシック" pitchFamily="50" charset="-128"/>
                <a:ea typeface="ＭＳ Ｐゴシック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20203943"/>
      </p:ext>
    </p:extLst>
  </p:cSld>
  <p:clrMapOvr>
    <a:masterClrMapping/>
  </p:clrMapOvr>
  <p:transition>
    <p:cover dir="l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PPwork\My Documents\【work】\09101501JETRO\top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"/>
            <a:ext cx="121920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正方形/長方形 4"/>
          <p:cNvSpPr/>
          <p:nvPr userDrawn="1"/>
        </p:nvSpPr>
        <p:spPr>
          <a:xfrm>
            <a:off x="0" y="9"/>
            <a:ext cx="12192000" cy="720725"/>
          </a:xfrm>
          <a:prstGeom prst="rect">
            <a:avLst/>
          </a:prstGeom>
          <a:solidFill>
            <a:srgbClr val="0033CC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9"/>
            <a:ext cx="12192000" cy="7207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373063"/>
            <a:ext cx="12192000" cy="3603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9"/>
            <a:ext cx="12192000" cy="708001"/>
          </a:xfrm>
        </p:spPr>
        <p:txBody>
          <a:bodyPr>
            <a:normAutofit/>
          </a:bodyPr>
          <a:lstStyle>
            <a:lvl1pPr algn="l">
              <a:defRPr sz="2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510302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Documents and Settings\PPwork\My Documents\【work】\09101501JETRO\logo\ロゴ②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08505" y="47034"/>
            <a:ext cx="1509905" cy="57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 userDrawn="1"/>
        </p:nvSpPr>
        <p:spPr>
          <a:xfrm>
            <a:off x="-48683" y="620688"/>
            <a:ext cx="12240683" cy="72008"/>
          </a:xfrm>
          <a:prstGeom prst="rect">
            <a:avLst/>
          </a:prstGeom>
          <a:gradFill flip="none" rotWithShape="1">
            <a:gsLst>
              <a:gs pos="0">
                <a:srgbClr val="000099"/>
              </a:gs>
              <a:gs pos="50000">
                <a:schemeClr val="bg1">
                  <a:lumMod val="75000"/>
                </a:schemeClr>
              </a:gs>
              <a:gs pos="100000">
                <a:srgbClr val="0000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548680"/>
          </a:xfrm>
        </p:spPr>
        <p:txBody>
          <a:bodyPr>
            <a:normAutofit/>
          </a:bodyPr>
          <a:lstStyle>
            <a:lvl1pPr algn="l"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709901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>
          <a:xfrm>
            <a:off x="609713" y="274652"/>
            <a:ext cx="10972604" cy="585152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7302173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JPEG\Vol_149\GD191_L.jpg"/>
          <p:cNvPicPr>
            <a:picLocks noChangeAspect="1" noChangeArrowheads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688288" y="8"/>
            <a:ext cx="3503712" cy="733425"/>
          </a:xfrm>
          <a:prstGeom prst="rect">
            <a:avLst/>
          </a:prstGeom>
          <a:noFill/>
        </p:spPr>
      </p:pic>
      <p:sp>
        <p:nvSpPr>
          <p:cNvPr id="4" name="正方形/長方形 11"/>
          <p:cNvSpPr/>
          <p:nvPr userDrawn="1"/>
        </p:nvSpPr>
        <p:spPr>
          <a:xfrm>
            <a:off x="8688917" y="8"/>
            <a:ext cx="3503083" cy="733425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0">
              <a:solidFill>
                <a:prstClr val="white"/>
              </a:solidFill>
            </a:endParaRPr>
          </a:p>
        </p:txBody>
      </p:sp>
      <p:sp>
        <p:nvSpPr>
          <p:cNvPr id="5" name="正方形/長方形 12"/>
          <p:cNvSpPr/>
          <p:nvPr userDrawn="1"/>
        </p:nvSpPr>
        <p:spPr>
          <a:xfrm>
            <a:off x="19051" y="-4763"/>
            <a:ext cx="12192000" cy="73342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68000"/>
                </a:schemeClr>
              </a:gs>
              <a:gs pos="0">
                <a:schemeClr val="accent5">
                  <a:lumMod val="60000"/>
                  <a:lumOff val="40000"/>
                  <a:alpha val="66000"/>
                </a:schemeClr>
              </a:gs>
              <a:gs pos="100000">
                <a:schemeClr val="bg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sz="1800">
              <a:solidFill>
                <a:prstClr val="white"/>
              </a:solidFill>
            </a:endParaRPr>
          </a:p>
        </p:txBody>
      </p:sp>
      <p:sp>
        <p:nvSpPr>
          <p:cNvPr id="6" name="正方形/長方形 13"/>
          <p:cNvSpPr/>
          <p:nvPr userDrawn="1"/>
        </p:nvSpPr>
        <p:spPr>
          <a:xfrm>
            <a:off x="0" y="347663"/>
            <a:ext cx="12192000" cy="3857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7" name="正方形/長方形 7"/>
          <p:cNvSpPr/>
          <p:nvPr userDrawn="1"/>
        </p:nvSpPr>
        <p:spPr>
          <a:xfrm>
            <a:off x="1" y="6570672"/>
            <a:ext cx="11239500" cy="287337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1323" y="-12700"/>
            <a:ext cx="12192000" cy="708001"/>
          </a:xfrm>
        </p:spPr>
        <p:txBody>
          <a:bodyPr>
            <a:normAutofit/>
          </a:bodyPr>
          <a:lstStyle>
            <a:lvl1pPr algn="l"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3192520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1"/>
          <p:cNvSpPr>
            <a:spLocks noGrp="1"/>
          </p:cNvSpPr>
          <p:nvPr>
            <p:ph type="sldNum" sz="quarter" idx="4"/>
          </p:nvPr>
        </p:nvSpPr>
        <p:spPr>
          <a:xfrm>
            <a:off x="9347200" y="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defRPr>
            </a:lvl1pPr>
          </a:lstStyle>
          <a:p>
            <a:fld id="{101AF7D9-A2C4-4C07-B40F-31560EBD1FE8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0544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83499" y="6148028"/>
            <a:ext cx="5966288" cy="2007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EF3F48B-EB0D-4E3B-BAC8-96DEFF1C8EE1}" type="datetime1">
              <a:rPr lang="en-US" altLang="ja-JP" sz="900" smtClean="0">
                <a:solidFill>
                  <a:prstClr val="black"/>
                </a:solidFill>
              </a:rPr>
              <a:t>3/23/2023</a:t>
            </a:fld>
            <a:endParaRPr lang="en-US" altLang="ja-JP" sz="900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91373" y="6612061"/>
            <a:ext cx="254000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E3E8E-3074-413E-B659-9F15F9CD47F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49539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201932"/>
            <a:ext cx="3758043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sz="1000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049A4-A0DC-4B27-BDE9-18F7554A12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349" y="1184185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/>
              <a:t>Click to edit Master text styles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35027" y="65722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fld id="{3AF9895C-2818-416B-BDC5-F9CB8343F9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Rectangle 5"/>
          <p:cNvSpPr txBox="1">
            <a:spLocks noChangeArrowheads="1"/>
          </p:cNvSpPr>
          <p:nvPr userDrawn="1"/>
        </p:nvSpPr>
        <p:spPr bwMode="auto">
          <a:xfrm>
            <a:off x="0" y="6629400"/>
            <a:ext cx="3860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 anchor="b">
            <a:normAutofit/>
          </a:bodyPr>
          <a:lstStyle>
            <a:lvl1pPr>
              <a:defRPr/>
            </a:lvl1pPr>
          </a:lstStyle>
          <a:p>
            <a:pPr eaLnBrk="0" hangingPunct="0">
              <a:defRPr/>
            </a:pPr>
            <a:r>
              <a:rPr lang="en-US" altLang="ja-JP" sz="800" dirty="0">
                <a:latin typeface="Century" pitchFamily="18" charset="0"/>
                <a:ea typeface="ＭＳ 明朝" pitchFamily="17" charset="-128"/>
              </a:rPr>
              <a:t>Copyright (C) 2023 JETRO.</a:t>
            </a:r>
            <a:r>
              <a:rPr lang="en-US" altLang="ja-JP" sz="800" dirty="0">
                <a:latin typeface="ＭＳ 明朝" pitchFamily="17" charset="-128"/>
                <a:ea typeface="ＭＳ 明朝" pitchFamily="17" charset="-128"/>
              </a:rPr>
              <a:t> </a:t>
            </a:r>
            <a:r>
              <a:rPr lang="en-US" altLang="ja-JP" sz="800" dirty="0">
                <a:latin typeface="Century" pitchFamily="18" charset="0"/>
                <a:ea typeface="ＭＳ 明朝" pitchFamily="17" charset="-128"/>
              </a:rPr>
              <a:t>All rights reserved.</a:t>
            </a:r>
            <a:r>
              <a:rPr lang="en-US" altLang="ja-JP" sz="800" dirty="0"/>
              <a:t> </a:t>
            </a:r>
          </a:p>
        </p:txBody>
      </p:sp>
      <p:sp>
        <p:nvSpPr>
          <p:cNvPr id="3" name="正方形/長方形 2"/>
          <p:cNvSpPr/>
          <p:nvPr userDrawn="1"/>
        </p:nvSpPr>
        <p:spPr bwMode="auto">
          <a:xfrm>
            <a:off x="0" y="404664"/>
            <a:ext cx="12192000" cy="758406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Osaka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573" y="44625"/>
            <a:ext cx="968099" cy="3270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+mj-lt"/>
          <a:ea typeface="+mj-ea"/>
          <a:cs typeface="Osak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Arial" charset="0"/>
          <a:ea typeface="Osaka" charset="-128"/>
          <a:cs typeface="Osak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Arial" charset="0"/>
          <a:ea typeface="Osaka" charset="-128"/>
          <a:cs typeface="Osak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Arial" charset="0"/>
          <a:ea typeface="Osaka" charset="-128"/>
          <a:cs typeface="Osak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Arial" charset="0"/>
          <a:ea typeface="Osaka" charset="-128"/>
          <a:cs typeface="Osaka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Arial" charset="0"/>
          <a:ea typeface="Osaka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Arial" charset="0"/>
          <a:ea typeface="Osaka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Arial" charset="0"/>
          <a:ea typeface="Osaka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Arial" charset="0"/>
          <a:ea typeface="Osaka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Osaka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  <a:cs typeface="Osaka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Osaka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Osaka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  <a:cs typeface="Osaka"/>
        </a:defRPr>
      </a:lvl5pPr>
      <a:lvl6pPr marL="222885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68605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14325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60045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6D772-693A-4CDE-AACD-BB689FBAC10C}" type="datetimeFigureOut">
              <a:rPr kumimoji="1" lang="ja-JP" altLang="en-US" smtClean="0"/>
              <a:t>2023/3/23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946BB-9B0D-47F4-8844-A296E9D1D3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92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829-CA0F-49DC-9938-1A386834A8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119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3075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kumimoji="1" sz="1200">
                <a:solidFill>
                  <a:schemeClr val="tx1">
                    <a:tint val="75000"/>
                  </a:schemeClr>
                </a:solidFill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kumimoji="1" sz="1200">
                <a:solidFill>
                  <a:schemeClr val="tx1">
                    <a:tint val="75000"/>
                  </a:schemeClr>
                </a:solidFill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kumimoji="1" sz="1200">
                <a:solidFill>
                  <a:schemeClr val="tx1">
                    <a:tint val="75000"/>
                  </a:schemeClr>
                </a:solidFill>
                <a:latin typeface="Times" charset="0"/>
                <a:ea typeface="Osaka" charset="-128"/>
                <a:cs typeface="+mn-cs"/>
              </a:defRPr>
            </a:lvl1pPr>
          </a:lstStyle>
          <a:p>
            <a:pPr>
              <a:defRPr/>
            </a:pPr>
            <a:fld id="{450E1E6B-5AEC-44E1-AE99-8EA0729DE94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336062" y="6524633"/>
            <a:ext cx="11519877" cy="73025"/>
          </a:xfrm>
          <a:prstGeom prst="rect">
            <a:avLst/>
          </a:prstGeom>
          <a:gradFill flip="none" rotWithShape="1">
            <a:gsLst>
              <a:gs pos="0">
                <a:srgbClr val="000099"/>
              </a:gs>
              <a:gs pos="50000">
                <a:schemeClr val="bg1">
                  <a:lumMod val="75000"/>
                </a:schemeClr>
              </a:gs>
              <a:gs pos="100000">
                <a:srgbClr val="0000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46184" y="765175"/>
            <a:ext cx="11521832" cy="71438"/>
          </a:xfrm>
          <a:prstGeom prst="rect">
            <a:avLst/>
          </a:prstGeom>
          <a:gradFill flip="none" rotWithShape="1">
            <a:gsLst>
              <a:gs pos="0">
                <a:srgbClr val="000099"/>
              </a:gs>
              <a:gs pos="50000">
                <a:schemeClr val="bg1">
                  <a:lumMod val="75000"/>
                </a:schemeClr>
              </a:gs>
              <a:gs pos="100000">
                <a:srgbClr val="0000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2400" dirty="0">
              <a:solidFill>
                <a:prstClr val="white"/>
              </a:solidFill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36065" y="115896"/>
            <a:ext cx="1152183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341446"/>
            <a:ext cx="109728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9347200" y="-3440"/>
            <a:ext cx="28448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309FC9C-CACA-405E-B149-67E65B05DD0A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15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709" r:id="rId24"/>
    <p:sldLayoutId id="2147483710" r:id="rId25"/>
    <p:sldLayoutId id="2147483711" r:id="rId2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336062" y="6524633"/>
            <a:ext cx="11519877" cy="73025"/>
          </a:xfrm>
          <a:prstGeom prst="rect">
            <a:avLst/>
          </a:prstGeom>
          <a:gradFill flip="none" rotWithShape="1">
            <a:gsLst>
              <a:gs pos="0">
                <a:srgbClr val="000099"/>
              </a:gs>
              <a:gs pos="50000">
                <a:schemeClr val="bg1">
                  <a:lumMod val="75000"/>
                </a:schemeClr>
              </a:gs>
              <a:gs pos="100000">
                <a:srgbClr val="0000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46184" y="765175"/>
            <a:ext cx="11521832" cy="71438"/>
          </a:xfrm>
          <a:prstGeom prst="rect">
            <a:avLst/>
          </a:prstGeom>
          <a:gradFill flip="none" rotWithShape="1">
            <a:gsLst>
              <a:gs pos="0">
                <a:srgbClr val="000099"/>
              </a:gs>
              <a:gs pos="50000">
                <a:schemeClr val="bg1">
                  <a:lumMod val="75000"/>
                </a:schemeClr>
              </a:gs>
              <a:gs pos="100000">
                <a:srgbClr val="0000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800" dirty="0">
              <a:solidFill>
                <a:prstClr val="white"/>
              </a:solidFill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36065" y="115896"/>
            <a:ext cx="1152183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341446"/>
            <a:ext cx="109728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9347200" y="-3440"/>
            <a:ext cx="28448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309FC9C-CACA-405E-B149-67E65B05DD0A}" type="slidenum">
              <a:rPr kumimoji="1" lang="en-US" altLang="ja-JP">
                <a:solidFill>
                  <a:prstClr val="black"/>
                </a:solidFill>
                <a:cs typeface="+mn-cs"/>
              </a:rPr>
              <a:pPr>
                <a:defRPr/>
              </a:pPr>
              <a:t>‹#›</a:t>
            </a:fld>
            <a:endParaRPr kumimoji="1" lang="en-US" altLang="ja-JP" dirty="0">
              <a:solidFill>
                <a:prstClr val="black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7602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349" y="1184185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/>
              <a:t>Click to edit Master text styles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635027" y="65722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charset="0"/>
                <a:ea typeface="Times New Roman" charset="-128"/>
                <a:cs typeface="Times New Roman"/>
              </a:defRPr>
            </a:lvl1pPr>
          </a:lstStyle>
          <a:p>
            <a:pPr>
              <a:defRPr/>
            </a:pPr>
            <a:fld id="{3AF9895C-2818-416B-BDC5-F9CB8343F97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9" name="Rectangle 5"/>
          <p:cNvSpPr txBox="1">
            <a:spLocks noChangeArrowheads="1"/>
          </p:cNvSpPr>
          <p:nvPr userDrawn="1"/>
        </p:nvSpPr>
        <p:spPr bwMode="auto">
          <a:xfrm>
            <a:off x="0" y="6629400"/>
            <a:ext cx="3860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 anchor="b">
            <a:normAutofit/>
          </a:bodyPr>
          <a:lstStyle>
            <a:lvl1pPr>
              <a:defRPr/>
            </a:lvl1pPr>
          </a:lstStyle>
          <a:p>
            <a:pPr eaLnBrk="0" hangingPunct="0">
              <a:defRPr/>
            </a:pPr>
            <a:r>
              <a:rPr lang="en-US" altLang="ja-JP" sz="800" dirty="0">
                <a:latin typeface="Times New Roman" pitchFamily="18" charset="0"/>
                <a:ea typeface="Times New Roman" pitchFamily="17" charset="-128"/>
              </a:rPr>
              <a:t>Copyright (C) 2023 JETRO. All rights reserved.</a:t>
            </a:r>
          </a:p>
        </p:txBody>
      </p:sp>
      <p:sp>
        <p:nvSpPr>
          <p:cNvPr id="3" name="正方形/長方形 2"/>
          <p:cNvSpPr/>
          <p:nvPr userDrawn="1"/>
        </p:nvSpPr>
        <p:spPr bwMode="auto">
          <a:xfrm>
            <a:off x="0" y="404665"/>
            <a:ext cx="12192000" cy="638525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  <a:ea typeface="Times New Roman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573" y="44625"/>
            <a:ext cx="968099" cy="32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523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Times New Roman"/>
          <a:ea typeface="Times New Roman"/>
          <a:cs typeface="Times New Roman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Times New Roman" charset="0"/>
          <a:ea typeface="Times New Roman" charset="-128"/>
          <a:cs typeface="Times New Roman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Times New Roman" charset="0"/>
          <a:ea typeface="Times New Roman" charset="-128"/>
          <a:cs typeface="Times New Roman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Times New Roman" charset="0"/>
          <a:ea typeface="Times New Roman" charset="-128"/>
          <a:cs typeface="Times New Roman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Times New Roman" charset="0"/>
          <a:ea typeface="Times New Roman" charset="-128"/>
          <a:cs typeface="Times New Roman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Times New Roman" charset="0"/>
          <a:ea typeface="Times New Roman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Times New Roman" charset="0"/>
          <a:ea typeface="Times New Roman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Times New Roman" charset="0"/>
          <a:ea typeface="Times New Roman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B3"/>
          </a:solidFill>
          <a:latin typeface="Times New Roman" charset="0"/>
          <a:ea typeface="Times New Roman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/>
          <a:ea typeface="Times New Roman"/>
          <a:cs typeface="Times New Roman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Times New Roman"/>
          <a:ea typeface="Times New Roman"/>
          <a:cs typeface="Times New Roman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Times New Roman"/>
          <a:ea typeface="Times New Roman"/>
          <a:cs typeface="Times New Roman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Times New Roman"/>
          <a:ea typeface="Times New Roman"/>
          <a:cs typeface="Times New Roman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/>
          <a:ea typeface="Times New Roman"/>
          <a:cs typeface="Times New Roman"/>
        </a:defRPr>
      </a:lvl5pPr>
      <a:lvl6pPr marL="222885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/>
          <a:ea typeface="Times New Roman"/>
        </a:defRPr>
      </a:lvl6pPr>
      <a:lvl7pPr marL="268605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/>
          <a:ea typeface="Times New Roman"/>
        </a:defRPr>
      </a:lvl7pPr>
      <a:lvl8pPr marL="314325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/>
          <a:ea typeface="Times New Roman"/>
        </a:defRPr>
      </a:lvl8pPr>
      <a:lvl9pPr marL="360045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/>
          <a:ea typeface="Times New Roman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Times New Roman"/>
          <a:ea typeface="Times New Roman"/>
          <a:cs typeface="Times New Roman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Times New Roman"/>
          <a:ea typeface="Times New Roman"/>
          <a:cs typeface="Times New Roman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Times New Roman"/>
          <a:ea typeface="Times New Roman"/>
          <a:cs typeface="Times New Roman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Times New Roman"/>
          <a:ea typeface="Times New Roman"/>
          <a:cs typeface="Times New Roman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Times New Roman"/>
          <a:ea typeface="Times New Roman"/>
          <a:cs typeface="Times New Roman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Times New Roman"/>
          <a:ea typeface="Times New Roman"/>
          <a:cs typeface="Times New Roman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Times New Roman"/>
          <a:ea typeface="Times New Roman"/>
          <a:cs typeface="Times New Roman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Times New Roman"/>
          <a:ea typeface="Times New Roman"/>
          <a:cs typeface="Times New Roman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Times New Roman"/>
          <a:ea typeface="Times New Roman"/>
          <a:cs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bie.lif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ctrTitle"/>
          </p:nvPr>
        </p:nvSpPr>
        <p:spPr>
          <a:xfrm>
            <a:off x="1932760" y="481156"/>
            <a:ext cx="7944264" cy="648072"/>
          </a:xfrm>
        </p:spPr>
        <p:txBody>
          <a:bodyPr/>
          <a:lstStyle/>
          <a:p>
            <a:pPr algn="ctr"/>
            <a:r>
              <a:rPr kumimoji="1" lang="ja-JP" altLang="en-US" sz="3200" b="1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企業名○○○○○○〇</a:t>
            </a:r>
            <a:endParaRPr kumimoji="1" lang="ja-JP" altLang="en-US" b="1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cxnSp>
        <p:nvCxnSpPr>
          <p:cNvPr id="6" name="直線コネクタ 5"/>
          <p:cNvCxnSpPr/>
          <p:nvPr/>
        </p:nvCxnSpPr>
        <p:spPr>
          <a:xfrm>
            <a:off x="263352" y="2639977"/>
            <a:ext cx="3929912" cy="17141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テキスト ボックス 30">
            <a:extLst>
              <a:ext uri="{FF2B5EF4-FFF2-40B4-BE49-F238E27FC236}">
                <a16:creationId xmlns:a16="http://schemas.microsoft.com/office/drawing/2014/main" id="{7FC42E28-2D8C-4846-B98E-09CCDBAA24AD}"/>
              </a:ext>
            </a:extLst>
          </p:cNvPr>
          <p:cNvSpPr txBox="1"/>
          <p:nvPr/>
        </p:nvSpPr>
        <p:spPr>
          <a:xfrm>
            <a:off x="1953447" y="1325168"/>
            <a:ext cx="3365092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ja-JP" altLang="en-US" sz="1400" dirty="0">
                <a:solidFill>
                  <a:schemeClr val="tx2">
                    <a:lumMod val="75000"/>
                  </a:schemeClr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Arial"/>
              </a:rPr>
              <a:t>所在地：</a:t>
            </a:r>
            <a:endParaRPr lang="en-US" sz="1400" dirty="0">
              <a:latin typeface="游ゴシック Medium" panose="020B0500000000000000" pitchFamily="50" charset="-128"/>
              <a:ea typeface="游ゴシック Medium" panose="020B0500000000000000" pitchFamily="50" charset="-128"/>
              <a:cs typeface="Times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ja-JP" altLang="en-US" sz="1400" dirty="0">
                <a:solidFill>
                  <a:schemeClr val="tx2">
                    <a:lumMod val="75000"/>
                  </a:schemeClr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Arial"/>
              </a:rPr>
              <a:t>従業員：　名</a:t>
            </a:r>
            <a:endParaRPr lang="en-US" altLang="ja-JP" sz="1400" dirty="0">
              <a:solidFill>
                <a:schemeClr val="tx2">
                  <a:lumMod val="75000"/>
                </a:schemeClr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  <a:cs typeface="Arial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ja-JP" altLang="en-US" sz="1400" dirty="0">
                <a:solidFill>
                  <a:schemeClr val="tx2">
                    <a:lumMod val="75000"/>
                  </a:schemeClr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Arial"/>
              </a:rPr>
              <a:t>会社設立年：　年</a:t>
            </a:r>
            <a:endParaRPr lang="en-US" altLang="ja-JP" sz="1400" dirty="0">
              <a:solidFill>
                <a:schemeClr val="tx2">
                  <a:lumMod val="75000"/>
                </a:schemeClr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  <a:cs typeface="Arial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ja-JP" altLang="en-US" sz="1400" dirty="0">
                <a:solidFill>
                  <a:schemeClr val="tx2">
                    <a:lumMod val="75000"/>
                  </a:schemeClr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Arial"/>
              </a:rPr>
              <a:t>事業内容：</a:t>
            </a:r>
            <a:endParaRPr lang="en-US" sz="1400" dirty="0">
              <a:latin typeface="游ゴシック Medium" panose="020B0500000000000000" pitchFamily="50" charset="-128"/>
              <a:ea typeface="游ゴシック Medium" panose="020B0500000000000000" pitchFamily="50" charset="-128"/>
              <a:cs typeface="Times"/>
            </a:endParaRPr>
          </a:p>
        </p:txBody>
      </p:sp>
      <p:sp>
        <p:nvSpPr>
          <p:cNvPr id="8" name="テキスト ボックス 7"/>
          <p:cNvSpPr txBox="1"/>
          <p:nvPr/>
        </p:nvSpPr>
        <p:spPr bwMode="auto">
          <a:xfrm>
            <a:off x="7156159" y="2639977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eaLnBrk="0" hangingPunct="0"/>
            <a:endParaRPr kumimoji="1" lang="ja-JP" altLang="en-US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63352" y="2639977"/>
            <a:ext cx="4122468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Arial" charset="0"/>
              </a:rPr>
              <a:t>プロジェクト名</a:t>
            </a:r>
            <a:endParaRPr lang="en-US" altLang="ja-JP" sz="1600" dirty="0">
              <a:solidFill>
                <a:schemeClr val="tx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  <a:cs typeface="Arial" charset="0"/>
            </a:endParaRPr>
          </a:p>
        </p:txBody>
      </p:sp>
      <p:sp>
        <p:nvSpPr>
          <p:cNvPr id="12" name="テキスト ボックス 16"/>
          <p:cNvSpPr txBox="1"/>
          <p:nvPr/>
        </p:nvSpPr>
        <p:spPr bwMode="auto">
          <a:xfrm>
            <a:off x="226823" y="3067333"/>
            <a:ext cx="419552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n"/>
              <a:defRPr/>
            </a:pPr>
            <a:r>
              <a:rPr lang="ja-JP" altLang="en-US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  <a:cs typeface="Meiryo" charset="-128"/>
              </a:rPr>
              <a:t>○○分野における△△△△の実証事業</a:t>
            </a:r>
            <a:endParaRPr lang="en-US" altLang="ja-JP" sz="1400" dirty="0">
              <a:latin typeface="游ゴシック Medium" panose="020B0500000000000000" pitchFamily="50" charset="-128"/>
              <a:ea typeface="游ゴシック Medium" panose="020B0500000000000000" pitchFamily="50" charset="-128"/>
              <a:cs typeface="Meiryo" charset="-128"/>
            </a:endParaRPr>
          </a:p>
        </p:txBody>
      </p:sp>
      <p:sp>
        <p:nvSpPr>
          <p:cNvPr id="15" name="テキスト ボックス 16"/>
          <p:cNvSpPr txBox="1"/>
          <p:nvPr/>
        </p:nvSpPr>
        <p:spPr bwMode="auto">
          <a:xfrm>
            <a:off x="5775207" y="1990115"/>
            <a:ext cx="60720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ja-JP" altLang="en-US" sz="1400" dirty="0">
                <a:latin typeface="游ゴシック Medium"/>
                <a:ea typeface="游ゴシック Medium"/>
                <a:cs typeface="Meiryo" charset="-128"/>
              </a:rPr>
              <a:t>○○○○</a:t>
            </a:r>
            <a:endParaRPr lang="en-US" altLang="ja-JP" sz="1400" dirty="0">
              <a:latin typeface="游ゴシック Medium"/>
              <a:ea typeface="游ゴシック Medium"/>
              <a:cs typeface="Meiryo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dirty="0">
                <a:latin typeface="游ゴシック Medium"/>
                <a:ea typeface="游ゴシック Medium"/>
                <a:cs typeface="Meiryo" charset="-128"/>
              </a:rPr>
              <a:t>・実証事業の目的および背景</a:t>
            </a:r>
            <a:endParaRPr lang="en-US" altLang="ja-JP" sz="1400" dirty="0">
              <a:latin typeface="游ゴシック Medium"/>
              <a:ea typeface="游ゴシック Medium"/>
              <a:cs typeface="Meiryo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dirty="0">
                <a:latin typeface="游ゴシック Medium"/>
                <a:ea typeface="游ゴシック Medium"/>
                <a:cs typeface="Meiryo" charset="-128"/>
              </a:rPr>
              <a:t>・本事業で開発する製品、サービス等のユニークな点、日本の既存のサービスと差別化できる点</a:t>
            </a:r>
            <a:endParaRPr lang="en-US" altLang="ja-JP" sz="1400" dirty="0">
              <a:latin typeface="游ゴシック Medium"/>
              <a:ea typeface="游ゴシック Medium"/>
              <a:cs typeface="Meiryo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dirty="0">
                <a:latin typeface="游ゴシック Medium"/>
                <a:ea typeface="游ゴシック Medium"/>
                <a:cs typeface="Meiryo" charset="-128"/>
              </a:rPr>
              <a:t>・具体的な手法やスケジュール</a:t>
            </a:r>
            <a:endParaRPr lang="en-US" altLang="ja-JP" sz="1400" dirty="0">
              <a:latin typeface="游ゴシック Medium"/>
              <a:ea typeface="游ゴシック Medium"/>
              <a:cs typeface="Meiryo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dirty="0">
                <a:latin typeface="游ゴシック Medium"/>
                <a:ea typeface="游ゴシック Medium"/>
                <a:cs typeface="Meiryo" charset="-128"/>
              </a:rPr>
              <a:t>・協働先名および当該企業との連携、役割分担</a:t>
            </a:r>
            <a:endParaRPr lang="en-US" altLang="ja-JP" sz="1300" dirty="0">
              <a:latin typeface="游ゴシック Medium"/>
              <a:ea typeface="游ゴシック Medium"/>
              <a:cs typeface="Meiryo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17104" y="3944913"/>
            <a:ext cx="4168716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Arial" charset="0"/>
              </a:rPr>
              <a:t>会社概要及びサービス</a:t>
            </a:r>
            <a:endParaRPr lang="en-US" altLang="ja-JP" sz="1600" dirty="0">
              <a:solidFill>
                <a:schemeClr val="tx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  <a:cs typeface="Arial" charset="0"/>
            </a:endParaRPr>
          </a:p>
        </p:txBody>
      </p:sp>
      <p:cxnSp>
        <p:nvCxnSpPr>
          <p:cNvPr id="4" name="直線コネクタ 3"/>
          <p:cNvCxnSpPr/>
          <p:nvPr/>
        </p:nvCxnSpPr>
        <p:spPr bwMode="auto">
          <a:xfrm>
            <a:off x="5686397" y="1295749"/>
            <a:ext cx="26755" cy="5422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" name="正方形/長方形 1"/>
          <p:cNvSpPr/>
          <p:nvPr/>
        </p:nvSpPr>
        <p:spPr>
          <a:xfrm>
            <a:off x="119336" y="2042715"/>
            <a:ext cx="3312368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ja-JP" altLang="en-US" sz="1400" dirty="0">
                <a:latin typeface="游ゴシック Medium"/>
                <a:ea typeface="游ゴシック Medium"/>
                <a:hlinkClick r:id="rId3"/>
              </a:rPr>
              <a:t>企業サイト </a:t>
            </a:r>
            <a:r>
              <a:rPr lang="en-US" altLang="ja-JP" sz="1400" dirty="0">
                <a:latin typeface="游ゴシック Medium"/>
                <a:ea typeface="游ゴシック Medium"/>
                <a:hlinkClick r:id="rId3"/>
              </a:rPr>
              <a:t>URL</a:t>
            </a:r>
          </a:p>
        </p:txBody>
      </p:sp>
      <p:sp>
        <p:nvSpPr>
          <p:cNvPr id="5" name="テキスト ボックス 4"/>
          <p:cNvSpPr txBox="1"/>
          <p:nvPr/>
        </p:nvSpPr>
        <p:spPr bwMode="auto">
          <a:xfrm>
            <a:off x="1689608" y="5395176"/>
            <a:ext cx="1656184" cy="9541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eaLnBrk="0" hangingPunct="0"/>
            <a:r>
              <a:rPr kumimoji="1" lang="ja-JP" altLang="en-US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提案事業を端的に示す写真や図などのビジュアル資料を</a:t>
            </a:r>
            <a:r>
              <a:rPr kumimoji="1" lang="en-US" altLang="ja-JP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1</a:t>
            </a:r>
            <a:r>
              <a:rPr kumimoji="1" lang="ja-JP" altLang="en-US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点以上掲載</a:t>
            </a:r>
          </a:p>
        </p:txBody>
      </p:sp>
      <p:sp>
        <p:nvSpPr>
          <p:cNvPr id="21" name="テキスト ボックス 20"/>
          <p:cNvSpPr txBox="1"/>
          <p:nvPr/>
        </p:nvSpPr>
        <p:spPr bwMode="auto">
          <a:xfrm>
            <a:off x="152711" y="1261168"/>
            <a:ext cx="1656184" cy="738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 eaLnBrk="0" hangingPunct="0"/>
            <a:endParaRPr kumimoji="1" lang="en-US" altLang="ja-JP" sz="1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 eaLnBrk="0" hangingPunct="0"/>
            <a:r>
              <a:rPr kumimoji="1" lang="ja-JP" altLang="en-US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企業ロゴ</a:t>
            </a:r>
            <a:endParaRPr kumimoji="1" lang="en-US" altLang="ja-JP" sz="1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 eaLnBrk="0" hangingPunct="0"/>
            <a:endParaRPr kumimoji="1" lang="ja-JP" altLang="en-US" sz="1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 bwMode="auto">
          <a:xfrm>
            <a:off x="8688288" y="51937"/>
            <a:ext cx="25186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eaLnBrk="0" hangingPunct="0"/>
            <a:r>
              <a:rPr kumimoji="1" lang="ja-JP" altLang="en-US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対日直接投資喚起事業補助金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000535" y="3944913"/>
            <a:ext cx="4106443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Arial" charset="0"/>
              </a:rPr>
              <a:t>期待される効果</a:t>
            </a:r>
            <a:endParaRPr lang="en-US" altLang="ja-JP" sz="1600" dirty="0">
              <a:solidFill>
                <a:schemeClr val="tx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  <a:cs typeface="Arial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D18D76B-04F4-AD4E-5807-082DFAEFC1D3}"/>
              </a:ext>
            </a:extLst>
          </p:cNvPr>
          <p:cNvSpPr txBox="1"/>
          <p:nvPr/>
        </p:nvSpPr>
        <p:spPr>
          <a:xfrm>
            <a:off x="5904892" y="1427233"/>
            <a:ext cx="4106443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Arial" charset="0"/>
              </a:rPr>
              <a:t>予定している実証事業の内容</a:t>
            </a:r>
            <a:endParaRPr lang="en-US" altLang="ja-JP" sz="1600" dirty="0">
              <a:solidFill>
                <a:schemeClr val="tx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  <a:cs typeface="Arial" charset="0"/>
            </a:endParaRPr>
          </a:p>
        </p:txBody>
      </p:sp>
      <p:sp>
        <p:nvSpPr>
          <p:cNvPr id="16" name="テキスト ボックス 16">
            <a:extLst>
              <a:ext uri="{FF2B5EF4-FFF2-40B4-BE49-F238E27FC236}">
                <a16:creationId xmlns:a16="http://schemas.microsoft.com/office/drawing/2014/main" id="{723B60E0-CCBB-9F47-DFBB-87CC7A3860DE}"/>
              </a:ext>
            </a:extLst>
          </p:cNvPr>
          <p:cNvSpPr txBox="1"/>
          <p:nvPr/>
        </p:nvSpPr>
        <p:spPr bwMode="auto">
          <a:xfrm>
            <a:off x="5774929" y="4376216"/>
            <a:ext cx="60720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ja-JP" altLang="en-US" sz="1400" dirty="0">
                <a:latin typeface="游ゴシック Medium"/>
                <a:ea typeface="游ゴシック Medium"/>
                <a:cs typeface="Meiryo" charset="-128"/>
              </a:rPr>
              <a:t>○○○○</a:t>
            </a:r>
            <a:endParaRPr lang="en-US" altLang="ja-JP" sz="1400" dirty="0">
              <a:latin typeface="游ゴシック Medium"/>
              <a:ea typeface="游ゴシック Medium"/>
              <a:cs typeface="Meiryo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>
                <a:latin typeface="游ゴシック Medium"/>
                <a:ea typeface="游ゴシック Medium"/>
                <a:cs typeface="Meiryo" charset="-128"/>
              </a:rPr>
              <a:t>・将来的に拠点化</a:t>
            </a:r>
            <a:r>
              <a:rPr lang="ja-JP" altLang="en-US" sz="1400" dirty="0">
                <a:latin typeface="游ゴシック Medium"/>
                <a:ea typeface="游ゴシック Medium"/>
                <a:cs typeface="Meiryo" charset="-128"/>
              </a:rPr>
              <a:t>・ビジネスモデル導入された際の、日本市場で想定される効果（社会課題解決・サプライチェーンの強靭化、地域経済への貢献など）。</a:t>
            </a:r>
            <a:endParaRPr lang="en-US" altLang="ja-JP" sz="1400" dirty="0">
              <a:latin typeface="游ゴシック Medium"/>
              <a:ea typeface="游ゴシック Medium"/>
              <a:cs typeface="Meiryo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dirty="0">
                <a:latin typeface="游ゴシック Medium"/>
                <a:ea typeface="游ゴシック Medium"/>
                <a:cs typeface="Meiryo" charset="-128"/>
              </a:rPr>
              <a:t>・当該ビジネス分野における費用対効果や収益率の向上、コストダウンなど。</a:t>
            </a:r>
            <a:endParaRPr lang="en-US" altLang="ja-JP" sz="1400" dirty="0">
              <a:latin typeface="游ゴシック Medium"/>
              <a:ea typeface="游ゴシック Medium"/>
              <a:cs typeface="Meiryo" charset="-128"/>
            </a:endParaRPr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FE3F314B-A487-11D6-8225-EF2ED1677AB2}"/>
              </a:ext>
            </a:extLst>
          </p:cNvPr>
          <p:cNvSpPr/>
          <p:nvPr/>
        </p:nvSpPr>
        <p:spPr bwMode="auto">
          <a:xfrm>
            <a:off x="-2144921" y="52701"/>
            <a:ext cx="2051875" cy="1407778"/>
          </a:xfrm>
          <a:prstGeom prst="wedge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ja-JP" altLang="en-US" sz="1100">
                <a:solidFill>
                  <a:srgbClr val="FF0000"/>
                </a:solidFill>
                <a:latin typeface="游ゴシック Medium"/>
                <a:ea typeface="游ゴシック Medium"/>
                <a:cs typeface="Times"/>
              </a:rPr>
              <a:t>【日本語】・游ゴシック</a:t>
            </a:r>
            <a:r>
              <a:rPr lang="en-US" sz="1100" dirty="0">
                <a:solidFill>
                  <a:srgbClr val="FF0000"/>
                </a:solidFill>
                <a:latin typeface="游ゴシック Medium"/>
                <a:cs typeface="Times"/>
              </a:rPr>
              <a:t>Medium14</a:t>
            </a:r>
            <a:r>
              <a:rPr lang="ja-JP" altLang="en-US" sz="1100">
                <a:solidFill>
                  <a:srgbClr val="FF0000"/>
                </a:solidFill>
                <a:latin typeface="游ゴシック Medium"/>
                <a:ea typeface="游ゴシック Medium"/>
                <a:cs typeface="Times"/>
              </a:rPr>
              <a:t>ポイント</a:t>
            </a:r>
            <a:endParaRPr lang="en-US" altLang="ja-JP" sz="1100">
              <a:solidFill>
                <a:srgbClr val="FF0000"/>
              </a:solidFill>
              <a:latin typeface="游ゴシック Medium"/>
              <a:ea typeface="游ゴシック Medium"/>
            </a:endParaRPr>
          </a:p>
          <a:p>
            <a:r>
              <a:rPr lang="ja-JP" altLang="en-US" sz="1100">
                <a:solidFill>
                  <a:srgbClr val="FF0000"/>
                </a:solidFill>
                <a:latin typeface="游ゴシック Medium"/>
                <a:ea typeface="游ゴシック Medium"/>
                <a:cs typeface="Times"/>
              </a:rPr>
              <a:t>・「である調」の文章で記入すること</a:t>
            </a:r>
            <a:r>
              <a:rPr lang="en-US" sz="1100" dirty="0">
                <a:solidFill>
                  <a:srgbClr val="FF0000"/>
                </a:solidFill>
                <a:latin typeface="游ゴシック Medium"/>
                <a:cs typeface="Times"/>
              </a:rPr>
              <a:t>。</a:t>
            </a:r>
          </a:p>
          <a:p>
            <a:r>
              <a:rPr lang="en-US" sz="1100" dirty="0">
                <a:solidFill>
                  <a:srgbClr val="FF0000"/>
                </a:solidFill>
                <a:latin typeface="游ゴシック Medium"/>
                <a:cs typeface="Times"/>
              </a:rPr>
              <a:t>【</a:t>
            </a:r>
            <a:r>
              <a:rPr lang="ja-JP" altLang="en-US" sz="1100">
                <a:solidFill>
                  <a:srgbClr val="FF0000"/>
                </a:solidFill>
                <a:latin typeface="游ゴシック Medium"/>
                <a:ea typeface="游ゴシック Medium"/>
                <a:cs typeface="Times"/>
              </a:rPr>
              <a:t>英語</a:t>
            </a:r>
            <a:r>
              <a:rPr lang="en-US" sz="1100" dirty="0">
                <a:solidFill>
                  <a:srgbClr val="FF0000"/>
                </a:solidFill>
                <a:latin typeface="游ゴシック Medium"/>
                <a:cs typeface="Times"/>
              </a:rPr>
              <a:t>】</a:t>
            </a:r>
            <a:r>
              <a:rPr lang="en-US" sz="1100" dirty="0">
                <a:solidFill>
                  <a:srgbClr val="FF0000"/>
                </a:solidFill>
                <a:latin typeface="游ゴシック Medium"/>
                <a:cs typeface="Times New Roman"/>
              </a:rPr>
              <a:t>Times New Roman 14</a:t>
            </a:r>
            <a:r>
              <a:rPr lang="ja-JP" altLang="en-US" sz="1100">
                <a:solidFill>
                  <a:srgbClr val="FF0000"/>
                </a:solidFill>
                <a:latin typeface="游ゴシック Medium"/>
                <a:ea typeface="游ゴシック Medium"/>
                <a:cs typeface="Times New Roman"/>
              </a:rPr>
              <a:t>ポイント</a:t>
            </a:r>
            <a:endParaRPr lang="en-US">
              <a:solidFill>
                <a:srgbClr val="FF0000"/>
              </a:solidFill>
              <a:latin typeface="游ゴシック Medium"/>
              <a:ea typeface="游ゴシック Medium"/>
            </a:endParaRPr>
          </a:p>
          <a:p>
            <a:endParaRPr lang="en-US" dirty="0">
              <a:solidFill>
                <a:srgbClr val="FF0000"/>
              </a:solidFill>
              <a:latin typeface="Times" charset="0"/>
              <a:ea typeface="Osaka" charset="-128"/>
            </a:endParaRPr>
          </a:p>
        </p:txBody>
      </p:sp>
      <p:sp>
        <p:nvSpPr>
          <p:cNvPr id="24" name="テキスト ボックス 16">
            <a:extLst>
              <a:ext uri="{FF2B5EF4-FFF2-40B4-BE49-F238E27FC236}">
                <a16:creationId xmlns:a16="http://schemas.microsoft.com/office/drawing/2014/main" id="{FE56A88C-60D8-47A1-35DC-50CC4DA5A991}"/>
              </a:ext>
            </a:extLst>
          </p:cNvPr>
          <p:cNvSpPr txBox="1"/>
          <p:nvPr/>
        </p:nvSpPr>
        <p:spPr bwMode="auto">
          <a:xfrm>
            <a:off x="190293" y="4419063"/>
            <a:ext cx="465481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n"/>
              <a:defRPr/>
            </a:pPr>
            <a:r>
              <a:rPr lang="ja-JP" altLang="en-US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  <a:cs typeface="Meiryo" charset="-128"/>
              </a:rPr>
              <a:t>○○〇〇〇</a:t>
            </a:r>
            <a:endParaRPr lang="en-US" altLang="ja-JP" sz="1400" dirty="0">
              <a:latin typeface="游ゴシック Medium" panose="020B0500000000000000" pitchFamily="50" charset="-128"/>
              <a:ea typeface="游ゴシック Medium" panose="020B0500000000000000" pitchFamily="50" charset="-128"/>
              <a:cs typeface="Meiryo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  <a:cs typeface="Meiryo" charset="-128"/>
              </a:rPr>
              <a:t>・会社の具体的な活動</a:t>
            </a:r>
            <a:endParaRPr lang="en-US" altLang="ja-JP" sz="1400" dirty="0">
              <a:latin typeface="游ゴシック Medium" panose="020B0500000000000000" pitchFamily="50" charset="-128"/>
              <a:ea typeface="游ゴシック Medium" panose="020B0500000000000000" pitchFamily="50" charset="-128"/>
              <a:cs typeface="Meiryo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  <a:cs typeface="Meiryo" charset="-128"/>
              </a:rPr>
              <a:t>・本事業で対象となる技術やサービスの具体的な実績</a:t>
            </a:r>
            <a:endParaRPr lang="en-US" altLang="ja-JP" sz="1400" dirty="0">
              <a:latin typeface="游ゴシック Medium" panose="020B0500000000000000" pitchFamily="50" charset="-128"/>
              <a:ea typeface="游ゴシック Medium" panose="020B0500000000000000" pitchFamily="50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9895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ctrTitle"/>
          </p:nvPr>
        </p:nvSpPr>
        <p:spPr>
          <a:xfrm>
            <a:off x="2040322" y="392832"/>
            <a:ext cx="7944264" cy="639567"/>
          </a:xfrm>
        </p:spPr>
        <p:txBody>
          <a:bodyPr/>
          <a:lstStyle/>
          <a:p>
            <a:pPr algn="ctr"/>
            <a:r>
              <a:rPr kumimoji="1" lang="en-US" altLang="ja-JP" sz="3200" b="1" dirty="0">
                <a:solidFill>
                  <a:schemeClr val="bg1"/>
                </a:solidFill>
              </a:rPr>
              <a:t>Company Name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　</a:t>
            </a:r>
            <a:r>
              <a:rPr kumimoji="1" lang="ja-JP" altLang="en-US" sz="3200" b="1" dirty="0">
                <a:solidFill>
                  <a:srgbClr val="FFFFFF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○○○○○○〇</a:t>
            </a:r>
            <a:endParaRPr kumimoji="1" lang="ja-JP" altLang="en-US" sz="3200" b="1" dirty="0">
              <a:solidFill>
                <a:schemeClr val="bg1"/>
              </a:solidFill>
            </a:endParaRPr>
          </a:p>
        </p:txBody>
      </p:sp>
      <p:sp>
        <p:nvSpPr>
          <p:cNvPr id="7" name="テキスト ボックス 30">
            <a:extLst>
              <a:ext uri="{FF2B5EF4-FFF2-40B4-BE49-F238E27FC236}">
                <a16:creationId xmlns:a16="http://schemas.microsoft.com/office/drawing/2014/main" id="{7FC42E28-2D8C-4846-B98E-09CCDBAA24AD}"/>
              </a:ext>
            </a:extLst>
          </p:cNvPr>
          <p:cNvSpPr txBox="1"/>
          <p:nvPr/>
        </p:nvSpPr>
        <p:spPr>
          <a:xfrm>
            <a:off x="1828690" y="1137827"/>
            <a:ext cx="2859130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kumimoji="1" lang="en-US" altLang="ja-JP" sz="1400" dirty="0">
                <a:solidFill>
                  <a:srgbClr val="000000">
                    <a:lumMod val="75000"/>
                  </a:srgbClr>
                </a:solidFill>
                <a:latin typeface="Times New Roman"/>
                <a:cs typeface="Times New Roman"/>
              </a:rPr>
              <a:t>Address: </a:t>
            </a:r>
            <a:endParaRPr kumimoji="1" lang="ja-JP" altLang="en-US" sz="14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kumimoji="1" lang="en-US" altLang="ja-JP" sz="1400" dirty="0">
                <a:solidFill>
                  <a:srgbClr val="000000">
                    <a:lumMod val="75000"/>
                  </a:srgbClr>
                </a:solidFill>
                <a:latin typeface="Times New Roman"/>
                <a:cs typeface="Times New Roman"/>
              </a:rPr>
              <a:t>Employees: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kumimoji="1" lang="en-US" altLang="ja-JP" sz="1400" dirty="0">
                <a:solidFill>
                  <a:srgbClr val="000000">
                    <a:lumMod val="75000"/>
                  </a:srgbClr>
                </a:solidFill>
                <a:latin typeface="Times New Roman"/>
                <a:cs typeface="Times New Roman"/>
              </a:rPr>
              <a:t>Established 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ja-JP" altLang="en-US" sz="1400" dirty="0">
                <a:solidFill>
                  <a:srgbClr val="000000">
                    <a:lumMod val="75000"/>
                  </a:srgbClr>
                </a:solidFill>
                <a:latin typeface="Times New Roman"/>
                <a:cs typeface="Times New Roman"/>
              </a:rPr>
              <a:t>Business: </a:t>
            </a:r>
            <a:endParaRPr kumimoji="1" lang="en-US" sz="14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テキスト ボックス 7"/>
          <p:cNvSpPr txBox="1"/>
          <p:nvPr/>
        </p:nvSpPr>
        <p:spPr bwMode="auto">
          <a:xfrm>
            <a:off x="7156159" y="2639977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eaLnBrk="0" hangingPunct="0">
              <a:defRPr/>
            </a:pPr>
            <a:endParaRPr kumimoji="1" lang="ja-JP" altLang="en-US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91344" y="2535682"/>
            <a:ext cx="4122468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dirty="0">
                <a:solidFill>
                  <a:srgbClr val="000000"/>
                </a:solidFill>
                <a:latin typeface="Times New Roman"/>
                <a:cs typeface="Times New Roman"/>
              </a:rPr>
              <a:t>Outline of the demonstration project</a:t>
            </a:r>
            <a:endParaRPr lang="en-US" altLang="ja-JP" sz="14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419907" y="1137827"/>
            <a:ext cx="4132814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dirty="0">
                <a:solidFill>
                  <a:srgbClr val="000000"/>
                </a:solidFill>
                <a:latin typeface="Times New Roman"/>
                <a:cs typeface="Times New Roman"/>
              </a:rPr>
              <a:t> Details of demonstration</a:t>
            </a:r>
            <a:endParaRPr lang="ja-JP" altLang="en-US" sz="14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91344" y="3777282"/>
            <a:ext cx="4168716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1400" dirty="0">
                <a:solidFill>
                  <a:srgbClr val="000000"/>
                </a:solidFill>
                <a:latin typeface="Times New Roman"/>
                <a:cs typeface="Times New Roman"/>
              </a:rPr>
              <a:t>Profile</a:t>
            </a:r>
          </a:p>
        </p:txBody>
      </p:sp>
      <p:cxnSp>
        <p:nvCxnSpPr>
          <p:cNvPr id="4" name="直線コネクタ 3"/>
          <p:cNvCxnSpPr/>
          <p:nvPr/>
        </p:nvCxnSpPr>
        <p:spPr bwMode="auto">
          <a:xfrm>
            <a:off x="5869073" y="1220139"/>
            <a:ext cx="26755" cy="5422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" name="テキスト ボックス 8"/>
          <p:cNvSpPr txBox="1"/>
          <p:nvPr/>
        </p:nvSpPr>
        <p:spPr bwMode="auto">
          <a:xfrm>
            <a:off x="6528048" y="57081"/>
            <a:ext cx="472116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100" b="1" i="0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Subsidy for Projects to Stimulate Direct Investment in Japan</a:t>
            </a:r>
            <a:endParaRPr kumimoji="1" lang="ja-JP" altLang="en-US" sz="14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446278" y="3777282"/>
            <a:ext cx="4106443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ja-JP" altLang="en-US" sz="1400" dirty="0">
                <a:solidFill>
                  <a:srgbClr val="000000"/>
                </a:solidFill>
                <a:latin typeface="Times New Roman"/>
                <a:cs typeface="Times New Roman"/>
              </a:rPr>
              <a:t>Expected </a:t>
            </a:r>
            <a:r>
              <a:rPr kumimoji="1" lang="en-US" altLang="ja-JP" sz="1400" dirty="0">
                <a:solidFill>
                  <a:srgbClr val="000000"/>
                </a:solidFill>
                <a:latin typeface="Times New Roman"/>
                <a:cs typeface="Times New Roman"/>
              </a:rPr>
              <a:t>outcome of </a:t>
            </a:r>
            <a:r>
              <a:rPr kumimoji="1" lang="ja-JP" altLang="en-US" sz="1400" dirty="0">
                <a:solidFill>
                  <a:srgbClr val="000000"/>
                </a:solidFill>
                <a:latin typeface="Times New Roman"/>
                <a:cs typeface="Times New Roman"/>
              </a:rPr>
              <a:t>beneficiary effects</a:t>
            </a:r>
            <a:endParaRPr kumimoji="1" lang="en-US" altLang="ja-JP" sz="14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52711" y="2067656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dirty="0">
                <a:solidFill>
                  <a:srgbClr val="000000"/>
                </a:solidFill>
                <a:latin typeface="Times New Roman"/>
                <a:cs typeface="Times New Roman"/>
              </a:rPr>
              <a:t>https://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sz="14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907B02D-DC29-E170-9D40-016E94274544}"/>
              </a:ext>
            </a:extLst>
          </p:cNvPr>
          <p:cNvSpPr txBox="1"/>
          <p:nvPr/>
        </p:nvSpPr>
        <p:spPr bwMode="auto">
          <a:xfrm>
            <a:off x="152711" y="1261168"/>
            <a:ext cx="1656184" cy="738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 eaLnBrk="0" hangingPunct="0"/>
            <a:endParaRPr kumimoji="1" lang="en-US" altLang="ja-JP" sz="1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 eaLnBrk="0" hangingPunct="0"/>
            <a:r>
              <a:rPr kumimoji="1" lang="ja-JP" altLang="en-US" sz="1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企業ロゴ</a:t>
            </a:r>
            <a:endParaRPr kumimoji="1" lang="en-US" altLang="ja-JP" sz="1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 eaLnBrk="0" hangingPunct="0"/>
            <a:endParaRPr kumimoji="1" lang="ja-JP" altLang="en-US" sz="1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9209679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Arial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  <a:ea typeface="Osaka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  <a:ea typeface="Osaka" charset="-128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 eaLnBrk="0" hangingPunct="0">
          <a:defRPr dirty="0" smtClean="0"/>
        </a:defPPr>
      </a:lstStyle>
    </a:tx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cool10-p-4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-cool13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 w="12700" cap="flat" cmpd="sng" algn="ctr">
          <a:solidFill>
            <a:sysClr val="windowText" lastClr="000000"/>
          </a:solidFill>
          <a:prstDash val="solid"/>
        </a:ln>
        <a:effectLst/>
      </a:spPr>
      <a:bodyPr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900" b="0" i="0" u="none" strike="noStrike" kern="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Calibri"/>
            <a:ea typeface="ＭＳ Ｐゴシック"/>
            <a:cs typeface="+mn-cs"/>
          </a:defRPr>
        </a:defPPr>
      </a:lstStyle>
    </a:spDef>
    <a:lnDef>
      <a:spPr>
        <a:noFill/>
        <a:ln w="25400">
          <a:solidFill>
            <a:srgbClr val="FF0000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  <a:txDef>
      <a:spPr>
        <a:noFill/>
      </a:spPr>
      <a:bodyPr wrap="square" rtlCol="0">
        <a:spAutoFit/>
      </a:bodyPr>
      <a:lstStyle>
        <a:defPPr>
          <a:defRPr kumimoji="1" sz="1200" dirty="0" smtClean="0"/>
        </a:defPPr>
      </a:lstStyle>
    </a:txDef>
  </a:objectDefaults>
  <a:extraClrSchemeLst>
    <a:extraClrScheme>
      <a:clrScheme name="p-cool1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cool10-p-4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-cool13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 w="12700" cap="flat" cmpd="sng" algn="ctr">
          <a:solidFill>
            <a:sysClr val="windowText" lastClr="000000"/>
          </a:solidFill>
          <a:prstDash val="solid"/>
        </a:ln>
        <a:effectLst/>
      </a:spPr>
      <a:bodyPr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900" b="0" i="0" u="none" strike="noStrike" kern="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Calibri"/>
            <a:ea typeface="ＭＳ Ｐゴシック"/>
            <a:cs typeface="+mn-cs"/>
          </a:defRPr>
        </a:defPPr>
      </a:lstStyle>
    </a:spDef>
    <a:lnDef>
      <a:spPr>
        <a:noFill/>
        <a:ln w="25400">
          <a:solidFill>
            <a:srgbClr val="FF0000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>
    <a:extraClrScheme>
      <a:clrScheme name="p-cool1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6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 New Roman"/>
        <a:ea typeface="Times New Roman"/>
        <a:cs typeface="Times New Roman"/>
      </a:majorFont>
      <a:minorFont>
        <a:latin typeface="Times New Roman"/>
        <a:ea typeface="Times New Roman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  <a:ea typeface="Osaka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  <a:ea typeface="Osaka" charset="-128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 eaLnBrk="0" hangingPunct="0">
          <a:defRPr dirty="0" smtClean="0"/>
        </a:defPPr>
      </a:lstStyle>
    </a:tx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1d5ce837-86eb-4900-9c2a-2a13b5c0ee0d}" enabled="1" method="Privileged" siteId="{08b42e22-3a77-40ef-a51b-37104946de0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</Words>
  <Application>Microsoft Office PowerPoint</Application>
  <PresentationFormat>ワイド画面</PresentationFormat>
  <Paragraphs>44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7</vt:i4>
      </vt:variant>
      <vt:variant>
        <vt:lpstr>スライド タイトル</vt:lpstr>
      </vt:variant>
      <vt:variant>
        <vt:i4>2</vt:i4>
      </vt:variant>
    </vt:vector>
  </HeadingPairs>
  <TitlesOfParts>
    <vt:vector size="22" baseType="lpstr">
      <vt:lpstr>Meiryo UI</vt:lpstr>
      <vt:lpstr>ＭＳ Ｐゴシック</vt:lpstr>
      <vt:lpstr>ＭＳ ゴシック</vt:lpstr>
      <vt:lpstr>ＭＳ 明朝</vt:lpstr>
      <vt:lpstr>游ゴシック</vt:lpstr>
      <vt:lpstr>游ゴシック Light</vt:lpstr>
      <vt:lpstr>游ゴシック Medium</vt:lpstr>
      <vt:lpstr>Arial</vt:lpstr>
      <vt:lpstr>Calibri</vt:lpstr>
      <vt:lpstr>Century</vt:lpstr>
      <vt:lpstr>Times</vt:lpstr>
      <vt:lpstr>Times New Roman</vt:lpstr>
      <vt:lpstr>Wingdings</vt:lpstr>
      <vt:lpstr>Blank</vt:lpstr>
      <vt:lpstr>2_デザインの設定</vt:lpstr>
      <vt:lpstr>1_デザインの設定</vt:lpstr>
      <vt:lpstr>デザインの設定</vt:lpstr>
      <vt:lpstr>3_cool10-p-4</vt:lpstr>
      <vt:lpstr>2_cool10-p-4</vt:lpstr>
      <vt:lpstr>16_Blank</vt:lpstr>
      <vt:lpstr>企業名○○○○○○〇</vt:lpstr>
      <vt:lpstr>Company Name　○○○○○○〇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2023-03-23T11:13:09Z</dcterms:created>
  <dcterms:modified xsi:type="dcterms:W3CDTF">2023-03-23T11:13:28Z</dcterms:modified>
</cp:coreProperties>
</file>