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8" r:id="rId3"/>
    <p:sldId id="269" r:id="rId4"/>
    <p:sldId id="274" r:id="rId5"/>
    <p:sldId id="270" r:id="rId6"/>
    <p:sldId id="275" r:id="rId7"/>
    <p:sldId id="273" r:id="rId8"/>
    <p:sldId id="271" r:id="rId9"/>
    <p:sldId id="272" r:id="rId10"/>
  </p:sldIdLst>
  <p:sldSz cx="9906000" cy="6858000" type="A4"/>
  <p:notesSz cx="6735763" cy="9866313"/>
  <p:defaultTextStyle>
    <a:defPPr>
      <a:defRPr lang="ja-JP"/>
    </a:defPPr>
    <a:lvl1pPr algn="l"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ㅤ" initials="ㅤ" lastIdx="3" clrIdx="0">
    <p:extLst>
      <p:ext uri="{19B8F6BF-5375-455C-9EA6-DF929625EA0E}">
        <p15:presenceInfo xmlns:p15="http://schemas.microsoft.com/office/powerpoint/2012/main" userId="ㅤ"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CFFCC"/>
    <a:srgbClr val="FFFFFF"/>
    <a:srgbClr val="99FF99"/>
    <a:srgbClr val="9AB5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3" autoAdjust="0"/>
    <p:restoredTop sz="95726" autoAdjust="0"/>
  </p:normalViewPr>
  <p:slideViewPr>
    <p:cSldViewPr>
      <p:cViewPr varScale="1">
        <p:scale>
          <a:sx n="68" d="100"/>
          <a:sy n="68" d="100"/>
        </p:scale>
        <p:origin x="1668" y="7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smtClean="0"/>
            </a:lvl1pPr>
          </a:lstStyle>
          <a:p>
            <a:pPr>
              <a:defRPr/>
            </a:pPr>
            <a:endParaRPr lang="ja-JP" altLang="en-US"/>
          </a:p>
        </p:txBody>
      </p:sp>
      <p:sp>
        <p:nvSpPr>
          <p:cNvPr id="3" name="日付プレースホルダ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smtClean="0"/>
            </a:lvl1pPr>
          </a:lstStyle>
          <a:p>
            <a:pPr>
              <a:defRPr/>
            </a:pPr>
            <a:fld id="{F72446DC-47BD-4554-84C2-7683385BBCD3}" type="datetimeFigureOut">
              <a:rPr lang="ja-JP" altLang="en-US"/>
              <a:pPr>
                <a:defRPr/>
              </a:pPr>
              <a:t>2022/1/19</a:t>
            </a:fld>
            <a:endParaRPr lang="ja-JP" altLang="en-US"/>
          </a:p>
        </p:txBody>
      </p:sp>
      <p:sp>
        <p:nvSpPr>
          <p:cNvPr id="4" name="スライド イメージ プレースホルダ 3"/>
          <p:cNvSpPr>
            <a:spLocks noGrp="1" noRot="1" noChangeAspect="1"/>
          </p:cNvSpPr>
          <p:nvPr>
            <p:ph type="sldImg" idx="2"/>
          </p:nvPr>
        </p:nvSpPr>
        <p:spPr>
          <a:xfrm>
            <a:off x="695325" y="739775"/>
            <a:ext cx="5345113" cy="3700463"/>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 4"/>
          <p:cNvSpPr>
            <a:spLocks noGrp="1"/>
          </p:cNvSpPr>
          <p:nvPr>
            <p:ph type="body" sz="quarter" idx="3"/>
          </p:nvPr>
        </p:nvSpPr>
        <p:spPr>
          <a:xfrm>
            <a:off x="673100" y="4686300"/>
            <a:ext cx="5389563" cy="4440238"/>
          </a:xfrm>
          <a:prstGeom prst="rect">
            <a:avLst/>
          </a:prstGeom>
        </p:spPr>
        <p:txBody>
          <a:bodyPr vert="horz" lIns="91440" tIns="45720" rIns="91440" bIns="45720"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smtClean="0"/>
            </a:lvl1pPr>
          </a:lstStyle>
          <a:p>
            <a:pPr>
              <a:defRPr/>
            </a:pPr>
            <a:endParaRPr lang="ja-JP" altLang="en-US"/>
          </a:p>
        </p:txBody>
      </p:sp>
      <p:sp>
        <p:nvSpPr>
          <p:cNvPr id="7" name="スライド番号プレースホルダ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smtClean="0"/>
            </a:lvl1pPr>
          </a:lstStyle>
          <a:p>
            <a:pPr>
              <a:defRPr/>
            </a:pPr>
            <a:fld id="{64517C41-5345-43DE-A8EA-DF16CDD8FACA}" type="slidenum">
              <a:rPr lang="ja-JP" altLang="en-US"/>
              <a:pPr>
                <a:defRPr/>
              </a:pPr>
              <a:t>‹#›</a:t>
            </a:fld>
            <a:endParaRPr lang="ja-JP" altLang="en-US"/>
          </a:p>
        </p:txBody>
      </p:sp>
    </p:spTree>
    <p:extLst>
      <p:ext uri="{BB962C8B-B14F-4D97-AF65-F5344CB8AC3E}">
        <p14:creationId xmlns:p14="http://schemas.microsoft.com/office/powerpoint/2010/main" val="59637081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mn-lt"/>
        <a:ea typeface="+mn-ea"/>
        <a:cs typeface="+mn-cs"/>
      </a:defRPr>
    </a:lvl1pPr>
    <a:lvl2pPr marL="457200" algn="l" rtl="0" fontAlgn="base">
      <a:spcBef>
        <a:spcPct val="30000"/>
      </a:spcBef>
      <a:spcAft>
        <a:spcPct val="0"/>
      </a:spcAft>
      <a:defRPr kumimoji="1" sz="1200" kern="1200">
        <a:solidFill>
          <a:schemeClr val="tx1"/>
        </a:solidFill>
        <a:latin typeface="+mn-lt"/>
        <a:ea typeface="+mn-ea"/>
        <a:cs typeface="+mn-cs"/>
      </a:defRPr>
    </a:lvl2pPr>
    <a:lvl3pPr marL="914400" algn="l" rtl="0" fontAlgn="base">
      <a:spcBef>
        <a:spcPct val="30000"/>
      </a:spcBef>
      <a:spcAft>
        <a:spcPct val="0"/>
      </a:spcAft>
      <a:defRPr kumimoji="1" sz="1200" kern="1200">
        <a:solidFill>
          <a:schemeClr val="tx1"/>
        </a:solidFill>
        <a:latin typeface="+mn-lt"/>
        <a:ea typeface="+mn-ea"/>
        <a:cs typeface="+mn-cs"/>
      </a:defRPr>
    </a:lvl3pPr>
    <a:lvl4pPr marL="1371600" algn="l" rtl="0" fontAlgn="base">
      <a:spcBef>
        <a:spcPct val="30000"/>
      </a:spcBef>
      <a:spcAft>
        <a:spcPct val="0"/>
      </a:spcAft>
      <a:defRPr kumimoji="1" sz="1200" kern="1200">
        <a:solidFill>
          <a:schemeClr val="tx1"/>
        </a:solidFill>
        <a:latin typeface="+mn-lt"/>
        <a:ea typeface="+mn-ea"/>
        <a:cs typeface="+mn-cs"/>
      </a:defRPr>
    </a:lvl4pPr>
    <a:lvl5pPr marL="1828800" algn="l" rtl="0" fontAlgn="base">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lvl1pPr>
              <a:defRPr/>
            </a:lvl1pPr>
          </a:lstStyle>
          <a:p>
            <a:pPr>
              <a:defRPr/>
            </a:pPr>
            <a:fld id="{D9BBF22B-9A9A-4E82-B3C8-136156747234}" type="datetime1">
              <a:rPr lang="ja-JP" altLang="en-US"/>
              <a:pPr>
                <a:defRPr/>
              </a:pPr>
              <a:t>2022/1/19</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3393D2BF-B38C-4739-8980-25E78B39AA69}" type="slidenum">
              <a:rPr lang="ja-JP" altLang="en-US"/>
              <a:pPr>
                <a:defRPr/>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8DDF51A9-7DD2-46CC-A094-DD62BE0D4869}" type="datetime1">
              <a:rPr lang="ja-JP" altLang="en-US"/>
              <a:pPr>
                <a:defRPr/>
              </a:pPr>
              <a:t>2022/1/19</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E5089A3F-C187-41FC-96BF-33C2D44F3D0F}" type="slidenum">
              <a:rPr lang="ja-JP" altLang="en-US"/>
              <a:pPr>
                <a:defRPr/>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F7B5BF05-9881-4687-BB96-AED7AAE47CC5}" type="datetime1">
              <a:rPr lang="ja-JP" altLang="en-US"/>
              <a:pPr>
                <a:defRPr/>
              </a:pPr>
              <a:t>2022/1/19</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9CD6B254-C904-4CBC-B29E-3934B101A28F}" type="slidenum">
              <a:rPr lang="ja-JP" altLang="en-US"/>
              <a:pPr>
                <a:defRPr/>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3"/>
          <p:cNvSpPr>
            <a:spLocks noGrp="1"/>
          </p:cNvSpPr>
          <p:nvPr>
            <p:ph type="dt" sz="half" idx="10"/>
          </p:nvPr>
        </p:nvSpPr>
        <p:spPr/>
        <p:txBody>
          <a:bodyPr/>
          <a:lstStyle>
            <a:lvl1pPr>
              <a:defRPr/>
            </a:lvl1pPr>
          </a:lstStyle>
          <a:p>
            <a:pPr>
              <a:defRPr/>
            </a:pPr>
            <a:fld id="{0F2F20AC-F747-43B9-A726-6F151461C072}" type="datetime1">
              <a:rPr lang="ja-JP" altLang="en-US"/>
              <a:pPr>
                <a:defRPr/>
              </a:pPr>
              <a:t>2022/1/19</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8C0224F0-3F2A-4C04-A369-968E5C873816}" type="slidenum">
              <a:rPr lang="ja-JP" altLang="en-US"/>
              <a:pPr>
                <a:defRPr/>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a:lvl1pPr>
          </a:lstStyle>
          <a:p>
            <a:pPr>
              <a:defRPr/>
            </a:pPr>
            <a:fld id="{3D3587C4-EFAB-4779-9551-D3C727BC32B6}" type="datetime1">
              <a:rPr lang="ja-JP" altLang="en-US"/>
              <a:pPr>
                <a:defRPr/>
              </a:pPr>
              <a:t>2022/1/19</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9A911C5F-0943-4583-9080-A5ED5A39C62E}" type="slidenum">
              <a:rPr lang="ja-JP" altLang="en-US"/>
              <a:pPr>
                <a:defRPr/>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日付プレースホルダ 3"/>
          <p:cNvSpPr>
            <a:spLocks noGrp="1"/>
          </p:cNvSpPr>
          <p:nvPr>
            <p:ph type="dt" sz="half" idx="10"/>
          </p:nvPr>
        </p:nvSpPr>
        <p:spPr/>
        <p:txBody>
          <a:bodyPr/>
          <a:lstStyle>
            <a:lvl1pPr>
              <a:defRPr/>
            </a:lvl1pPr>
          </a:lstStyle>
          <a:p>
            <a:pPr>
              <a:defRPr/>
            </a:pPr>
            <a:fld id="{226EAAEC-33C3-433D-A022-5DC2DBFB149F}" type="datetime1">
              <a:rPr lang="ja-JP" altLang="en-US"/>
              <a:pPr>
                <a:defRPr/>
              </a:pPr>
              <a:t>2022/1/19</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09D1064A-6D48-4F84-BEEA-D17CD118B2F9}" type="slidenum">
              <a:rPr lang="ja-JP" altLang="en-US"/>
              <a:pPr>
                <a:defRPr/>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798E7C00-5749-4671-AA37-A605CD146196}" type="datetime1">
              <a:rPr lang="ja-JP" altLang="en-US"/>
              <a:pPr>
                <a:defRPr/>
              </a:pPr>
              <a:t>2022/1/19</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B0A867CC-9DE5-4629-9D7E-1F06EDF72047}" type="slidenum">
              <a:rPr lang="ja-JP" altLang="en-US"/>
              <a:pPr>
                <a:defRPr/>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BFD382F4-189D-4C6C-A989-2E326D2F37AE}" type="datetime1">
              <a:rPr lang="ja-JP" altLang="en-US"/>
              <a:pPr>
                <a:defRPr/>
              </a:pPr>
              <a:t>2022/1/19</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BCA70A4F-745F-42A8-9368-95A33FD6ED8A}" type="slidenum">
              <a:rPr lang="ja-JP" altLang="en-US"/>
              <a:pPr>
                <a:defRPr/>
              </a:pPr>
              <a: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C1042DBF-689E-4F27-A0B2-D6512A3DC86C}" type="datetime1">
              <a:rPr lang="ja-JP" altLang="en-US"/>
              <a:pPr>
                <a:defRPr/>
              </a:pPr>
              <a:t>2022/1/19</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EE3B91F1-F934-4F6D-983D-7D7641036FE7}" type="slidenum">
              <a:rPr lang="ja-JP" altLang="en-US"/>
              <a:pPr>
                <a:defRPr/>
              </a:pPr>
              <a: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9322590F-4E9D-4457-BF1B-1274CFF93092}" type="datetime1">
              <a:rPr lang="ja-JP" altLang="en-US"/>
              <a:pPr>
                <a:defRPr/>
              </a:pPr>
              <a:t>2022/1/19</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1AF11E41-0272-4874-8970-2C1536E58B25}" type="slidenum">
              <a:rPr lang="ja-JP" altLang="en-US"/>
              <a:pPr>
                <a:defRPr/>
              </a:pPr>
              <a: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95300" y="274639"/>
            <a:ext cx="652145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89C7FEAE-1AAF-4A47-ADD4-AD94C9D6BF0B}" type="datetime1">
              <a:rPr lang="ja-JP" altLang="en-US"/>
              <a:pPr>
                <a:defRPr/>
              </a:pPr>
              <a:t>2022/1/19</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07F61492-B9E0-4B4D-B566-969BCFD74299}" type="slidenum">
              <a:rPr lang="ja-JP" altLang="en-US"/>
              <a:pPr>
                <a:defRPr/>
              </a:pPr>
              <a: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タイトル プレースホルダ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3075" name="テキスト プレースホルダ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F1B6CD25-357F-4442-94AD-94A712D089E5}" type="datetime1">
              <a:rPr lang="ja-JP" altLang="en-US"/>
              <a:pPr>
                <a:defRPr/>
              </a:pPr>
              <a:t>2022/1/19</a:t>
            </a:fld>
            <a:endParaRPr lang="ja-JP" altLang="en-US"/>
          </a:p>
        </p:txBody>
      </p:sp>
      <p:sp>
        <p:nvSpPr>
          <p:cNvPr id="5" name="フッター プレースホルダ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BCBA52FF-C1F7-4A2B-8EB3-F0C5C34F6DCF}"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7"/>
          <p:cNvSpPr/>
          <p:nvPr/>
        </p:nvSpPr>
        <p:spPr>
          <a:xfrm>
            <a:off x="285750" y="1096963"/>
            <a:ext cx="8963025" cy="5461000"/>
          </a:xfrm>
          <a:prstGeom prst="roundRect">
            <a:avLst/>
          </a:prstGeom>
        </p:spPr>
        <p:style>
          <a:lnRef idx="2">
            <a:schemeClr val="accent6"/>
          </a:lnRef>
          <a:fillRef idx="1">
            <a:schemeClr val="lt1"/>
          </a:fillRef>
          <a:effectRef idx="0">
            <a:schemeClr val="accent6"/>
          </a:effectRef>
          <a:fontRef idx="minor">
            <a:schemeClr val="dk1"/>
          </a:fontRef>
        </p:style>
        <p:txBody>
          <a:bodyPr/>
          <a:lstStyle/>
          <a:p>
            <a:pPr>
              <a:lnSpc>
                <a:spcPct val="120000"/>
              </a:lnSpc>
              <a:defRPr/>
            </a:pPr>
            <a:r>
              <a:rPr lang="en-US" altLang="ja-JP" sz="1400" b="1" dirty="0">
                <a:solidFill>
                  <a:schemeClr val="tx1"/>
                </a:solidFill>
                <a:latin typeface="ＭＳ Ｐ明朝" pitchFamily="18" charset="-128"/>
                <a:ea typeface="ＭＳ Ｐ明朝" pitchFamily="18" charset="-128"/>
              </a:rPr>
              <a:t>※</a:t>
            </a:r>
            <a:r>
              <a:rPr lang="ja-JP" altLang="en-US" sz="1400" b="1" dirty="0">
                <a:solidFill>
                  <a:schemeClr val="tx1"/>
                </a:solidFill>
                <a:latin typeface="ＭＳ Ｐ明朝" pitchFamily="18" charset="-128"/>
                <a:ea typeface="ＭＳ Ｐ明朝" pitchFamily="18" charset="-128"/>
              </a:rPr>
              <a:t>実施計画書「３．　補助事業の目的・概要及び補助事業に係る船舶の概要・特徴」、「７</a:t>
            </a:r>
            <a:r>
              <a:rPr lang="en-US" altLang="ja-JP" sz="1400" b="1" dirty="0">
                <a:solidFill>
                  <a:schemeClr val="tx1"/>
                </a:solidFill>
                <a:latin typeface="ＭＳ Ｐ明朝" pitchFamily="18" charset="-128"/>
                <a:ea typeface="ＭＳ Ｐ明朝" pitchFamily="18" charset="-128"/>
              </a:rPr>
              <a:t>-</a:t>
            </a:r>
            <a:r>
              <a:rPr lang="ja-JP" altLang="en-US" sz="1400" b="1" dirty="0">
                <a:solidFill>
                  <a:schemeClr val="tx1"/>
                </a:solidFill>
                <a:latin typeface="ＭＳ Ｐ明朝" pitchFamily="18" charset="-128"/>
                <a:ea typeface="ＭＳ Ｐ明朝" pitchFamily="18" charset="-128"/>
              </a:rPr>
              <a:t>１　目的・概要」箇所の説明を行うよう資料を作成すること。</a:t>
            </a:r>
          </a:p>
          <a:p>
            <a:pPr>
              <a:lnSpc>
                <a:spcPct val="120000"/>
              </a:lnSpc>
              <a:defRPr/>
            </a:pPr>
            <a:endParaRPr lang="ja-JP" altLang="en-US" sz="1400" b="1" dirty="0">
              <a:solidFill>
                <a:schemeClr val="tx1"/>
              </a:solidFill>
              <a:latin typeface="ＭＳ Ｐ明朝" pitchFamily="18" charset="-128"/>
              <a:ea typeface="ＭＳ Ｐ明朝" pitchFamily="18" charset="-128"/>
            </a:endParaRPr>
          </a:p>
          <a:p>
            <a:pPr>
              <a:lnSpc>
                <a:spcPct val="120000"/>
              </a:lnSpc>
              <a:defRPr/>
            </a:pPr>
            <a:r>
              <a:rPr lang="en-US" altLang="ja-JP" sz="1400" b="1" dirty="0">
                <a:solidFill>
                  <a:schemeClr val="tx1"/>
                </a:solidFill>
                <a:latin typeface="ＭＳ Ｐ明朝" pitchFamily="18" charset="-128"/>
                <a:ea typeface="ＭＳ Ｐ明朝" pitchFamily="18" charset="-128"/>
              </a:rPr>
              <a:t>※</a:t>
            </a:r>
            <a:r>
              <a:rPr lang="ja-JP" altLang="en-US" sz="1400" b="1" dirty="0">
                <a:solidFill>
                  <a:schemeClr val="tx1"/>
                </a:solidFill>
                <a:latin typeface="ＭＳ Ｐ明朝" pitchFamily="18" charset="-128"/>
                <a:ea typeface="ＭＳ Ｐ明朝" pitchFamily="18" charset="-128"/>
              </a:rPr>
              <a:t>資料について、頁数に制限はないが、時間内に説明を終えるように資料を作成すること。</a:t>
            </a:r>
          </a:p>
        </p:txBody>
      </p:sp>
      <p:sp>
        <p:nvSpPr>
          <p:cNvPr id="20" name="スライド番号プレースホルダ 19"/>
          <p:cNvSpPr>
            <a:spLocks noGrp="1"/>
          </p:cNvSpPr>
          <p:nvPr>
            <p:ph type="sldNum" sz="quarter" idx="12"/>
          </p:nvPr>
        </p:nvSpPr>
        <p:spPr/>
        <p:txBody>
          <a:bodyPr/>
          <a:lstStyle/>
          <a:p>
            <a:pPr>
              <a:defRPr/>
            </a:pPr>
            <a:fld id="{39A16986-F64B-4877-B191-8D21FAC70E8C}" type="slidenum">
              <a:rPr lang="ja-JP" altLang="en-US" smtClean="0"/>
              <a:pPr>
                <a:defRPr/>
              </a:pPr>
              <a:t>1</a:t>
            </a:fld>
            <a:endParaRPr lang="ja-JP" altLang="en-US"/>
          </a:p>
        </p:txBody>
      </p:sp>
      <p:sp>
        <p:nvSpPr>
          <p:cNvPr id="21" name="正方形/長方形 20"/>
          <p:cNvSpPr/>
          <p:nvPr/>
        </p:nvSpPr>
        <p:spPr>
          <a:xfrm>
            <a:off x="0" y="0"/>
            <a:ext cx="9906000" cy="500063"/>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just">
              <a:defRPr/>
            </a:pPr>
            <a:r>
              <a:rPr lang="en-US" altLang="ja-JP" sz="2000" b="1" dirty="0">
                <a:latin typeface="+mj-ea"/>
                <a:ea typeface="+mj-ea"/>
              </a:rPr>
              <a:t>【</a:t>
            </a:r>
            <a:r>
              <a:rPr lang="ja-JP" altLang="en-US" sz="2000" b="1" dirty="0">
                <a:latin typeface="+mj-ea"/>
                <a:ea typeface="+mj-ea"/>
              </a:rPr>
              <a:t>○</a:t>
            </a:r>
            <a:r>
              <a:rPr lang="en-US" altLang="ja-JP" sz="2000" b="1" dirty="0">
                <a:latin typeface="+mj-ea"/>
                <a:ea typeface="+mj-ea"/>
              </a:rPr>
              <a:t>】</a:t>
            </a:r>
            <a:r>
              <a:rPr lang="ja-JP" altLang="en-US" sz="2000" b="1" dirty="0">
                <a:solidFill>
                  <a:schemeClr val="tx1"/>
                </a:solidFill>
                <a:latin typeface="+mj-ea"/>
                <a:ea typeface="+mj-ea"/>
              </a:rPr>
              <a:t>　○○○○実証事業</a:t>
            </a:r>
          </a:p>
        </p:txBody>
      </p:sp>
      <p:sp>
        <p:nvSpPr>
          <p:cNvPr id="22" name="テキスト ボックス 8"/>
          <p:cNvSpPr txBox="1">
            <a:spLocks noChangeArrowheads="1"/>
          </p:cNvSpPr>
          <p:nvPr/>
        </p:nvSpPr>
        <p:spPr bwMode="auto">
          <a:xfrm>
            <a:off x="6946900" y="38100"/>
            <a:ext cx="1800493" cy="461665"/>
          </a:xfrm>
          <a:prstGeom prst="rect">
            <a:avLst/>
          </a:prstGeom>
          <a:noFill/>
          <a:ln w="9525">
            <a:noFill/>
            <a:miter lim="800000"/>
            <a:headEnd/>
            <a:tailEnd/>
          </a:ln>
        </p:spPr>
        <p:txBody>
          <a:bodyPr wrap="none">
            <a:spAutoFit/>
          </a:bodyPr>
          <a:lstStyle/>
          <a:p>
            <a:r>
              <a:rPr lang="ja-JP" altLang="en-US" sz="1200" b="1" dirty="0">
                <a:latin typeface="ＭＳ 明朝" pitchFamily="17" charset="-128"/>
                <a:ea typeface="ＭＳ 明朝" pitchFamily="17" charset="-128"/>
              </a:rPr>
              <a:t>申請者</a:t>
            </a:r>
            <a:endParaRPr lang="en-US" altLang="ja-JP" sz="1200" b="1" dirty="0">
              <a:latin typeface="ＭＳ 明朝" pitchFamily="17" charset="-128"/>
              <a:ea typeface="ＭＳ 明朝" pitchFamily="17" charset="-128"/>
            </a:endParaRPr>
          </a:p>
          <a:p>
            <a:r>
              <a:rPr lang="ja-JP" altLang="en-US" sz="1200" b="1" dirty="0">
                <a:latin typeface="ＭＳ 明朝" pitchFamily="17" charset="-128"/>
                <a:ea typeface="ＭＳ 明朝" pitchFamily="17" charset="-128"/>
              </a:rPr>
              <a:t>　○○○○、○○○○ </a:t>
            </a:r>
          </a:p>
        </p:txBody>
      </p:sp>
      <p:sp>
        <p:nvSpPr>
          <p:cNvPr id="7" name="正方形/長方形 6"/>
          <p:cNvSpPr/>
          <p:nvPr/>
        </p:nvSpPr>
        <p:spPr>
          <a:xfrm>
            <a:off x="272480" y="567679"/>
            <a:ext cx="2376264" cy="432048"/>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2400" dirty="0">
                <a:effectLst>
                  <a:outerShdw blurRad="38100" dist="38100" dir="2700000" algn="tl">
                    <a:srgbClr val="000000">
                      <a:alpha val="43137"/>
                    </a:srgbClr>
                  </a:outerShdw>
                </a:effectLst>
                <a:latin typeface="+mn-ea"/>
              </a:rPr>
              <a:t>事業の概要</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0" y="0"/>
            <a:ext cx="9906000" cy="500063"/>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just">
              <a:defRPr/>
            </a:pPr>
            <a:r>
              <a:rPr lang="en-US" altLang="ja-JP" sz="2000" b="1" dirty="0">
                <a:latin typeface="+mj-ea"/>
                <a:ea typeface="+mj-ea"/>
              </a:rPr>
              <a:t>【</a:t>
            </a:r>
            <a:r>
              <a:rPr lang="ja-JP" altLang="en-US" sz="2000" b="1" dirty="0">
                <a:latin typeface="+mj-ea"/>
                <a:ea typeface="+mj-ea"/>
              </a:rPr>
              <a:t>○</a:t>
            </a:r>
            <a:r>
              <a:rPr lang="en-US" altLang="ja-JP" sz="2000" b="1" dirty="0">
                <a:latin typeface="+mj-ea"/>
                <a:ea typeface="+mj-ea"/>
              </a:rPr>
              <a:t>】</a:t>
            </a:r>
            <a:r>
              <a:rPr lang="ja-JP" altLang="en-US" sz="2000" b="1" dirty="0">
                <a:solidFill>
                  <a:schemeClr val="tx1"/>
                </a:solidFill>
                <a:latin typeface="+mj-ea"/>
                <a:ea typeface="+mj-ea"/>
              </a:rPr>
              <a:t>　○○○○実証事業</a:t>
            </a:r>
          </a:p>
        </p:txBody>
      </p:sp>
      <p:sp>
        <p:nvSpPr>
          <p:cNvPr id="5123" name="テキスト ボックス 8"/>
          <p:cNvSpPr txBox="1">
            <a:spLocks noChangeArrowheads="1"/>
          </p:cNvSpPr>
          <p:nvPr/>
        </p:nvSpPr>
        <p:spPr bwMode="auto">
          <a:xfrm>
            <a:off x="6946900" y="38100"/>
            <a:ext cx="1800493" cy="461665"/>
          </a:xfrm>
          <a:prstGeom prst="rect">
            <a:avLst/>
          </a:prstGeom>
          <a:noFill/>
          <a:ln w="9525">
            <a:noFill/>
            <a:miter lim="800000"/>
            <a:headEnd/>
            <a:tailEnd/>
          </a:ln>
        </p:spPr>
        <p:txBody>
          <a:bodyPr wrap="none">
            <a:spAutoFit/>
          </a:bodyPr>
          <a:lstStyle/>
          <a:p>
            <a:r>
              <a:rPr lang="ja-JP" altLang="en-US" sz="1200" b="1" dirty="0">
                <a:latin typeface="ＭＳ 明朝" pitchFamily="17" charset="-128"/>
                <a:ea typeface="ＭＳ 明朝" pitchFamily="17" charset="-128"/>
              </a:rPr>
              <a:t>申請者</a:t>
            </a:r>
            <a:endParaRPr lang="en-US" altLang="ja-JP" sz="1200" b="1" dirty="0">
              <a:latin typeface="ＭＳ 明朝" pitchFamily="17" charset="-128"/>
              <a:ea typeface="ＭＳ 明朝" pitchFamily="17" charset="-128"/>
            </a:endParaRPr>
          </a:p>
          <a:p>
            <a:r>
              <a:rPr lang="ja-JP" altLang="en-US" sz="1200" b="1" dirty="0">
                <a:latin typeface="ＭＳ 明朝" pitchFamily="17" charset="-128"/>
                <a:ea typeface="ＭＳ 明朝" pitchFamily="17" charset="-128"/>
              </a:rPr>
              <a:t>　○○○○、○○○○ </a:t>
            </a:r>
          </a:p>
        </p:txBody>
      </p:sp>
      <p:sp>
        <p:nvSpPr>
          <p:cNvPr id="9" name="正方形/長方形 8"/>
          <p:cNvSpPr/>
          <p:nvPr/>
        </p:nvSpPr>
        <p:spPr>
          <a:xfrm>
            <a:off x="272480" y="567679"/>
            <a:ext cx="2376264" cy="432048"/>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2400" dirty="0">
                <a:effectLst>
                  <a:outerShdw blurRad="38100" dist="38100" dir="2700000" algn="tl">
                    <a:srgbClr val="000000">
                      <a:alpha val="43137"/>
                    </a:srgbClr>
                  </a:outerShdw>
                </a:effectLst>
                <a:latin typeface="+mn-ea"/>
              </a:rPr>
              <a:t>事業全体計画</a:t>
            </a:r>
          </a:p>
        </p:txBody>
      </p:sp>
      <p:sp>
        <p:nvSpPr>
          <p:cNvPr id="28" name="角丸四角形 27"/>
          <p:cNvSpPr/>
          <p:nvPr/>
        </p:nvSpPr>
        <p:spPr>
          <a:xfrm>
            <a:off x="285750" y="1096963"/>
            <a:ext cx="8963025" cy="5461000"/>
          </a:xfrm>
          <a:prstGeom prst="roundRect">
            <a:avLst/>
          </a:prstGeom>
        </p:spPr>
        <p:style>
          <a:lnRef idx="2">
            <a:schemeClr val="accent6"/>
          </a:lnRef>
          <a:fillRef idx="1">
            <a:schemeClr val="lt1"/>
          </a:fillRef>
          <a:effectRef idx="0">
            <a:schemeClr val="accent6"/>
          </a:effectRef>
          <a:fontRef idx="minor">
            <a:schemeClr val="dk1"/>
          </a:fontRef>
        </p:style>
        <p:txBody>
          <a:bodyPr/>
          <a:lstStyle/>
          <a:p>
            <a:pPr>
              <a:lnSpc>
                <a:spcPct val="120000"/>
              </a:lnSpc>
              <a:defRPr/>
            </a:pPr>
            <a:r>
              <a:rPr lang="en-US" altLang="ja-JP" sz="1400" b="1" dirty="0">
                <a:solidFill>
                  <a:schemeClr val="tx1"/>
                </a:solidFill>
                <a:latin typeface="ＭＳ Ｐ明朝" pitchFamily="18" charset="-128"/>
                <a:ea typeface="ＭＳ Ｐ明朝" pitchFamily="18" charset="-128"/>
              </a:rPr>
              <a:t>※</a:t>
            </a:r>
            <a:r>
              <a:rPr lang="ja-JP" altLang="en-US" sz="1400" b="1" dirty="0">
                <a:solidFill>
                  <a:schemeClr val="tx1"/>
                </a:solidFill>
                <a:latin typeface="ＭＳ Ｐ明朝" pitchFamily="18" charset="-128"/>
                <a:ea typeface="ＭＳ Ｐ明朝" pitchFamily="18" charset="-128"/>
              </a:rPr>
              <a:t>事業スケジュールに加えて事業全体の経費についても説明を行うこと。</a:t>
            </a:r>
          </a:p>
        </p:txBody>
      </p:sp>
      <p:sp>
        <p:nvSpPr>
          <p:cNvPr id="7" name="スライド番号プレースホルダ 6"/>
          <p:cNvSpPr>
            <a:spLocks noGrp="1"/>
          </p:cNvSpPr>
          <p:nvPr>
            <p:ph type="sldNum" sz="quarter" idx="12"/>
          </p:nvPr>
        </p:nvSpPr>
        <p:spPr/>
        <p:txBody>
          <a:bodyPr/>
          <a:lstStyle/>
          <a:p>
            <a:pPr>
              <a:defRPr/>
            </a:pPr>
            <a:fld id="{A9CC831A-CFD9-4E04-8931-73A065202BE0}" type="slidenum">
              <a:rPr lang="ja-JP" altLang="en-US" smtClean="0"/>
              <a:pPr>
                <a:defRPr/>
              </a:pPr>
              <a:t>2</a:t>
            </a:fld>
            <a:endParaRPr lang="ja-JP"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0" y="0"/>
            <a:ext cx="9906000" cy="500063"/>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just">
              <a:defRPr/>
            </a:pPr>
            <a:r>
              <a:rPr lang="en-US" altLang="ja-JP" sz="2000" b="1" dirty="0">
                <a:latin typeface="+mj-ea"/>
                <a:ea typeface="+mj-ea"/>
              </a:rPr>
              <a:t>【</a:t>
            </a:r>
            <a:r>
              <a:rPr lang="ja-JP" altLang="en-US" sz="2000" b="1" dirty="0">
                <a:latin typeface="+mj-ea"/>
                <a:ea typeface="+mj-ea"/>
              </a:rPr>
              <a:t>○</a:t>
            </a:r>
            <a:r>
              <a:rPr lang="en-US" altLang="ja-JP" sz="2000" b="1" dirty="0">
                <a:latin typeface="+mj-ea"/>
                <a:ea typeface="+mj-ea"/>
              </a:rPr>
              <a:t>】</a:t>
            </a:r>
            <a:r>
              <a:rPr lang="ja-JP" altLang="en-US" sz="2000" b="1" dirty="0">
                <a:solidFill>
                  <a:schemeClr val="tx1"/>
                </a:solidFill>
                <a:latin typeface="+mj-ea"/>
                <a:ea typeface="+mj-ea"/>
              </a:rPr>
              <a:t>　○○○○実証事業</a:t>
            </a:r>
          </a:p>
        </p:txBody>
      </p:sp>
      <p:sp>
        <p:nvSpPr>
          <p:cNvPr id="5123" name="テキスト ボックス 8"/>
          <p:cNvSpPr txBox="1">
            <a:spLocks noChangeArrowheads="1"/>
          </p:cNvSpPr>
          <p:nvPr/>
        </p:nvSpPr>
        <p:spPr bwMode="auto">
          <a:xfrm>
            <a:off x="6946900" y="38100"/>
            <a:ext cx="1800493" cy="461665"/>
          </a:xfrm>
          <a:prstGeom prst="rect">
            <a:avLst/>
          </a:prstGeom>
          <a:noFill/>
          <a:ln w="9525">
            <a:noFill/>
            <a:miter lim="800000"/>
            <a:headEnd/>
            <a:tailEnd/>
          </a:ln>
        </p:spPr>
        <p:txBody>
          <a:bodyPr wrap="none">
            <a:spAutoFit/>
          </a:bodyPr>
          <a:lstStyle/>
          <a:p>
            <a:r>
              <a:rPr lang="ja-JP" altLang="en-US" sz="1200" b="1" dirty="0">
                <a:latin typeface="ＭＳ 明朝" pitchFamily="17" charset="-128"/>
                <a:ea typeface="ＭＳ 明朝" pitchFamily="17" charset="-128"/>
              </a:rPr>
              <a:t>申請者</a:t>
            </a:r>
            <a:endParaRPr lang="en-US" altLang="ja-JP" sz="1200" b="1" dirty="0">
              <a:latin typeface="ＭＳ 明朝" pitchFamily="17" charset="-128"/>
              <a:ea typeface="ＭＳ 明朝" pitchFamily="17" charset="-128"/>
            </a:endParaRPr>
          </a:p>
          <a:p>
            <a:r>
              <a:rPr lang="ja-JP" altLang="en-US" sz="1200" b="1" dirty="0">
                <a:latin typeface="ＭＳ 明朝" pitchFamily="17" charset="-128"/>
                <a:ea typeface="ＭＳ 明朝" pitchFamily="17" charset="-128"/>
              </a:rPr>
              <a:t>　○○○○、○○○○ </a:t>
            </a:r>
          </a:p>
        </p:txBody>
      </p:sp>
      <p:sp>
        <p:nvSpPr>
          <p:cNvPr id="9" name="正方形/長方形 8"/>
          <p:cNvSpPr/>
          <p:nvPr/>
        </p:nvSpPr>
        <p:spPr>
          <a:xfrm>
            <a:off x="272480" y="567679"/>
            <a:ext cx="2376264" cy="432048"/>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2400" dirty="0">
                <a:effectLst>
                  <a:outerShdw blurRad="38100" dist="38100" dir="2700000" algn="tl">
                    <a:srgbClr val="000000">
                      <a:alpha val="43137"/>
                    </a:srgbClr>
                  </a:outerShdw>
                </a:effectLst>
                <a:latin typeface="+mn-ea"/>
              </a:rPr>
              <a:t>技術の革新性</a:t>
            </a:r>
          </a:p>
        </p:txBody>
      </p:sp>
      <p:sp>
        <p:nvSpPr>
          <p:cNvPr id="28" name="角丸四角形 27"/>
          <p:cNvSpPr/>
          <p:nvPr/>
        </p:nvSpPr>
        <p:spPr>
          <a:xfrm>
            <a:off x="285750" y="1096963"/>
            <a:ext cx="8963025" cy="5461000"/>
          </a:xfrm>
          <a:prstGeom prst="roundRect">
            <a:avLst/>
          </a:prstGeom>
        </p:spPr>
        <p:style>
          <a:lnRef idx="2">
            <a:schemeClr val="accent6"/>
          </a:lnRef>
          <a:fillRef idx="1">
            <a:schemeClr val="lt1"/>
          </a:fillRef>
          <a:effectRef idx="0">
            <a:schemeClr val="accent6"/>
          </a:effectRef>
          <a:fontRef idx="minor">
            <a:schemeClr val="dk1"/>
          </a:fontRef>
        </p:style>
        <p:txBody>
          <a:bodyPr/>
          <a:lstStyle/>
          <a:p>
            <a:pPr>
              <a:lnSpc>
                <a:spcPct val="120000"/>
              </a:lnSpc>
              <a:defRPr/>
            </a:pPr>
            <a:r>
              <a:rPr lang="en-US" altLang="ja-JP" sz="1400" b="1" dirty="0">
                <a:solidFill>
                  <a:schemeClr val="tx1"/>
                </a:solidFill>
                <a:latin typeface="ＭＳ Ｐ明朝" pitchFamily="18" charset="-128"/>
                <a:ea typeface="ＭＳ Ｐ明朝" pitchFamily="18" charset="-128"/>
              </a:rPr>
              <a:t>※</a:t>
            </a:r>
            <a:r>
              <a:rPr lang="ja-JP" altLang="en-US" sz="1400" b="1" dirty="0">
                <a:solidFill>
                  <a:schemeClr val="tx1"/>
                </a:solidFill>
                <a:latin typeface="ＭＳ Ｐ明朝" pitchFamily="18" charset="-128"/>
                <a:ea typeface="ＭＳ Ｐ明朝" pitchFamily="18" charset="-128"/>
              </a:rPr>
              <a:t>実施計画書の「４．事業の革新性等」に基づき、「技術の概要」、「新規性」について記載して説明すること。</a:t>
            </a:r>
          </a:p>
        </p:txBody>
      </p:sp>
      <p:sp>
        <p:nvSpPr>
          <p:cNvPr id="7" name="スライド番号プレースホルダ 6"/>
          <p:cNvSpPr>
            <a:spLocks noGrp="1"/>
          </p:cNvSpPr>
          <p:nvPr>
            <p:ph type="sldNum" sz="quarter" idx="12"/>
          </p:nvPr>
        </p:nvSpPr>
        <p:spPr/>
        <p:txBody>
          <a:bodyPr/>
          <a:lstStyle/>
          <a:p>
            <a:pPr>
              <a:defRPr/>
            </a:pPr>
            <a:fld id="{A9CC831A-CFD9-4E04-8931-73A065202BE0}" type="slidenum">
              <a:rPr lang="ja-JP" altLang="en-US" smtClean="0"/>
              <a:pPr>
                <a:defRPr/>
              </a:pPr>
              <a:t>3</a:t>
            </a:fld>
            <a:endParaRPr lang="ja-JP" altLang="en-US"/>
          </a:p>
        </p:txBody>
      </p:sp>
      <p:sp>
        <p:nvSpPr>
          <p:cNvPr id="8" name="テキスト ボックス 8"/>
          <p:cNvSpPr txBox="1">
            <a:spLocks noChangeArrowheads="1"/>
          </p:cNvSpPr>
          <p:nvPr/>
        </p:nvSpPr>
        <p:spPr bwMode="auto">
          <a:xfrm>
            <a:off x="2648744" y="611396"/>
            <a:ext cx="1811714" cy="369332"/>
          </a:xfrm>
          <a:prstGeom prst="rect">
            <a:avLst/>
          </a:prstGeom>
          <a:noFill/>
          <a:ln w="9525">
            <a:noFill/>
            <a:miter lim="800000"/>
            <a:headEnd/>
            <a:tailEnd/>
          </a:ln>
        </p:spPr>
        <p:txBody>
          <a:bodyPr wrap="none">
            <a:spAutoFit/>
          </a:bodyPr>
          <a:lstStyle/>
          <a:p>
            <a:r>
              <a:rPr lang="ja-JP" altLang="en-US" b="1" dirty="0">
                <a:latin typeface="ＭＳ 明朝" pitchFamily="17" charset="-128"/>
                <a:ea typeface="ＭＳ 明朝" pitchFamily="17" charset="-128"/>
              </a:rPr>
              <a:t>（１）○○○○</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0" y="0"/>
            <a:ext cx="9906000" cy="500063"/>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just">
              <a:defRPr/>
            </a:pPr>
            <a:r>
              <a:rPr lang="en-US" altLang="ja-JP" sz="2000" b="1" dirty="0">
                <a:latin typeface="+mj-ea"/>
                <a:ea typeface="+mj-ea"/>
              </a:rPr>
              <a:t>【</a:t>
            </a:r>
            <a:r>
              <a:rPr lang="ja-JP" altLang="en-US" sz="2000" b="1" dirty="0">
                <a:latin typeface="+mj-ea"/>
                <a:ea typeface="+mj-ea"/>
              </a:rPr>
              <a:t>○</a:t>
            </a:r>
            <a:r>
              <a:rPr lang="en-US" altLang="ja-JP" sz="2000" b="1" dirty="0">
                <a:latin typeface="+mj-ea"/>
                <a:ea typeface="+mj-ea"/>
              </a:rPr>
              <a:t>】</a:t>
            </a:r>
            <a:r>
              <a:rPr lang="ja-JP" altLang="en-US" sz="2000" b="1" dirty="0">
                <a:solidFill>
                  <a:schemeClr val="tx1"/>
                </a:solidFill>
                <a:latin typeface="+mj-ea"/>
                <a:ea typeface="+mj-ea"/>
              </a:rPr>
              <a:t>　○○○○実証事業</a:t>
            </a:r>
          </a:p>
        </p:txBody>
      </p:sp>
      <p:sp>
        <p:nvSpPr>
          <p:cNvPr id="5123" name="テキスト ボックス 8"/>
          <p:cNvSpPr txBox="1">
            <a:spLocks noChangeArrowheads="1"/>
          </p:cNvSpPr>
          <p:nvPr/>
        </p:nvSpPr>
        <p:spPr bwMode="auto">
          <a:xfrm>
            <a:off x="6946900" y="38100"/>
            <a:ext cx="1800493" cy="461665"/>
          </a:xfrm>
          <a:prstGeom prst="rect">
            <a:avLst/>
          </a:prstGeom>
          <a:noFill/>
          <a:ln w="9525">
            <a:noFill/>
            <a:miter lim="800000"/>
            <a:headEnd/>
            <a:tailEnd/>
          </a:ln>
        </p:spPr>
        <p:txBody>
          <a:bodyPr wrap="none">
            <a:spAutoFit/>
          </a:bodyPr>
          <a:lstStyle/>
          <a:p>
            <a:r>
              <a:rPr lang="ja-JP" altLang="en-US" sz="1200" b="1" dirty="0">
                <a:latin typeface="ＭＳ 明朝" pitchFamily="17" charset="-128"/>
                <a:ea typeface="ＭＳ 明朝" pitchFamily="17" charset="-128"/>
              </a:rPr>
              <a:t>申請者</a:t>
            </a:r>
            <a:endParaRPr lang="en-US" altLang="ja-JP" sz="1200" b="1" dirty="0">
              <a:latin typeface="ＭＳ 明朝" pitchFamily="17" charset="-128"/>
              <a:ea typeface="ＭＳ 明朝" pitchFamily="17" charset="-128"/>
            </a:endParaRPr>
          </a:p>
          <a:p>
            <a:r>
              <a:rPr lang="ja-JP" altLang="en-US" sz="1200" b="1" dirty="0">
                <a:latin typeface="ＭＳ 明朝" pitchFamily="17" charset="-128"/>
                <a:ea typeface="ＭＳ 明朝" pitchFamily="17" charset="-128"/>
              </a:rPr>
              <a:t>　○○○○、○○○○ </a:t>
            </a:r>
          </a:p>
        </p:txBody>
      </p:sp>
      <p:sp>
        <p:nvSpPr>
          <p:cNvPr id="9" name="正方形/長方形 8"/>
          <p:cNvSpPr/>
          <p:nvPr/>
        </p:nvSpPr>
        <p:spPr>
          <a:xfrm>
            <a:off x="272480" y="567679"/>
            <a:ext cx="2376264" cy="432048"/>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2400" dirty="0">
                <a:effectLst>
                  <a:outerShdw blurRad="38100" dist="38100" dir="2700000" algn="tl">
                    <a:srgbClr val="000000">
                      <a:alpha val="43137"/>
                    </a:srgbClr>
                  </a:outerShdw>
                </a:effectLst>
                <a:latin typeface="+mn-ea"/>
              </a:rPr>
              <a:t>技術の汎用性</a:t>
            </a:r>
          </a:p>
        </p:txBody>
      </p:sp>
      <p:sp>
        <p:nvSpPr>
          <p:cNvPr id="28" name="角丸四角形 27"/>
          <p:cNvSpPr/>
          <p:nvPr/>
        </p:nvSpPr>
        <p:spPr>
          <a:xfrm>
            <a:off x="285750" y="1096963"/>
            <a:ext cx="8963025" cy="5461000"/>
          </a:xfrm>
          <a:prstGeom prst="roundRect">
            <a:avLst/>
          </a:prstGeom>
        </p:spPr>
        <p:style>
          <a:lnRef idx="2">
            <a:schemeClr val="accent6"/>
          </a:lnRef>
          <a:fillRef idx="1">
            <a:schemeClr val="lt1"/>
          </a:fillRef>
          <a:effectRef idx="0">
            <a:schemeClr val="accent6"/>
          </a:effectRef>
          <a:fontRef idx="minor">
            <a:schemeClr val="dk1"/>
          </a:fontRef>
        </p:style>
        <p:txBody>
          <a:bodyPr/>
          <a:lstStyle/>
          <a:p>
            <a:pPr>
              <a:lnSpc>
                <a:spcPct val="120000"/>
              </a:lnSpc>
              <a:defRPr/>
            </a:pPr>
            <a:r>
              <a:rPr lang="en-US" altLang="ja-JP" sz="1400" b="1" dirty="0">
                <a:solidFill>
                  <a:schemeClr val="tx1"/>
                </a:solidFill>
                <a:latin typeface="ＭＳ Ｐ明朝" pitchFamily="18" charset="-128"/>
                <a:ea typeface="ＭＳ Ｐ明朝" pitchFamily="18" charset="-128"/>
              </a:rPr>
              <a:t>※</a:t>
            </a:r>
            <a:r>
              <a:rPr lang="ja-JP" altLang="en-US" sz="1400" b="1" dirty="0">
                <a:solidFill>
                  <a:schemeClr val="tx1"/>
                </a:solidFill>
                <a:latin typeface="ＭＳ Ｐ明朝" pitchFamily="18" charset="-128"/>
                <a:ea typeface="ＭＳ Ｐ明朝" pitchFamily="18" charset="-128"/>
              </a:rPr>
              <a:t>実施計画書の「４．事業の革新性等」に基づき、 「普及への課題」、「解決策」、「技術の応用範囲・規模」について記載して説明すること。</a:t>
            </a:r>
          </a:p>
        </p:txBody>
      </p:sp>
      <p:sp>
        <p:nvSpPr>
          <p:cNvPr id="7" name="スライド番号プレースホルダ 6"/>
          <p:cNvSpPr>
            <a:spLocks noGrp="1"/>
          </p:cNvSpPr>
          <p:nvPr>
            <p:ph type="sldNum" sz="quarter" idx="12"/>
          </p:nvPr>
        </p:nvSpPr>
        <p:spPr/>
        <p:txBody>
          <a:bodyPr/>
          <a:lstStyle/>
          <a:p>
            <a:pPr>
              <a:defRPr/>
            </a:pPr>
            <a:fld id="{A9CC831A-CFD9-4E04-8931-73A065202BE0}" type="slidenum">
              <a:rPr lang="ja-JP" altLang="en-US" smtClean="0"/>
              <a:pPr>
                <a:defRPr/>
              </a:pPr>
              <a:t>4</a:t>
            </a:fld>
            <a:endParaRPr lang="ja-JP" altLang="en-US"/>
          </a:p>
        </p:txBody>
      </p:sp>
    </p:spTree>
    <p:extLst>
      <p:ext uri="{BB962C8B-B14F-4D97-AF65-F5344CB8AC3E}">
        <p14:creationId xmlns:p14="http://schemas.microsoft.com/office/powerpoint/2010/main" val="1238601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0" y="0"/>
            <a:ext cx="9906000" cy="500063"/>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just">
              <a:defRPr/>
            </a:pPr>
            <a:r>
              <a:rPr lang="en-US" altLang="ja-JP" sz="2000" b="1" dirty="0">
                <a:latin typeface="+mj-ea"/>
                <a:ea typeface="+mj-ea"/>
              </a:rPr>
              <a:t>【</a:t>
            </a:r>
            <a:r>
              <a:rPr lang="ja-JP" altLang="en-US" sz="2000" b="1" dirty="0">
                <a:latin typeface="+mj-ea"/>
                <a:ea typeface="+mj-ea"/>
              </a:rPr>
              <a:t>○</a:t>
            </a:r>
            <a:r>
              <a:rPr lang="en-US" altLang="ja-JP" sz="2000" b="1" dirty="0">
                <a:latin typeface="+mj-ea"/>
                <a:ea typeface="+mj-ea"/>
              </a:rPr>
              <a:t>】</a:t>
            </a:r>
            <a:r>
              <a:rPr lang="ja-JP" altLang="en-US" sz="2000" b="1" dirty="0">
                <a:solidFill>
                  <a:schemeClr val="tx1"/>
                </a:solidFill>
                <a:latin typeface="+mj-ea"/>
                <a:ea typeface="+mj-ea"/>
              </a:rPr>
              <a:t>　○○○○実証事業</a:t>
            </a:r>
          </a:p>
        </p:txBody>
      </p:sp>
      <p:sp>
        <p:nvSpPr>
          <p:cNvPr id="5123" name="テキスト ボックス 8"/>
          <p:cNvSpPr txBox="1">
            <a:spLocks noChangeArrowheads="1"/>
          </p:cNvSpPr>
          <p:nvPr/>
        </p:nvSpPr>
        <p:spPr bwMode="auto">
          <a:xfrm>
            <a:off x="6946900" y="38100"/>
            <a:ext cx="1800493" cy="461665"/>
          </a:xfrm>
          <a:prstGeom prst="rect">
            <a:avLst/>
          </a:prstGeom>
          <a:noFill/>
          <a:ln w="9525">
            <a:noFill/>
            <a:miter lim="800000"/>
            <a:headEnd/>
            <a:tailEnd/>
          </a:ln>
        </p:spPr>
        <p:txBody>
          <a:bodyPr wrap="none">
            <a:spAutoFit/>
          </a:bodyPr>
          <a:lstStyle/>
          <a:p>
            <a:r>
              <a:rPr lang="ja-JP" altLang="en-US" sz="1200" b="1" dirty="0">
                <a:latin typeface="ＭＳ 明朝" pitchFamily="17" charset="-128"/>
                <a:ea typeface="ＭＳ 明朝" pitchFamily="17" charset="-128"/>
              </a:rPr>
              <a:t>申請者</a:t>
            </a:r>
            <a:endParaRPr lang="en-US" altLang="ja-JP" sz="1200" b="1" dirty="0">
              <a:latin typeface="ＭＳ 明朝" pitchFamily="17" charset="-128"/>
              <a:ea typeface="ＭＳ 明朝" pitchFamily="17" charset="-128"/>
            </a:endParaRPr>
          </a:p>
          <a:p>
            <a:r>
              <a:rPr lang="ja-JP" altLang="en-US" sz="1200" b="1" dirty="0">
                <a:latin typeface="ＭＳ 明朝" pitchFamily="17" charset="-128"/>
                <a:ea typeface="ＭＳ 明朝" pitchFamily="17" charset="-128"/>
              </a:rPr>
              <a:t>　○○○○、○○○○ </a:t>
            </a:r>
          </a:p>
        </p:txBody>
      </p:sp>
      <p:sp>
        <p:nvSpPr>
          <p:cNvPr id="9" name="正方形/長方形 8"/>
          <p:cNvSpPr/>
          <p:nvPr/>
        </p:nvSpPr>
        <p:spPr>
          <a:xfrm>
            <a:off x="272480" y="567679"/>
            <a:ext cx="2376264" cy="432048"/>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2400" dirty="0">
                <a:effectLst>
                  <a:outerShdw blurRad="38100" dist="38100" dir="2700000" algn="tl">
                    <a:srgbClr val="000000">
                      <a:alpha val="43137"/>
                    </a:srgbClr>
                  </a:outerShdw>
                </a:effectLst>
                <a:latin typeface="+mn-ea"/>
              </a:rPr>
              <a:t>技術の革新性</a:t>
            </a:r>
          </a:p>
        </p:txBody>
      </p:sp>
      <p:sp>
        <p:nvSpPr>
          <p:cNvPr id="28" name="角丸四角形 27"/>
          <p:cNvSpPr/>
          <p:nvPr/>
        </p:nvSpPr>
        <p:spPr>
          <a:xfrm>
            <a:off x="285750" y="1096963"/>
            <a:ext cx="8963025" cy="5461000"/>
          </a:xfrm>
          <a:prstGeom prst="roundRect">
            <a:avLst/>
          </a:prstGeom>
        </p:spPr>
        <p:style>
          <a:lnRef idx="2">
            <a:schemeClr val="accent6"/>
          </a:lnRef>
          <a:fillRef idx="1">
            <a:schemeClr val="lt1"/>
          </a:fillRef>
          <a:effectRef idx="0">
            <a:schemeClr val="accent6"/>
          </a:effectRef>
          <a:fontRef idx="minor">
            <a:schemeClr val="dk1"/>
          </a:fontRef>
        </p:style>
        <p:txBody>
          <a:bodyPr/>
          <a:lstStyle/>
          <a:p>
            <a:pPr>
              <a:lnSpc>
                <a:spcPct val="120000"/>
              </a:lnSpc>
              <a:defRPr/>
            </a:pPr>
            <a:endParaRPr lang="ja-JP" altLang="en-US" sz="1400" b="1" dirty="0">
              <a:solidFill>
                <a:schemeClr val="tx1"/>
              </a:solidFill>
              <a:latin typeface="ＭＳ Ｐ明朝" pitchFamily="18" charset="-128"/>
              <a:ea typeface="ＭＳ Ｐ明朝" pitchFamily="18" charset="-128"/>
            </a:endParaRPr>
          </a:p>
        </p:txBody>
      </p:sp>
      <p:sp>
        <p:nvSpPr>
          <p:cNvPr id="7" name="スライド番号プレースホルダ 6"/>
          <p:cNvSpPr>
            <a:spLocks noGrp="1"/>
          </p:cNvSpPr>
          <p:nvPr>
            <p:ph type="sldNum" sz="quarter" idx="12"/>
          </p:nvPr>
        </p:nvSpPr>
        <p:spPr/>
        <p:txBody>
          <a:bodyPr/>
          <a:lstStyle/>
          <a:p>
            <a:pPr>
              <a:defRPr/>
            </a:pPr>
            <a:fld id="{A9CC831A-CFD9-4E04-8931-73A065202BE0}" type="slidenum">
              <a:rPr lang="ja-JP" altLang="en-US" smtClean="0"/>
              <a:pPr>
                <a:defRPr/>
              </a:pPr>
              <a:t>5</a:t>
            </a:fld>
            <a:endParaRPr lang="ja-JP" altLang="en-US"/>
          </a:p>
        </p:txBody>
      </p:sp>
      <p:sp>
        <p:nvSpPr>
          <p:cNvPr id="8" name="テキスト ボックス 8"/>
          <p:cNvSpPr txBox="1">
            <a:spLocks noChangeArrowheads="1"/>
          </p:cNvSpPr>
          <p:nvPr/>
        </p:nvSpPr>
        <p:spPr bwMode="auto">
          <a:xfrm>
            <a:off x="2648744" y="611396"/>
            <a:ext cx="1811714" cy="369332"/>
          </a:xfrm>
          <a:prstGeom prst="rect">
            <a:avLst/>
          </a:prstGeom>
          <a:noFill/>
          <a:ln w="9525">
            <a:noFill/>
            <a:miter lim="800000"/>
            <a:headEnd/>
            <a:tailEnd/>
          </a:ln>
        </p:spPr>
        <p:txBody>
          <a:bodyPr wrap="none">
            <a:spAutoFit/>
          </a:bodyPr>
          <a:lstStyle/>
          <a:p>
            <a:r>
              <a:rPr lang="ja-JP" altLang="en-US" b="1" dirty="0">
                <a:latin typeface="ＭＳ 明朝" pitchFamily="17" charset="-128"/>
                <a:ea typeface="ＭＳ 明朝" pitchFamily="17" charset="-128"/>
              </a:rPr>
              <a:t>（２）○○○○</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0" y="0"/>
            <a:ext cx="9906000" cy="500063"/>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just">
              <a:defRPr/>
            </a:pPr>
            <a:r>
              <a:rPr lang="en-US" altLang="ja-JP" sz="2000" b="1" dirty="0">
                <a:latin typeface="+mj-ea"/>
                <a:ea typeface="+mj-ea"/>
              </a:rPr>
              <a:t>【</a:t>
            </a:r>
            <a:r>
              <a:rPr lang="ja-JP" altLang="en-US" sz="2000" b="1" dirty="0">
                <a:latin typeface="+mj-ea"/>
                <a:ea typeface="+mj-ea"/>
              </a:rPr>
              <a:t>○</a:t>
            </a:r>
            <a:r>
              <a:rPr lang="en-US" altLang="ja-JP" sz="2000" b="1" dirty="0">
                <a:latin typeface="+mj-ea"/>
                <a:ea typeface="+mj-ea"/>
              </a:rPr>
              <a:t>】</a:t>
            </a:r>
            <a:r>
              <a:rPr lang="ja-JP" altLang="en-US" sz="2000" b="1" dirty="0">
                <a:solidFill>
                  <a:schemeClr val="tx1"/>
                </a:solidFill>
                <a:latin typeface="+mj-ea"/>
                <a:ea typeface="+mj-ea"/>
              </a:rPr>
              <a:t>　○○○○実証事業</a:t>
            </a:r>
          </a:p>
        </p:txBody>
      </p:sp>
      <p:sp>
        <p:nvSpPr>
          <p:cNvPr id="5123" name="テキスト ボックス 8"/>
          <p:cNvSpPr txBox="1">
            <a:spLocks noChangeArrowheads="1"/>
          </p:cNvSpPr>
          <p:nvPr/>
        </p:nvSpPr>
        <p:spPr bwMode="auto">
          <a:xfrm>
            <a:off x="6946900" y="38100"/>
            <a:ext cx="1800493" cy="461665"/>
          </a:xfrm>
          <a:prstGeom prst="rect">
            <a:avLst/>
          </a:prstGeom>
          <a:noFill/>
          <a:ln w="9525">
            <a:noFill/>
            <a:miter lim="800000"/>
            <a:headEnd/>
            <a:tailEnd/>
          </a:ln>
        </p:spPr>
        <p:txBody>
          <a:bodyPr wrap="none">
            <a:spAutoFit/>
          </a:bodyPr>
          <a:lstStyle/>
          <a:p>
            <a:r>
              <a:rPr lang="ja-JP" altLang="en-US" sz="1200" b="1" dirty="0">
                <a:latin typeface="ＭＳ 明朝" pitchFamily="17" charset="-128"/>
                <a:ea typeface="ＭＳ 明朝" pitchFamily="17" charset="-128"/>
              </a:rPr>
              <a:t>申請者</a:t>
            </a:r>
            <a:endParaRPr lang="en-US" altLang="ja-JP" sz="1200" b="1" dirty="0">
              <a:latin typeface="ＭＳ 明朝" pitchFamily="17" charset="-128"/>
              <a:ea typeface="ＭＳ 明朝" pitchFamily="17" charset="-128"/>
            </a:endParaRPr>
          </a:p>
          <a:p>
            <a:r>
              <a:rPr lang="ja-JP" altLang="en-US" sz="1200" b="1" dirty="0">
                <a:latin typeface="ＭＳ 明朝" pitchFamily="17" charset="-128"/>
                <a:ea typeface="ＭＳ 明朝" pitchFamily="17" charset="-128"/>
              </a:rPr>
              <a:t>　○○○○、○○○○ </a:t>
            </a:r>
          </a:p>
        </p:txBody>
      </p:sp>
      <p:sp>
        <p:nvSpPr>
          <p:cNvPr id="9" name="正方形/長方形 8"/>
          <p:cNvSpPr/>
          <p:nvPr/>
        </p:nvSpPr>
        <p:spPr>
          <a:xfrm>
            <a:off x="272480" y="567679"/>
            <a:ext cx="2376264" cy="432048"/>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2400" dirty="0">
                <a:effectLst>
                  <a:outerShdw blurRad="38100" dist="38100" dir="2700000" algn="tl">
                    <a:srgbClr val="000000">
                      <a:alpha val="43137"/>
                    </a:srgbClr>
                  </a:outerShdw>
                </a:effectLst>
                <a:latin typeface="+mn-ea"/>
              </a:rPr>
              <a:t>技術の汎用性</a:t>
            </a:r>
          </a:p>
        </p:txBody>
      </p:sp>
      <p:sp>
        <p:nvSpPr>
          <p:cNvPr id="28" name="角丸四角形 27"/>
          <p:cNvSpPr/>
          <p:nvPr/>
        </p:nvSpPr>
        <p:spPr>
          <a:xfrm>
            <a:off x="285750" y="1096963"/>
            <a:ext cx="8963025" cy="5461000"/>
          </a:xfrm>
          <a:prstGeom prst="roundRect">
            <a:avLst/>
          </a:prstGeom>
        </p:spPr>
        <p:style>
          <a:lnRef idx="2">
            <a:schemeClr val="accent6"/>
          </a:lnRef>
          <a:fillRef idx="1">
            <a:schemeClr val="lt1"/>
          </a:fillRef>
          <a:effectRef idx="0">
            <a:schemeClr val="accent6"/>
          </a:effectRef>
          <a:fontRef idx="minor">
            <a:schemeClr val="dk1"/>
          </a:fontRef>
        </p:style>
        <p:txBody>
          <a:bodyPr/>
          <a:lstStyle/>
          <a:p>
            <a:pPr>
              <a:lnSpc>
                <a:spcPct val="120000"/>
              </a:lnSpc>
              <a:defRPr/>
            </a:pPr>
            <a:endParaRPr lang="ja-JP" altLang="en-US" sz="1400" b="1" dirty="0">
              <a:solidFill>
                <a:schemeClr val="tx1"/>
              </a:solidFill>
              <a:latin typeface="ＭＳ Ｐ明朝" pitchFamily="18" charset="-128"/>
              <a:ea typeface="ＭＳ Ｐ明朝" pitchFamily="18" charset="-128"/>
            </a:endParaRPr>
          </a:p>
        </p:txBody>
      </p:sp>
      <p:sp>
        <p:nvSpPr>
          <p:cNvPr id="7" name="スライド番号プレースホルダ 6"/>
          <p:cNvSpPr>
            <a:spLocks noGrp="1"/>
          </p:cNvSpPr>
          <p:nvPr>
            <p:ph type="sldNum" sz="quarter" idx="12"/>
          </p:nvPr>
        </p:nvSpPr>
        <p:spPr/>
        <p:txBody>
          <a:bodyPr/>
          <a:lstStyle/>
          <a:p>
            <a:pPr>
              <a:defRPr/>
            </a:pPr>
            <a:fld id="{A9CC831A-CFD9-4E04-8931-73A065202BE0}" type="slidenum">
              <a:rPr lang="ja-JP" altLang="en-US" smtClean="0"/>
              <a:pPr>
                <a:defRPr/>
              </a:pPr>
              <a:t>6</a:t>
            </a:fld>
            <a:endParaRPr lang="ja-JP" altLang="en-US"/>
          </a:p>
        </p:txBody>
      </p:sp>
      <p:sp>
        <p:nvSpPr>
          <p:cNvPr id="8" name="テキスト ボックス 8"/>
          <p:cNvSpPr txBox="1">
            <a:spLocks noChangeArrowheads="1"/>
          </p:cNvSpPr>
          <p:nvPr/>
        </p:nvSpPr>
        <p:spPr bwMode="auto">
          <a:xfrm>
            <a:off x="2648744" y="611396"/>
            <a:ext cx="1811714" cy="369332"/>
          </a:xfrm>
          <a:prstGeom prst="rect">
            <a:avLst/>
          </a:prstGeom>
          <a:noFill/>
          <a:ln w="9525">
            <a:noFill/>
            <a:miter lim="800000"/>
            <a:headEnd/>
            <a:tailEnd/>
          </a:ln>
        </p:spPr>
        <p:txBody>
          <a:bodyPr wrap="none">
            <a:spAutoFit/>
          </a:bodyPr>
          <a:lstStyle/>
          <a:p>
            <a:r>
              <a:rPr lang="ja-JP" altLang="en-US" b="1" dirty="0">
                <a:latin typeface="ＭＳ 明朝" pitchFamily="17" charset="-128"/>
                <a:ea typeface="ＭＳ 明朝" pitchFamily="17" charset="-128"/>
              </a:rPr>
              <a:t>（２）○○○○</a:t>
            </a:r>
          </a:p>
        </p:txBody>
      </p:sp>
    </p:spTree>
    <p:extLst>
      <p:ext uri="{BB962C8B-B14F-4D97-AF65-F5344CB8AC3E}">
        <p14:creationId xmlns:p14="http://schemas.microsoft.com/office/powerpoint/2010/main" val="1321388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0" y="0"/>
            <a:ext cx="9906000" cy="500063"/>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just">
              <a:defRPr/>
            </a:pPr>
            <a:r>
              <a:rPr lang="en-US" altLang="ja-JP" sz="2000" b="1" dirty="0">
                <a:latin typeface="+mj-ea"/>
                <a:ea typeface="+mj-ea"/>
              </a:rPr>
              <a:t>【</a:t>
            </a:r>
            <a:r>
              <a:rPr lang="ja-JP" altLang="en-US" sz="2000" b="1" dirty="0">
                <a:latin typeface="+mj-ea"/>
                <a:ea typeface="+mj-ea"/>
              </a:rPr>
              <a:t>○</a:t>
            </a:r>
            <a:r>
              <a:rPr lang="en-US" altLang="ja-JP" sz="2000" b="1" dirty="0">
                <a:latin typeface="+mj-ea"/>
                <a:ea typeface="+mj-ea"/>
              </a:rPr>
              <a:t>】</a:t>
            </a:r>
            <a:r>
              <a:rPr lang="ja-JP" altLang="en-US" sz="2000" b="1" dirty="0">
                <a:solidFill>
                  <a:schemeClr val="tx1"/>
                </a:solidFill>
                <a:latin typeface="+mj-ea"/>
                <a:ea typeface="+mj-ea"/>
              </a:rPr>
              <a:t>　○○○○実証事業</a:t>
            </a:r>
          </a:p>
        </p:txBody>
      </p:sp>
      <p:sp>
        <p:nvSpPr>
          <p:cNvPr id="5123" name="テキスト ボックス 8"/>
          <p:cNvSpPr txBox="1">
            <a:spLocks noChangeArrowheads="1"/>
          </p:cNvSpPr>
          <p:nvPr/>
        </p:nvSpPr>
        <p:spPr bwMode="auto">
          <a:xfrm>
            <a:off x="6946900" y="38100"/>
            <a:ext cx="1800493" cy="461665"/>
          </a:xfrm>
          <a:prstGeom prst="rect">
            <a:avLst/>
          </a:prstGeom>
          <a:noFill/>
          <a:ln w="9525">
            <a:noFill/>
            <a:miter lim="800000"/>
            <a:headEnd/>
            <a:tailEnd/>
          </a:ln>
        </p:spPr>
        <p:txBody>
          <a:bodyPr wrap="none">
            <a:spAutoFit/>
          </a:bodyPr>
          <a:lstStyle/>
          <a:p>
            <a:r>
              <a:rPr lang="ja-JP" altLang="en-US" sz="1200" b="1" dirty="0">
                <a:latin typeface="ＭＳ 明朝" pitchFamily="17" charset="-128"/>
                <a:ea typeface="ＭＳ 明朝" pitchFamily="17" charset="-128"/>
              </a:rPr>
              <a:t>申請者</a:t>
            </a:r>
            <a:endParaRPr lang="en-US" altLang="ja-JP" sz="1200" b="1" dirty="0">
              <a:latin typeface="ＭＳ 明朝" pitchFamily="17" charset="-128"/>
              <a:ea typeface="ＭＳ 明朝" pitchFamily="17" charset="-128"/>
            </a:endParaRPr>
          </a:p>
          <a:p>
            <a:r>
              <a:rPr lang="ja-JP" altLang="en-US" sz="1200" b="1" dirty="0">
                <a:latin typeface="ＭＳ 明朝" pitchFamily="17" charset="-128"/>
                <a:ea typeface="ＭＳ 明朝" pitchFamily="17" charset="-128"/>
              </a:rPr>
              <a:t>　○○○○、○○○○ </a:t>
            </a:r>
          </a:p>
        </p:txBody>
      </p:sp>
      <p:sp>
        <p:nvSpPr>
          <p:cNvPr id="9" name="正方形/長方形 8"/>
          <p:cNvSpPr/>
          <p:nvPr/>
        </p:nvSpPr>
        <p:spPr>
          <a:xfrm>
            <a:off x="272480" y="567679"/>
            <a:ext cx="2736304" cy="432048"/>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2400" dirty="0">
                <a:effectLst>
                  <a:outerShdw blurRad="38100" dist="38100" dir="2700000" algn="tl">
                    <a:srgbClr val="000000">
                      <a:alpha val="43137"/>
                    </a:srgbClr>
                  </a:outerShdw>
                </a:effectLst>
                <a:latin typeface="+mn-ea"/>
              </a:rPr>
              <a:t>配船計画の汎用性</a:t>
            </a:r>
          </a:p>
        </p:txBody>
      </p:sp>
      <p:sp>
        <p:nvSpPr>
          <p:cNvPr id="28" name="角丸四角形 27"/>
          <p:cNvSpPr/>
          <p:nvPr/>
        </p:nvSpPr>
        <p:spPr>
          <a:xfrm>
            <a:off x="285750" y="1096963"/>
            <a:ext cx="8963025" cy="5461000"/>
          </a:xfrm>
          <a:prstGeom prst="roundRect">
            <a:avLst/>
          </a:prstGeom>
        </p:spPr>
        <p:style>
          <a:lnRef idx="2">
            <a:schemeClr val="accent6"/>
          </a:lnRef>
          <a:fillRef idx="1">
            <a:schemeClr val="lt1"/>
          </a:fillRef>
          <a:effectRef idx="0">
            <a:schemeClr val="accent6"/>
          </a:effectRef>
          <a:fontRef idx="minor">
            <a:schemeClr val="dk1"/>
          </a:fontRef>
        </p:style>
        <p:txBody>
          <a:bodyPr/>
          <a:lstStyle/>
          <a:p>
            <a:pPr>
              <a:lnSpc>
                <a:spcPct val="120000"/>
              </a:lnSpc>
              <a:defRPr/>
            </a:pPr>
            <a:r>
              <a:rPr lang="en-US" altLang="ja-JP" sz="1400" b="1" dirty="0">
                <a:solidFill>
                  <a:schemeClr val="tx1"/>
                </a:solidFill>
                <a:latin typeface="ＭＳ Ｐ明朝" pitchFamily="18" charset="-128"/>
                <a:ea typeface="ＭＳ Ｐ明朝" pitchFamily="18" charset="-128"/>
              </a:rPr>
              <a:t>※</a:t>
            </a:r>
            <a:r>
              <a:rPr lang="ja-JP" altLang="en-US" sz="1400" b="1" dirty="0">
                <a:solidFill>
                  <a:schemeClr val="tx1"/>
                </a:solidFill>
                <a:latin typeface="ＭＳ Ｐ明朝" pitchFamily="18" charset="-128"/>
                <a:ea typeface="ＭＳ Ｐ明朝" pitchFamily="18" charset="-128"/>
              </a:rPr>
              <a:t>実施計画書の「７</a:t>
            </a:r>
            <a:r>
              <a:rPr lang="en-US" altLang="ja-JP" sz="1400" b="1" dirty="0">
                <a:solidFill>
                  <a:schemeClr val="tx1"/>
                </a:solidFill>
                <a:latin typeface="ＭＳ Ｐ明朝" pitchFamily="18" charset="-128"/>
                <a:ea typeface="ＭＳ Ｐ明朝" pitchFamily="18" charset="-128"/>
              </a:rPr>
              <a:t>-</a:t>
            </a:r>
            <a:r>
              <a:rPr lang="ja-JP" altLang="en-US" sz="1400" b="1" dirty="0">
                <a:solidFill>
                  <a:schemeClr val="tx1"/>
                </a:solidFill>
                <a:latin typeface="ＭＳ Ｐ明朝" pitchFamily="18" charset="-128"/>
                <a:ea typeface="ＭＳ Ｐ明朝" pitchFamily="18" charset="-128"/>
              </a:rPr>
              <a:t>３　配船計画の汎用性」に基づき、「普及への課題」、「解決策」、「配船計画の応用範囲・規模」について記載して説明すること。</a:t>
            </a:r>
            <a:endParaRPr lang="en-US" altLang="ja-JP" sz="1400" b="1" dirty="0">
              <a:solidFill>
                <a:schemeClr val="tx1"/>
              </a:solidFill>
              <a:latin typeface="ＭＳ Ｐ明朝" pitchFamily="18" charset="-128"/>
              <a:ea typeface="ＭＳ Ｐ明朝" pitchFamily="18" charset="-128"/>
            </a:endParaRPr>
          </a:p>
          <a:p>
            <a:pPr>
              <a:lnSpc>
                <a:spcPct val="120000"/>
              </a:lnSpc>
              <a:defRPr/>
            </a:pPr>
            <a:r>
              <a:rPr lang="en-US" altLang="ja-JP" sz="1400" b="1" u="sng" dirty="0">
                <a:solidFill>
                  <a:schemeClr val="tx1"/>
                </a:solidFill>
                <a:latin typeface="ＭＳ Ｐ明朝" pitchFamily="18" charset="-128"/>
                <a:ea typeface="ＭＳ Ｐ明朝" pitchFamily="18" charset="-128"/>
              </a:rPr>
              <a:t>※</a:t>
            </a:r>
            <a:r>
              <a:rPr lang="ja-JP" altLang="en-US" sz="1400" b="1" u="sng" dirty="0">
                <a:solidFill>
                  <a:schemeClr val="tx1"/>
                </a:solidFill>
                <a:latin typeface="ＭＳ Ｐ明朝" pitchFamily="18" charset="-128"/>
                <a:ea typeface="ＭＳ Ｐ明朝" pitchFamily="18" charset="-128"/>
              </a:rPr>
              <a:t>革新的な配船計画システム等を活用する場合のみ記載してください。配船計画システムに係る補助金を申請しない場合は、この欄削除してください。</a:t>
            </a:r>
            <a:endParaRPr lang="en-US" altLang="ja-JP" sz="1400" b="1" u="sng" dirty="0">
              <a:solidFill>
                <a:schemeClr val="tx1"/>
              </a:solidFill>
              <a:latin typeface="ＭＳ Ｐ明朝" pitchFamily="18" charset="-128"/>
              <a:ea typeface="ＭＳ Ｐ明朝" pitchFamily="18" charset="-128"/>
            </a:endParaRPr>
          </a:p>
          <a:p>
            <a:pPr>
              <a:lnSpc>
                <a:spcPct val="120000"/>
              </a:lnSpc>
              <a:defRPr/>
            </a:pPr>
            <a:endParaRPr lang="ja-JP" altLang="en-US" sz="1400" b="1" dirty="0">
              <a:solidFill>
                <a:schemeClr val="tx1"/>
              </a:solidFill>
              <a:latin typeface="ＭＳ Ｐ明朝" pitchFamily="18" charset="-128"/>
              <a:ea typeface="ＭＳ Ｐ明朝" pitchFamily="18" charset="-128"/>
            </a:endParaRPr>
          </a:p>
        </p:txBody>
      </p:sp>
      <p:sp>
        <p:nvSpPr>
          <p:cNvPr id="7" name="スライド番号プレースホルダ 6"/>
          <p:cNvSpPr>
            <a:spLocks noGrp="1"/>
          </p:cNvSpPr>
          <p:nvPr>
            <p:ph type="sldNum" sz="quarter" idx="12"/>
          </p:nvPr>
        </p:nvSpPr>
        <p:spPr/>
        <p:txBody>
          <a:bodyPr/>
          <a:lstStyle/>
          <a:p>
            <a:pPr>
              <a:defRPr/>
            </a:pPr>
            <a:fld id="{A9CC831A-CFD9-4E04-8931-73A065202BE0}" type="slidenum">
              <a:rPr lang="ja-JP" altLang="en-US" smtClean="0"/>
              <a:pPr>
                <a:defRPr/>
              </a:pPr>
              <a:t>7</a:t>
            </a:fld>
            <a:endParaRPr lang="ja-JP" altLang="en-US"/>
          </a:p>
        </p:txBody>
      </p:sp>
    </p:spTree>
    <p:extLst>
      <p:ext uri="{BB962C8B-B14F-4D97-AF65-F5344CB8AC3E}">
        <p14:creationId xmlns:p14="http://schemas.microsoft.com/office/powerpoint/2010/main" val="3136120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0" y="0"/>
            <a:ext cx="9906000" cy="500063"/>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just">
              <a:defRPr/>
            </a:pPr>
            <a:r>
              <a:rPr lang="en-US" altLang="ja-JP" sz="2000" b="1" dirty="0">
                <a:latin typeface="+mj-ea"/>
                <a:ea typeface="+mj-ea"/>
              </a:rPr>
              <a:t>【</a:t>
            </a:r>
            <a:r>
              <a:rPr lang="ja-JP" altLang="en-US" sz="2000" b="1" dirty="0">
                <a:latin typeface="+mj-ea"/>
                <a:ea typeface="+mj-ea"/>
              </a:rPr>
              <a:t>○</a:t>
            </a:r>
            <a:r>
              <a:rPr lang="en-US" altLang="ja-JP" sz="2000" b="1" dirty="0">
                <a:latin typeface="+mj-ea"/>
                <a:ea typeface="+mj-ea"/>
              </a:rPr>
              <a:t>】</a:t>
            </a:r>
            <a:r>
              <a:rPr lang="ja-JP" altLang="en-US" sz="2000" b="1" dirty="0">
                <a:solidFill>
                  <a:schemeClr val="tx1"/>
                </a:solidFill>
                <a:latin typeface="+mj-ea"/>
                <a:ea typeface="+mj-ea"/>
              </a:rPr>
              <a:t>　○○○○実証事業</a:t>
            </a:r>
          </a:p>
        </p:txBody>
      </p:sp>
      <p:sp>
        <p:nvSpPr>
          <p:cNvPr id="5123" name="テキスト ボックス 8"/>
          <p:cNvSpPr txBox="1">
            <a:spLocks noChangeArrowheads="1"/>
          </p:cNvSpPr>
          <p:nvPr/>
        </p:nvSpPr>
        <p:spPr bwMode="auto">
          <a:xfrm>
            <a:off x="6946900" y="38100"/>
            <a:ext cx="1800493" cy="461665"/>
          </a:xfrm>
          <a:prstGeom prst="rect">
            <a:avLst/>
          </a:prstGeom>
          <a:noFill/>
          <a:ln w="9525">
            <a:noFill/>
            <a:miter lim="800000"/>
            <a:headEnd/>
            <a:tailEnd/>
          </a:ln>
        </p:spPr>
        <p:txBody>
          <a:bodyPr wrap="none">
            <a:spAutoFit/>
          </a:bodyPr>
          <a:lstStyle/>
          <a:p>
            <a:r>
              <a:rPr lang="ja-JP" altLang="en-US" sz="1200" b="1" dirty="0">
                <a:latin typeface="ＭＳ 明朝" pitchFamily="17" charset="-128"/>
                <a:ea typeface="ＭＳ 明朝" pitchFamily="17" charset="-128"/>
              </a:rPr>
              <a:t>申請者</a:t>
            </a:r>
            <a:endParaRPr lang="en-US" altLang="ja-JP" sz="1200" b="1" dirty="0">
              <a:latin typeface="ＭＳ 明朝" pitchFamily="17" charset="-128"/>
              <a:ea typeface="ＭＳ 明朝" pitchFamily="17" charset="-128"/>
            </a:endParaRPr>
          </a:p>
          <a:p>
            <a:r>
              <a:rPr lang="ja-JP" altLang="en-US" sz="1200" b="1" dirty="0">
                <a:latin typeface="ＭＳ 明朝" pitchFamily="17" charset="-128"/>
                <a:ea typeface="ＭＳ 明朝" pitchFamily="17" charset="-128"/>
              </a:rPr>
              <a:t>　○○○○、○○○○ </a:t>
            </a:r>
          </a:p>
        </p:txBody>
      </p:sp>
      <p:sp>
        <p:nvSpPr>
          <p:cNvPr id="9" name="正方形/長方形 8"/>
          <p:cNvSpPr/>
          <p:nvPr/>
        </p:nvSpPr>
        <p:spPr>
          <a:xfrm>
            <a:off x="272480" y="567679"/>
            <a:ext cx="4248472" cy="432048"/>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2400" dirty="0">
                <a:effectLst>
                  <a:outerShdw blurRad="38100" dist="38100" dir="2700000" algn="tl">
                    <a:srgbClr val="000000">
                      <a:alpha val="43137"/>
                    </a:srgbClr>
                  </a:outerShdw>
                </a:effectLst>
                <a:latin typeface="+mn-ea"/>
              </a:rPr>
              <a:t>エネルギー消費削減率等算出</a:t>
            </a:r>
          </a:p>
        </p:txBody>
      </p:sp>
      <p:sp>
        <p:nvSpPr>
          <p:cNvPr id="28" name="角丸四角形 27"/>
          <p:cNvSpPr/>
          <p:nvPr/>
        </p:nvSpPr>
        <p:spPr>
          <a:xfrm>
            <a:off x="285750" y="1096963"/>
            <a:ext cx="8963025" cy="5461000"/>
          </a:xfrm>
          <a:prstGeom prst="roundRect">
            <a:avLst/>
          </a:prstGeom>
        </p:spPr>
        <p:style>
          <a:lnRef idx="2">
            <a:schemeClr val="accent6"/>
          </a:lnRef>
          <a:fillRef idx="1">
            <a:schemeClr val="lt1"/>
          </a:fillRef>
          <a:effectRef idx="0">
            <a:schemeClr val="accent6"/>
          </a:effectRef>
          <a:fontRef idx="minor">
            <a:schemeClr val="dk1"/>
          </a:fontRef>
        </p:style>
        <p:txBody>
          <a:bodyPr/>
          <a:lstStyle/>
          <a:p>
            <a:pPr>
              <a:lnSpc>
                <a:spcPct val="120000"/>
              </a:lnSpc>
              <a:defRPr/>
            </a:pPr>
            <a:r>
              <a:rPr lang="en-US" altLang="ja-JP" sz="1400" b="1" dirty="0">
                <a:solidFill>
                  <a:schemeClr val="tx1"/>
                </a:solidFill>
                <a:latin typeface="ＭＳ Ｐ明朝" pitchFamily="18" charset="-128"/>
                <a:ea typeface="ＭＳ Ｐ明朝" pitchFamily="18" charset="-128"/>
              </a:rPr>
              <a:t>※</a:t>
            </a:r>
            <a:r>
              <a:rPr lang="ja-JP" altLang="en-US" sz="1400" b="1" dirty="0">
                <a:solidFill>
                  <a:schemeClr val="tx1"/>
                </a:solidFill>
                <a:latin typeface="ＭＳ Ｐ明朝" pitchFamily="18" charset="-128"/>
                <a:ea typeface="ＭＳ Ｐ明朝" pitchFamily="18" charset="-128"/>
              </a:rPr>
              <a:t>エネルギー消費削減率と</a:t>
            </a:r>
            <a:r>
              <a:rPr lang="en-US" altLang="ja-JP" sz="1400" b="1" dirty="0">
                <a:solidFill>
                  <a:schemeClr val="tx1"/>
                </a:solidFill>
                <a:latin typeface="ＭＳ Ｐ明朝" pitchFamily="18" charset="-128"/>
                <a:ea typeface="ＭＳ Ｐ明朝" pitchFamily="18" charset="-128"/>
              </a:rPr>
              <a:t>CO2</a:t>
            </a:r>
            <a:r>
              <a:rPr lang="ja-JP" altLang="en-US" sz="1400" b="1" dirty="0">
                <a:solidFill>
                  <a:schemeClr val="tx1"/>
                </a:solidFill>
                <a:latin typeface="ＭＳ Ｐ明朝" pitchFamily="18" charset="-128"/>
                <a:ea typeface="ＭＳ Ｐ明朝" pitchFamily="18" charset="-128"/>
              </a:rPr>
              <a:t>排出削減率が異なる場合は、</a:t>
            </a:r>
            <a:r>
              <a:rPr lang="en-US" altLang="ja-JP" sz="1400" b="1" dirty="0">
                <a:solidFill>
                  <a:schemeClr val="tx1"/>
                </a:solidFill>
                <a:latin typeface="ＭＳ Ｐ明朝" pitchFamily="18" charset="-128"/>
                <a:ea typeface="ＭＳ Ｐ明朝" pitchFamily="18" charset="-128"/>
              </a:rPr>
              <a:t>CO2</a:t>
            </a:r>
            <a:r>
              <a:rPr lang="ja-JP" altLang="en-US" sz="1400" b="1" dirty="0">
                <a:solidFill>
                  <a:schemeClr val="tx1"/>
                </a:solidFill>
                <a:latin typeface="ＭＳ Ｐ明朝" pitchFamily="18" charset="-128"/>
                <a:ea typeface="ＭＳ Ｐ明朝" pitchFamily="18" charset="-128"/>
              </a:rPr>
              <a:t>排出削減率についても算出説明を記載すること（</a:t>
            </a:r>
            <a:r>
              <a:rPr lang="ja-JP" altLang="en-US" sz="1400" b="1">
                <a:solidFill>
                  <a:schemeClr val="tx1"/>
                </a:solidFill>
                <a:latin typeface="ＭＳ Ｐ明朝" pitchFamily="18" charset="-128"/>
                <a:ea typeface="ＭＳ Ｐ明朝" pitchFamily="18" charset="-128"/>
              </a:rPr>
              <a:t>配船計画を含む</a:t>
            </a:r>
            <a:r>
              <a:rPr lang="ja-JP" altLang="en-US" sz="1400" b="1" dirty="0">
                <a:solidFill>
                  <a:schemeClr val="tx1"/>
                </a:solidFill>
                <a:latin typeface="ＭＳ Ｐ明朝" pitchFamily="18" charset="-128"/>
                <a:ea typeface="ＭＳ Ｐ明朝" pitchFamily="18" charset="-128"/>
              </a:rPr>
              <a:t>）。</a:t>
            </a:r>
          </a:p>
        </p:txBody>
      </p:sp>
      <p:sp>
        <p:nvSpPr>
          <p:cNvPr id="7" name="スライド番号プレースホルダ 6"/>
          <p:cNvSpPr>
            <a:spLocks noGrp="1"/>
          </p:cNvSpPr>
          <p:nvPr>
            <p:ph type="sldNum" sz="quarter" idx="12"/>
          </p:nvPr>
        </p:nvSpPr>
        <p:spPr/>
        <p:txBody>
          <a:bodyPr/>
          <a:lstStyle/>
          <a:p>
            <a:pPr>
              <a:defRPr/>
            </a:pPr>
            <a:fld id="{A9CC831A-CFD9-4E04-8931-73A065202BE0}" type="slidenum">
              <a:rPr lang="ja-JP" altLang="en-US" smtClean="0"/>
              <a:pPr>
                <a:defRPr/>
              </a:pPr>
              <a:t>8</a:t>
            </a:fld>
            <a:endParaRPr lang="ja-JP"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0" y="0"/>
            <a:ext cx="9906000" cy="500063"/>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just">
              <a:defRPr/>
            </a:pPr>
            <a:r>
              <a:rPr lang="en-US" altLang="ja-JP" sz="2000" b="1" dirty="0">
                <a:latin typeface="+mj-ea"/>
                <a:ea typeface="+mj-ea"/>
              </a:rPr>
              <a:t>【</a:t>
            </a:r>
            <a:r>
              <a:rPr lang="ja-JP" altLang="en-US" sz="2000" b="1" dirty="0">
                <a:latin typeface="+mj-ea"/>
                <a:ea typeface="+mj-ea"/>
              </a:rPr>
              <a:t>○</a:t>
            </a:r>
            <a:r>
              <a:rPr lang="en-US" altLang="ja-JP" sz="2000" b="1" dirty="0">
                <a:latin typeface="+mj-ea"/>
                <a:ea typeface="+mj-ea"/>
              </a:rPr>
              <a:t>】</a:t>
            </a:r>
            <a:r>
              <a:rPr lang="ja-JP" altLang="en-US" sz="2000" b="1" dirty="0">
                <a:solidFill>
                  <a:schemeClr val="tx1"/>
                </a:solidFill>
                <a:latin typeface="+mj-ea"/>
                <a:ea typeface="+mj-ea"/>
              </a:rPr>
              <a:t>　○○○○実証事業</a:t>
            </a:r>
          </a:p>
        </p:txBody>
      </p:sp>
      <p:sp>
        <p:nvSpPr>
          <p:cNvPr id="5123" name="テキスト ボックス 8"/>
          <p:cNvSpPr txBox="1">
            <a:spLocks noChangeArrowheads="1"/>
          </p:cNvSpPr>
          <p:nvPr/>
        </p:nvSpPr>
        <p:spPr bwMode="auto">
          <a:xfrm>
            <a:off x="6946900" y="38100"/>
            <a:ext cx="1800493" cy="461665"/>
          </a:xfrm>
          <a:prstGeom prst="rect">
            <a:avLst/>
          </a:prstGeom>
          <a:noFill/>
          <a:ln w="9525">
            <a:noFill/>
            <a:miter lim="800000"/>
            <a:headEnd/>
            <a:tailEnd/>
          </a:ln>
        </p:spPr>
        <p:txBody>
          <a:bodyPr wrap="none">
            <a:spAutoFit/>
          </a:bodyPr>
          <a:lstStyle/>
          <a:p>
            <a:r>
              <a:rPr lang="ja-JP" altLang="en-US" sz="1200" b="1" dirty="0">
                <a:latin typeface="ＭＳ 明朝" pitchFamily="17" charset="-128"/>
                <a:ea typeface="ＭＳ 明朝" pitchFamily="17" charset="-128"/>
              </a:rPr>
              <a:t>申請者</a:t>
            </a:r>
            <a:endParaRPr lang="en-US" altLang="ja-JP" sz="1200" b="1" dirty="0">
              <a:latin typeface="ＭＳ 明朝" pitchFamily="17" charset="-128"/>
              <a:ea typeface="ＭＳ 明朝" pitchFamily="17" charset="-128"/>
            </a:endParaRPr>
          </a:p>
          <a:p>
            <a:r>
              <a:rPr lang="ja-JP" altLang="en-US" sz="1200" b="1" dirty="0">
                <a:latin typeface="ＭＳ 明朝" pitchFamily="17" charset="-128"/>
                <a:ea typeface="ＭＳ 明朝" pitchFamily="17" charset="-128"/>
              </a:rPr>
              <a:t>　○○○○、○○○○ </a:t>
            </a:r>
          </a:p>
        </p:txBody>
      </p:sp>
      <p:sp>
        <p:nvSpPr>
          <p:cNvPr id="9" name="正方形/長方形 8"/>
          <p:cNvSpPr/>
          <p:nvPr/>
        </p:nvSpPr>
        <p:spPr>
          <a:xfrm>
            <a:off x="272480" y="567679"/>
            <a:ext cx="4464496" cy="432048"/>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2400" dirty="0">
                <a:effectLst>
                  <a:outerShdw blurRad="38100" dist="38100" dir="2700000" algn="tl">
                    <a:srgbClr val="000000">
                      <a:alpha val="43137"/>
                    </a:srgbClr>
                  </a:outerShdw>
                </a:effectLst>
                <a:latin typeface="+mn-ea"/>
              </a:rPr>
              <a:t>エネルギー消費削減率等の検証</a:t>
            </a:r>
          </a:p>
        </p:txBody>
      </p:sp>
      <p:sp>
        <p:nvSpPr>
          <p:cNvPr id="28" name="角丸四角形 27"/>
          <p:cNvSpPr/>
          <p:nvPr/>
        </p:nvSpPr>
        <p:spPr>
          <a:xfrm>
            <a:off x="285750" y="1096963"/>
            <a:ext cx="8963025" cy="5461000"/>
          </a:xfrm>
          <a:prstGeom prst="roundRect">
            <a:avLst/>
          </a:prstGeom>
        </p:spPr>
        <p:style>
          <a:lnRef idx="2">
            <a:schemeClr val="accent6"/>
          </a:lnRef>
          <a:fillRef idx="1">
            <a:schemeClr val="lt1"/>
          </a:fillRef>
          <a:effectRef idx="0">
            <a:schemeClr val="accent6"/>
          </a:effectRef>
          <a:fontRef idx="minor">
            <a:schemeClr val="dk1"/>
          </a:fontRef>
        </p:style>
        <p:txBody>
          <a:bodyPr/>
          <a:lstStyle/>
          <a:p>
            <a:pPr>
              <a:lnSpc>
                <a:spcPct val="120000"/>
              </a:lnSpc>
              <a:defRPr/>
            </a:pPr>
            <a:r>
              <a:rPr lang="en-US" altLang="ja-JP" sz="1400" b="1" dirty="0">
                <a:solidFill>
                  <a:schemeClr val="tx1"/>
                </a:solidFill>
                <a:latin typeface="ＭＳ Ｐ明朝" pitchFamily="18" charset="-128"/>
                <a:ea typeface="ＭＳ Ｐ明朝" pitchFamily="18" charset="-128"/>
              </a:rPr>
              <a:t>※</a:t>
            </a:r>
            <a:r>
              <a:rPr lang="ja-JP" altLang="en-US" sz="1400" b="1" dirty="0">
                <a:solidFill>
                  <a:schemeClr val="tx1"/>
                </a:solidFill>
                <a:latin typeface="ＭＳ Ｐ明朝" pitchFamily="18" charset="-128"/>
                <a:ea typeface="ＭＳ Ｐ明朝" pitchFamily="18" charset="-128"/>
              </a:rPr>
              <a:t>実証検証期間及び方法についても記載すること（配船計画を含む）。</a:t>
            </a:r>
          </a:p>
        </p:txBody>
      </p:sp>
      <p:sp>
        <p:nvSpPr>
          <p:cNvPr id="7" name="スライド番号プレースホルダ 6"/>
          <p:cNvSpPr>
            <a:spLocks noGrp="1"/>
          </p:cNvSpPr>
          <p:nvPr>
            <p:ph type="sldNum" sz="quarter" idx="12"/>
          </p:nvPr>
        </p:nvSpPr>
        <p:spPr/>
        <p:txBody>
          <a:bodyPr/>
          <a:lstStyle/>
          <a:p>
            <a:pPr>
              <a:defRPr/>
            </a:pPr>
            <a:fld id="{A9CC831A-CFD9-4E04-8931-73A065202BE0}" type="slidenum">
              <a:rPr lang="ja-JP" altLang="en-US" smtClean="0"/>
              <a:pPr>
                <a:defRPr/>
              </a:pPr>
              <a:t>9</a:t>
            </a:fld>
            <a:endParaRPr lang="ja-JP" altLang="en-US"/>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4205</TotalTime>
  <Words>535</Words>
  <Application>Microsoft Office PowerPoint</Application>
  <PresentationFormat>A4 210 x 297 mm</PresentationFormat>
  <Paragraphs>58</Paragraphs>
  <Slides>9</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ＭＳ Ｐゴシック</vt:lpstr>
      <vt:lpstr>ＭＳ Ｐ明朝</vt:lpstr>
      <vt:lpstr>ＭＳ 明朝</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加藤　訓章</dc:creator>
  <cp:lastModifiedBy>Windows ユーザー</cp:lastModifiedBy>
  <cp:revision>305</cp:revision>
  <cp:lastPrinted>2021-01-05T08:41:50Z</cp:lastPrinted>
  <dcterms:created xsi:type="dcterms:W3CDTF">2010-01-20T10:23:20Z</dcterms:created>
  <dcterms:modified xsi:type="dcterms:W3CDTF">2022-01-19T09:52:45Z</dcterms:modified>
</cp:coreProperties>
</file>