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ags/tag7.xml" ContentType="application/vnd.openxmlformats-officedocument.presentationml.tags+xml"/>
  <Override PartName="/ppt/theme/theme5.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 id="2147483665" r:id="rId6"/>
    <p:sldMasterId id="2147483669" r:id="rId7"/>
  </p:sldMasterIdLst>
  <p:notesMasterIdLst>
    <p:notesMasterId r:id="rId16"/>
  </p:notesMasterIdLst>
  <p:sldIdLst>
    <p:sldId id="256" r:id="rId8"/>
    <p:sldId id="1653" r:id="rId9"/>
    <p:sldId id="1662" r:id="rId10"/>
    <p:sldId id="1663" r:id="rId11"/>
    <p:sldId id="1664" r:id="rId12"/>
    <p:sldId id="1661" r:id="rId13"/>
    <p:sldId id="1665" r:id="rId14"/>
    <p:sldId id="1660" r:id="rId15"/>
  </p:sldIdLst>
  <p:sldSz cx="9906000" cy="6858000" type="A4"/>
  <p:notesSz cx="6735763" cy="9866313"/>
  <p:custDataLst>
    <p:tags r:id="rId17"/>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852">
          <p15:clr>
            <a:srgbClr val="A4A3A4"/>
          </p15:clr>
        </p15:guide>
        <p15:guide id="4" pos="5433">
          <p15:clr>
            <a:srgbClr val="A4A3A4"/>
          </p15:clr>
        </p15:guide>
        <p15:guide id="5" orient="horz" pos="368" userDrawn="1">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72B4"/>
    <a:srgbClr val="5B92C3"/>
    <a:srgbClr val="C2D4EB"/>
    <a:srgbClr val="FFFFFF"/>
    <a:srgbClr val="3A6DB8"/>
    <a:srgbClr val="F0F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49" autoAdjust="0"/>
    <p:restoredTop sz="96353" autoAdjust="0"/>
  </p:normalViewPr>
  <p:slideViewPr>
    <p:cSldViewPr snapToGrid="0" showGuides="1">
      <p:cViewPr varScale="1">
        <p:scale>
          <a:sx n="108" d="100"/>
          <a:sy n="108" d="100"/>
        </p:scale>
        <p:origin x="1806" y="96"/>
      </p:cViewPr>
      <p:guideLst>
        <p:guide pos="852"/>
        <p:guide pos="5433"/>
        <p:guide orient="horz" pos="368"/>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0" d="100"/>
          <a:sy n="80" d="100"/>
        </p:scale>
        <p:origin x="4032" y="108"/>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81FB37F6-25EF-404B-9CE2-78544D0582B8}" type="datetimeFigureOut">
              <a:rPr kumimoji="1" lang="ja-JP" altLang="en-US" smtClean="0"/>
              <a:t>2022/9/28</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ADFE0E0D-A8F0-4DEB-9FCB-DC1289038200}" type="slidenum">
              <a:rPr kumimoji="1" lang="ja-JP" altLang="en-US" smtClean="0"/>
              <a:t>‹#›</a:t>
            </a:fld>
            <a:endParaRPr kumimoji="1" lang="ja-JP" altLang="en-US"/>
          </a:p>
        </p:txBody>
      </p:sp>
    </p:spTree>
    <p:extLst>
      <p:ext uri="{BB962C8B-B14F-4D97-AF65-F5344CB8AC3E}">
        <p14:creationId xmlns:p14="http://schemas.microsoft.com/office/powerpoint/2010/main" val="42196833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5"/>
          </p:nvPr>
        </p:nvSpPr>
        <p:spPr/>
        <p:txBody>
          <a:bodyPr/>
          <a:lstStyle/>
          <a:p>
            <a:fld id="{ADFE0E0D-A8F0-4DEB-9FCB-DC1289038200}" type="slidenum">
              <a:rPr kumimoji="1" lang="ja-JP" altLang="en-US" smtClean="0"/>
              <a:t>1</a:t>
            </a:fld>
            <a:endParaRPr kumimoji="1" lang="ja-JP" altLang="en-US"/>
          </a:p>
        </p:txBody>
      </p:sp>
      <p:sp>
        <p:nvSpPr>
          <p:cNvPr id="6" name="ノート プレースホルダー 5">
            <a:extLst>
              <a:ext uri="{FF2B5EF4-FFF2-40B4-BE49-F238E27FC236}">
                <a16:creationId xmlns:a16="http://schemas.microsoft.com/office/drawing/2014/main" id="{D2D6F723-0867-4B7F-8850-4F6075A92444}"/>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52393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588439"/>
            <a:ext cx="8420100" cy="55399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600"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1485900" y="4653136"/>
            <a:ext cx="6934200" cy="12557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400"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80666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93439" y="1520788"/>
            <a:ext cx="7423989" cy="646331"/>
          </a:xfrm>
        </p:spPr>
        <p:txBody>
          <a:bodyPr wrap="square" anchor="t" anchorCtr="0">
            <a:spAutoFit/>
          </a:bodyPr>
          <a:lstStyle>
            <a:lvl1pPr algn="l">
              <a:defRPr lang="ja-JP" altLang="en-US" sz="3600"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dirty="0"/>
              <a:t>１．見出しの記入</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615992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標準スライド">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
        <p:nvSpPr>
          <p:cNvPr id="6" name="タイトル 1"/>
          <p:cNvSpPr>
            <a:spLocks noGrp="1"/>
          </p:cNvSpPr>
          <p:nvPr>
            <p:ph type="title"/>
          </p:nvPr>
        </p:nvSpPr>
        <p:spPr>
          <a:xfrm>
            <a:off x="-14400" y="43200"/>
            <a:ext cx="9666000" cy="400110"/>
          </a:xfrm>
        </p:spPr>
        <p:txBody>
          <a:bodyPr wrap="square">
            <a:spAutoFit/>
          </a:bodyPr>
          <a:lstStyle>
            <a:lvl1pPr algn="l">
              <a:defRPr lang="ja-JP" altLang="en-US" sz="20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309320"/>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9" name="テキスト プレースホルダー 9"/>
          <p:cNvSpPr>
            <a:spLocks noGrp="1"/>
          </p:cNvSpPr>
          <p:nvPr>
            <p:ph type="body" sz="quarter" idx="14" hasCustomPrompt="1"/>
          </p:nvPr>
        </p:nvSpPr>
        <p:spPr>
          <a:xfrm>
            <a:off x="200794" y="3104964"/>
            <a:ext cx="1853071" cy="307777"/>
          </a:xfrm>
          <a:noFill/>
        </p:spPr>
        <p:txBody>
          <a:bodyPr wrap="none" lIns="0" tIns="0" rIns="0" bIns="0">
            <a:spAutoFit/>
          </a:bodyPr>
          <a:lstStyle>
            <a:lvl1pPr marL="0" indent="0">
              <a:spcBef>
                <a:spcPts val="0"/>
              </a:spcBef>
              <a:spcAft>
                <a:spcPts val="0"/>
              </a:spcAft>
              <a:buNone/>
              <a:defRPr sz="20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20pt</a:t>
            </a:r>
            <a:r>
              <a:rPr kumimoji="1" lang="ja-JP" altLang="en-US" dirty="0"/>
              <a:t>）</a:t>
            </a:r>
          </a:p>
        </p:txBody>
      </p:sp>
      <p:sp>
        <p:nvSpPr>
          <p:cNvPr id="10" name="テキスト プレースホルダー 9"/>
          <p:cNvSpPr>
            <a:spLocks noGrp="1"/>
          </p:cNvSpPr>
          <p:nvPr>
            <p:ph type="body" sz="quarter" idx="15" hasCustomPrompt="1"/>
          </p:nvPr>
        </p:nvSpPr>
        <p:spPr>
          <a:xfrm>
            <a:off x="200472" y="3769295"/>
            <a:ext cx="1298432" cy="215444"/>
          </a:xfrm>
          <a:noFill/>
        </p:spPr>
        <p:txBody>
          <a:bodyPr wrap="none" lIns="0" tIns="0" rIns="0" bIns="0">
            <a:spAutoFit/>
          </a:bodyPr>
          <a:lstStyle>
            <a:lvl1pPr marL="0" indent="0">
              <a:spcBef>
                <a:spcPts val="0"/>
              </a:spcBef>
              <a:spcAft>
                <a:spcPts val="0"/>
              </a:spcAft>
              <a:buNone/>
              <a:defRPr sz="14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14pt</a:t>
            </a:r>
            <a:r>
              <a:rPr kumimoji="1" lang="ja-JP" altLang="en-US" dirty="0"/>
              <a:t>）</a:t>
            </a:r>
          </a:p>
        </p:txBody>
      </p:sp>
      <p:sp>
        <p:nvSpPr>
          <p:cNvPr id="11" name="テキスト プレースホルダー 9"/>
          <p:cNvSpPr>
            <a:spLocks noGrp="1"/>
          </p:cNvSpPr>
          <p:nvPr>
            <p:ph type="body" sz="quarter" idx="16" hasCustomPrompt="1"/>
          </p:nvPr>
        </p:nvSpPr>
        <p:spPr>
          <a:xfrm>
            <a:off x="200472" y="4365104"/>
            <a:ext cx="1102866" cy="161583"/>
          </a:xfrm>
          <a:noFill/>
        </p:spPr>
        <p:txBody>
          <a:bodyPr wrap="non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10.5pt</a:t>
            </a:r>
            <a:r>
              <a:rPr kumimoji="1" lang="ja-JP" altLang="en-US" dirty="0"/>
              <a:t>）</a:t>
            </a:r>
          </a:p>
        </p:txBody>
      </p:sp>
      <p:sp>
        <p:nvSpPr>
          <p:cNvPr id="12" name="テキスト プレースホルダー 11"/>
          <p:cNvSpPr>
            <a:spLocks noGrp="1"/>
          </p:cNvSpPr>
          <p:nvPr>
            <p:ph type="body" sz="quarter" idx="17"/>
          </p:nvPr>
        </p:nvSpPr>
        <p:spPr>
          <a:xfrm>
            <a:off x="273600" y="475200"/>
            <a:ext cx="9360000" cy="495108"/>
          </a:xfrm>
          <a:solidFill>
            <a:srgbClr val="99D6EC"/>
          </a:solidFill>
          <a:ln>
            <a:noFill/>
          </a:ln>
        </p:spPr>
        <p:txBody>
          <a:bodyPr vert="horz" wrap="square" lIns="216000" tIns="108000" rIns="216000" bIns="108000" rtlCol="0" anchor="t" anchorCtr="0">
            <a:spAutoFit/>
          </a:bodyPr>
          <a:lstStyle>
            <a:lvl1pPr>
              <a:defRPr lang="ja-JP" altLang="en-US" sz="18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a:t>マスター テキストの書式設定</a:t>
            </a:r>
          </a:p>
        </p:txBody>
      </p:sp>
    </p:spTree>
    <p:extLst>
      <p:ext uri="{BB962C8B-B14F-4D97-AF65-F5344CB8AC3E}">
        <p14:creationId xmlns:p14="http://schemas.microsoft.com/office/powerpoint/2010/main" val="2989527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588439"/>
            <a:ext cx="8420100" cy="55399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600"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1485900" y="4653136"/>
            <a:ext cx="6934200" cy="12557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400"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AC438EED-0542-4C86-A18B-4CD095A08138}" type="datetime1">
              <a:rPr kumimoji="1" lang="ja-JP" altLang="en-US" smtClean="0"/>
              <a:t>2022/9/28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dirty="0"/>
          </a:p>
        </p:txBody>
      </p:sp>
    </p:spTree>
    <p:extLst>
      <p:ext uri="{BB962C8B-B14F-4D97-AF65-F5344CB8AC3E}">
        <p14:creationId xmlns:p14="http://schemas.microsoft.com/office/powerpoint/2010/main" val="2111118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93439" y="1520788"/>
            <a:ext cx="7423989" cy="646331"/>
          </a:xfrm>
        </p:spPr>
        <p:txBody>
          <a:bodyPr wrap="square" anchor="t" anchorCtr="0">
            <a:spAutoFit/>
          </a:bodyPr>
          <a:lstStyle>
            <a:lvl1pPr algn="l">
              <a:defRPr lang="ja-JP" altLang="en-US" sz="3600"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dirty="0"/>
              <a:t>１．見出しの記入</a:t>
            </a:r>
          </a:p>
        </p:txBody>
      </p:sp>
      <p:sp>
        <p:nvSpPr>
          <p:cNvPr id="4" name="日付プレースホルダー 3"/>
          <p:cNvSpPr>
            <a:spLocks noGrp="1"/>
          </p:cNvSpPr>
          <p:nvPr>
            <p:ph type="dt" sz="half" idx="10"/>
          </p:nvPr>
        </p:nvSpPr>
        <p:spPr/>
        <p:txBody>
          <a:bodyPr/>
          <a:lstStyle/>
          <a:p>
            <a:fld id="{7157FD6B-AACB-4FB5-A82B-515F0D3C0BFC}" type="datetime1">
              <a:rPr kumimoji="1" lang="ja-JP" altLang="en-US" smtClean="0"/>
              <a:t>2022/9/28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dirty="0"/>
          </a:p>
        </p:txBody>
      </p:sp>
    </p:spTree>
    <p:extLst>
      <p:ext uri="{BB962C8B-B14F-4D97-AF65-F5344CB8AC3E}">
        <p14:creationId xmlns:p14="http://schemas.microsoft.com/office/powerpoint/2010/main" val="817751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標準スライド">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dirty="0"/>
          </a:p>
        </p:txBody>
      </p:sp>
      <p:sp>
        <p:nvSpPr>
          <p:cNvPr id="6" name="タイトル 1"/>
          <p:cNvSpPr>
            <a:spLocks noGrp="1"/>
          </p:cNvSpPr>
          <p:nvPr>
            <p:ph type="title"/>
          </p:nvPr>
        </p:nvSpPr>
        <p:spPr>
          <a:xfrm>
            <a:off x="93000" y="53572"/>
            <a:ext cx="9720000" cy="461665"/>
          </a:xfrm>
        </p:spPr>
        <p:txBody>
          <a:bodyPr wrap="square">
            <a:spAutoFit/>
          </a:bodyPr>
          <a:lstStyle>
            <a:lvl1pPr algn="ctr">
              <a:defRPr lang="ja-JP" altLang="en-US" sz="24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638542"/>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9" name="テキスト プレースホルダー 9"/>
          <p:cNvSpPr>
            <a:spLocks noGrp="1"/>
          </p:cNvSpPr>
          <p:nvPr>
            <p:ph type="body" sz="quarter" idx="14" hasCustomPrompt="1"/>
          </p:nvPr>
        </p:nvSpPr>
        <p:spPr>
          <a:xfrm>
            <a:off x="200794" y="3104964"/>
            <a:ext cx="1853071" cy="307777"/>
          </a:xfrm>
          <a:noFill/>
        </p:spPr>
        <p:txBody>
          <a:bodyPr wrap="none" lIns="0" tIns="0" rIns="0" bIns="0">
            <a:spAutoFit/>
          </a:bodyPr>
          <a:lstStyle>
            <a:lvl1pPr marL="0" indent="0">
              <a:spcBef>
                <a:spcPts val="0"/>
              </a:spcBef>
              <a:spcAft>
                <a:spcPts val="0"/>
              </a:spcAft>
              <a:buNone/>
              <a:defRPr sz="20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20pt</a:t>
            </a:r>
            <a:r>
              <a:rPr kumimoji="1" lang="ja-JP" altLang="en-US" dirty="0"/>
              <a:t>）</a:t>
            </a:r>
          </a:p>
        </p:txBody>
      </p:sp>
      <p:sp>
        <p:nvSpPr>
          <p:cNvPr id="10" name="テキスト プレースホルダー 9"/>
          <p:cNvSpPr>
            <a:spLocks noGrp="1"/>
          </p:cNvSpPr>
          <p:nvPr>
            <p:ph type="body" sz="quarter" idx="15" hasCustomPrompt="1"/>
          </p:nvPr>
        </p:nvSpPr>
        <p:spPr>
          <a:xfrm>
            <a:off x="200472" y="3769295"/>
            <a:ext cx="1298432" cy="215444"/>
          </a:xfrm>
          <a:noFill/>
        </p:spPr>
        <p:txBody>
          <a:bodyPr wrap="none" lIns="0" tIns="0" rIns="0" bIns="0">
            <a:spAutoFit/>
          </a:bodyPr>
          <a:lstStyle>
            <a:lvl1pPr marL="0" indent="0">
              <a:spcBef>
                <a:spcPts val="0"/>
              </a:spcBef>
              <a:spcAft>
                <a:spcPts val="0"/>
              </a:spcAft>
              <a:buNone/>
              <a:defRPr sz="14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14pt</a:t>
            </a:r>
            <a:r>
              <a:rPr kumimoji="1" lang="ja-JP" altLang="en-US" dirty="0"/>
              <a:t>）</a:t>
            </a:r>
          </a:p>
        </p:txBody>
      </p:sp>
      <p:sp>
        <p:nvSpPr>
          <p:cNvPr id="11" name="テキスト プレースホルダー 9"/>
          <p:cNvSpPr>
            <a:spLocks noGrp="1"/>
          </p:cNvSpPr>
          <p:nvPr>
            <p:ph type="body" sz="quarter" idx="16" hasCustomPrompt="1"/>
          </p:nvPr>
        </p:nvSpPr>
        <p:spPr>
          <a:xfrm>
            <a:off x="200472" y="4365104"/>
            <a:ext cx="1102866" cy="161583"/>
          </a:xfrm>
          <a:noFill/>
        </p:spPr>
        <p:txBody>
          <a:bodyPr wrap="non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10.5pt</a:t>
            </a:r>
            <a:r>
              <a:rPr kumimoji="1" lang="ja-JP" altLang="en-US" dirty="0"/>
              <a:t>）</a:t>
            </a:r>
          </a:p>
        </p:txBody>
      </p:sp>
      <p:sp>
        <p:nvSpPr>
          <p:cNvPr id="12" name="テキスト プレースホルダー 11"/>
          <p:cNvSpPr>
            <a:spLocks noGrp="1"/>
          </p:cNvSpPr>
          <p:nvPr>
            <p:ph type="body" sz="quarter" idx="17"/>
          </p:nvPr>
        </p:nvSpPr>
        <p:spPr>
          <a:xfrm>
            <a:off x="93000" y="629636"/>
            <a:ext cx="9720000" cy="495108"/>
          </a:xfrm>
          <a:solidFill>
            <a:srgbClr val="99D6EC"/>
          </a:solidFill>
          <a:ln>
            <a:noFill/>
          </a:ln>
        </p:spPr>
        <p:txBody>
          <a:bodyPr vert="horz" wrap="square" lIns="216000" tIns="108000" rIns="216000" bIns="108000" rtlCol="0" anchor="t" anchorCtr="0">
            <a:spAutoFit/>
          </a:bodyPr>
          <a:lstStyle>
            <a:lvl1pPr algn="l">
              <a:defRPr lang="ja-JP" altLang="en-US" sz="18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dirty="0"/>
              <a:t>マスター テキストの書式設定</a:t>
            </a:r>
          </a:p>
        </p:txBody>
      </p:sp>
    </p:spTree>
    <p:extLst>
      <p:ext uri="{BB962C8B-B14F-4D97-AF65-F5344CB8AC3E}">
        <p14:creationId xmlns:p14="http://schemas.microsoft.com/office/powerpoint/2010/main" val="2503538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標準スライド">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dirty="0"/>
          </a:p>
        </p:txBody>
      </p:sp>
      <p:sp>
        <p:nvSpPr>
          <p:cNvPr id="6" name="タイトル 1"/>
          <p:cNvSpPr>
            <a:spLocks noGrp="1"/>
          </p:cNvSpPr>
          <p:nvPr>
            <p:ph type="title"/>
          </p:nvPr>
        </p:nvSpPr>
        <p:spPr>
          <a:xfrm>
            <a:off x="93000" y="53572"/>
            <a:ext cx="9720000" cy="461665"/>
          </a:xfrm>
        </p:spPr>
        <p:txBody>
          <a:bodyPr wrap="square">
            <a:spAutoFit/>
          </a:bodyPr>
          <a:lstStyle>
            <a:lvl1pPr algn="l">
              <a:defRPr lang="ja-JP" altLang="en-US" sz="24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638542"/>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12" name="テキスト プレースホルダー 11"/>
          <p:cNvSpPr>
            <a:spLocks noGrp="1"/>
          </p:cNvSpPr>
          <p:nvPr>
            <p:ph type="body" sz="quarter" idx="17"/>
          </p:nvPr>
        </p:nvSpPr>
        <p:spPr>
          <a:xfrm>
            <a:off x="93000" y="629636"/>
            <a:ext cx="9720000" cy="495108"/>
          </a:xfrm>
          <a:solidFill>
            <a:srgbClr val="99D6EC"/>
          </a:solidFill>
          <a:ln>
            <a:noFill/>
          </a:ln>
        </p:spPr>
        <p:txBody>
          <a:bodyPr vert="horz" wrap="square" lIns="216000" tIns="108000" rIns="216000" bIns="108000" rtlCol="0" anchor="t" anchorCtr="0">
            <a:spAutoFit/>
          </a:bodyPr>
          <a:lstStyle>
            <a:lvl1pPr algn="l">
              <a:defRPr lang="ja-JP" altLang="en-US" sz="18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dirty="0"/>
              <a:t>マスター テキストの書式設定</a:t>
            </a:r>
          </a:p>
        </p:txBody>
      </p:sp>
      <p:sp>
        <p:nvSpPr>
          <p:cNvPr id="3" name="コンテンツ プレースホルダー 2"/>
          <p:cNvSpPr>
            <a:spLocks noGrp="1"/>
          </p:cNvSpPr>
          <p:nvPr>
            <p:ph sz="quarter" idx="18"/>
          </p:nvPr>
        </p:nvSpPr>
        <p:spPr>
          <a:xfrm>
            <a:off x="93000" y="1340768"/>
            <a:ext cx="9720000" cy="352901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236646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588439"/>
            <a:ext cx="8420100" cy="55399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600"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1485900" y="4653136"/>
            <a:ext cx="6934200" cy="12557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400"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19181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93439" y="1520788"/>
            <a:ext cx="7423989" cy="646331"/>
          </a:xfrm>
        </p:spPr>
        <p:txBody>
          <a:bodyPr wrap="square" anchor="t" anchorCtr="0">
            <a:spAutoFit/>
          </a:bodyPr>
          <a:lstStyle>
            <a:lvl1pPr algn="l">
              <a:defRPr lang="ja-JP" altLang="en-US" sz="3600"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dirty="0"/>
              <a:t>１．見出しの記入</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Tree>
    <p:extLst>
      <p:ext uri="{BB962C8B-B14F-4D97-AF65-F5344CB8AC3E}">
        <p14:creationId xmlns:p14="http://schemas.microsoft.com/office/powerpoint/2010/main" val="549212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準スライド">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a:p>
        </p:txBody>
      </p:sp>
      <p:sp>
        <p:nvSpPr>
          <p:cNvPr id="6" name="タイトル 1"/>
          <p:cNvSpPr>
            <a:spLocks noGrp="1"/>
          </p:cNvSpPr>
          <p:nvPr>
            <p:ph type="title"/>
          </p:nvPr>
        </p:nvSpPr>
        <p:spPr>
          <a:xfrm>
            <a:off x="-14400" y="43200"/>
            <a:ext cx="9666000" cy="400110"/>
          </a:xfrm>
        </p:spPr>
        <p:txBody>
          <a:bodyPr wrap="square">
            <a:spAutoFit/>
          </a:bodyPr>
          <a:lstStyle>
            <a:lvl1pPr algn="l">
              <a:defRPr lang="ja-JP" altLang="en-US" sz="20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309320"/>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9" name="テキスト プレースホルダー 9"/>
          <p:cNvSpPr>
            <a:spLocks noGrp="1"/>
          </p:cNvSpPr>
          <p:nvPr>
            <p:ph type="body" sz="quarter" idx="14" hasCustomPrompt="1"/>
          </p:nvPr>
        </p:nvSpPr>
        <p:spPr>
          <a:xfrm>
            <a:off x="200794" y="3104964"/>
            <a:ext cx="1853071" cy="307777"/>
          </a:xfrm>
          <a:noFill/>
        </p:spPr>
        <p:txBody>
          <a:bodyPr wrap="none" lIns="0" tIns="0" rIns="0" bIns="0">
            <a:spAutoFit/>
          </a:bodyPr>
          <a:lstStyle>
            <a:lvl1pPr marL="0" indent="0">
              <a:spcBef>
                <a:spcPts val="0"/>
              </a:spcBef>
              <a:spcAft>
                <a:spcPts val="0"/>
              </a:spcAft>
              <a:buNone/>
              <a:defRPr sz="20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20pt</a:t>
            </a:r>
            <a:r>
              <a:rPr kumimoji="1" lang="ja-JP" altLang="en-US" dirty="0"/>
              <a:t>）</a:t>
            </a:r>
          </a:p>
        </p:txBody>
      </p:sp>
      <p:sp>
        <p:nvSpPr>
          <p:cNvPr id="10" name="テキスト プレースホルダー 9"/>
          <p:cNvSpPr>
            <a:spLocks noGrp="1"/>
          </p:cNvSpPr>
          <p:nvPr>
            <p:ph type="body" sz="quarter" idx="15" hasCustomPrompt="1"/>
          </p:nvPr>
        </p:nvSpPr>
        <p:spPr>
          <a:xfrm>
            <a:off x="200472" y="3769295"/>
            <a:ext cx="1298432" cy="215444"/>
          </a:xfrm>
          <a:noFill/>
        </p:spPr>
        <p:txBody>
          <a:bodyPr wrap="none" lIns="0" tIns="0" rIns="0" bIns="0">
            <a:spAutoFit/>
          </a:bodyPr>
          <a:lstStyle>
            <a:lvl1pPr marL="0" indent="0">
              <a:spcBef>
                <a:spcPts val="0"/>
              </a:spcBef>
              <a:spcAft>
                <a:spcPts val="0"/>
              </a:spcAft>
              <a:buNone/>
              <a:defRPr sz="14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14pt</a:t>
            </a:r>
            <a:r>
              <a:rPr kumimoji="1" lang="ja-JP" altLang="en-US" dirty="0"/>
              <a:t>）</a:t>
            </a:r>
          </a:p>
        </p:txBody>
      </p:sp>
      <p:sp>
        <p:nvSpPr>
          <p:cNvPr id="11" name="テキスト プレースホルダー 9"/>
          <p:cNvSpPr>
            <a:spLocks noGrp="1"/>
          </p:cNvSpPr>
          <p:nvPr>
            <p:ph type="body" sz="quarter" idx="16" hasCustomPrompt="1"/>
          </p:nvPr>
        </p:nvSpPr>
        <p:spPr>
          <a:xfrm>
            <a:off x="200472" y="4365104"/>
            <a:ext cx="1102866" cy="161583"/>
          </a:xfrm>
          <a:noFill/>
        </p:spPr>
        <p:txBody>
          <a:bodyPr wrap="non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10.5pt</a:t>
            </a:r>
            <a:r>
              <a:rPr kumimoji="1" lang="ja-JP" altLang="en-US" dirty="0"/>
              <a:t>）</a:t>
            </a:r>
          </a:p>
        </p:txBody>
      </p:sp>
      <p:sp>
        <p:nvSpPr>
          <p:cNvPr id="12" name="テキスト プレースホルダー 11"/>
          <p:cNvSpPr>
            <a:spLocks noGrp="1"/>
          </p:cNvSpPr>
          <p:nvPr>
            <p:ph type="body" sz="quarter" idx="17"/>
          </p:nvPr>
        </p:nvSpPr>
        <p:spPr>
          <a:xfrm>
            <a:off x="273600" y="475200"/>
            <a:ext cx="9360000" cy="495108"/>
          </a:xfrm>
          <a:solidFill>
            <a:srgbClr val="99D6EC"/>
          </a:solidFill>
          <a:ln>
            <a:noFill/>
          </a:ln>
        </p:spPr>
        <p:txBody>
          <a:bodyPr vert="horz" wrap="square" lIns="216000" tIns="108000" rIns="216000" bIns="108000" rtlCol="0" anchor="t" anchorCtr="0">
            <a:spAutoFit/>
          </a:bodyPr>
          <a:lstStyle>
            <a:lvl1pPr>
              <a:defRPr lang="ja-JP" altLang="en-US" sz="18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a:t>マスター テキストの書式設定</a:t>
            </a:r>
          </a:p>
        </p:txBody>
      </p:sp>
    </p:spTree>
    <p:extLst>
      <p:ext uri="{BB962C8B-B14F-4D97-AF65-F5344CB8AC3E}">
        <p14:creationId xmlns:p14="http://schemas.microsoft.com/office/powerpoint/2010/main" val="3747768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3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588439"/>
            <a:ext cx="8420100" cy="55399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ctr">
              <a:defRPr lang="ja-JP" altLang="en-US" sz="3600" b="1" dirty="0">
                <a:latin typeface="Meiryo UI" pitchFamily="50" charset="-128"/>
                <a:ea typeface="Meiryo UI" pitchFamily="50" charset="-128"/>
                <a:cs typeface="Meiryo UI" pitchFamily="50" charset="-128"/>
              </a:defRPr>
            </a:lvl1pPr>
          </a:lstStyle>
          <a:p>
            <a:pPr marL="0" lvl="0"/>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1485900" y="4653136"/>
            <a:ext cx="6934200" cy="125572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0" indent="0" algn="ctr">
              <a:buNone/>
              <a:defRPr lang="ja-JP" altLang="en-US" sz="2400" b="1">
                <a:latin typeface="Meiryo UI" pitchFamily="50" charset="-128"/>
                <a:ea typeface="Meiryo UI" pitchFamily="50" charset="-128"/>
                <a:cs typeface="Meiryo UI" pitchFamily="50" charset="-128"/>
              </a:defRPr>
            </a:lvl1pPr>
          </a:lstStyle>
          <a:p>
            <a:pPr marL="0" lvl="0" algn="ctr"/>
            <a:r>
              <a:rPr kumimoji="1" lang="ja-JP" altLang="en-US"/>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AC438EED-0542-4C86-A18B-4CD095A08138}" type="datetime1">
              <a:rPr kumimoji="1" lang="ja-JP" altLang="en-US" smtClean="0"/>
              <a:t>2022/9/28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dirty="0"/>
          </a:p>
        </p:txBody>
      </p:sp>
    </p:spTree>
    <p:extLst>
      <p:ext uri="{BB962C8B-B14F-4D97-AF65-F5344CB8AC3E}">
        <p14:creationId xmlns:p14="http://schemas.microsoft.com/office/powerpoint/2010/main" val="570840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93439" y="1520788"/>
            <a:ext cx="7423989" cy="646331"/>
          </a:xfrm>
        </p:spPr>
        <p:txBody>
          <a:bodyPr wrap="square" anchor="t" anchorCtr="0">
            <a:spAutoFit/>
          </a:bodyPr>
          <a:lstStyle>
            <a:lvl1pPr algn="l">
              <a:defRPr lang="ja-JP" altLang="en-US" sz="3600" b="1" dirty="0">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dirty="0"/>
              <a:t>１．見出しの記入</a:t>
            </a:r>
          </a:p>
        </p:txBody>
      </p:sp>
      <p:sp>
        <p:nvSpPr>
          <p:cNvPr id="4" name="日付プレースホルダー 3"/>
          <p:cNvSpPr>
            <a:spLocks noGrp="1"/>
          </p:cNvSpPr>
          <p:nvPr>
            <p:ph type="dt" sz="half" idx="10"/>
          </p:nvPr>
        </p:nvSpPr>
        <p:spPr/>
        <p:txBody>
          <a:bodyPr/>
          <a:lstStyle/>
          <a:p>
            <a:fld id="{7157FD6B-AACB-4FB5-A82B-515F0D3C0BFC}" type="datetime1">
              <a:rPr kumimoji="1" lang="ja-JP" altLang="en-US" smtClean="0"/>
              <a:t>2022/9/28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D9550142-B990-490A-A107-ED7302A7FD52}" type="slidenum">
              <a:rPr kumimoji="1" lang="ja-JP" altLang="en-US" smtClean="0"/>
              <a:t>‹#›</a:t>
            </a:fld>
            <a:endParaRPr kumimoji="1" lang="ja-JP" altLang="en-US" dirty="0"/>
          </a:p>
        </p:txBody>
      </p:sp>
    </p:spTree>
    <p:extLst>
      <p:ext uri="{BB962C8B-B14F-4D97-AF65-F5344CB8AC3E}">
        <p14:creationId xmlns:p14="http://schemas.microsoft.com/office/powerpoint/2010/main" val="899747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標準スライド">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dirty="0"/>
          </a:p>
        </p:txBody>
      </p:sp>
      <p:sp>
        <p:nvSpPr>
          <p:cNvPr id="6" name="タイトル 1"/>
          <p:cNvSpPr>
            <a:spLocks noGrp="1"/>
          </p:cNvSpPr>
          <p:nvPr>
            <p:ph type="title"/>
          </p:nvPr>
        </p:nvSpPr>
        <p:spPr>
          <a:xfrm>
            <a:off x="93000" y="53572"/>
            <a:ext cx="9720000" cy="461665"/>
          </a:xfrm>
        </p:spPr>
        <p:txBody>
          <a:bodyPr wrap="square">
            <a:spAutoFit/>
          </a:bodyPr>
          <a:lstStyle>
            <a:lvl1pPr algn="ctr">
              <a:defRPr lang="ja-JP" altLang="en-US" sz="24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638542"/>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9" name="テキスト プレースホルダー 9"/>
          <p:cNvSpPr>
            <a:spLocks noGrp="1"/>
          </p:cNvSpPr>
          <p:nvPr>
            <p:ph type="body" sz="quarter" idx="14" hasCustomPrompt="1"/>
          </p:nvPr>
        </p:nvSpPr>
        <p:spPr>
          <a:xfrm>
            <a:off x="200794" y="3104964"/>
            <a:ext cx="1853071" cy="307777"/>
          </a:xfrm>
          <a:noFill/>
        </p:spPr>
        <p:txBody>
          <a:bodyPr wrap="none" lIns="0" tIns="0" rIns="0" bIns="0">
            <a:spAutoFit/>
          </a:bodyPr>
          <a:lstStyle>
            <a:lvl1pPr marL="0" indent="0">
              <a:spcBef>
                <a:spcPts val="0"/>
              </a:spcBef>
              <a:spcAft>
                <a:spcPts val="0"/>
              </a:spcAft>
              <a:buNone/>
              <a:defRPr sz="20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20pt</a:t>
            </a:r>
            <a:r>
              <a:rPr kumimoji="1" lang="ja-JP" altLang="en-US" dirty="0"/>
              <a:t>）</a:t>
            </a:r>
          </a:p>
        </p:txBody>
      </p:sp>
      <p:sp>
        <p:nvSpPr>
          <p:cNvPr id="10" name="テキスト プレースホルダー 9"/>
          <p:cNvSpPr>
            <a:spLocks noGrp="1"/>
          </p:cNvSpPr>
          <p:nvPr>
            <p:ph type="body" sz="quarter" idx="15" hasCustomPrompt="1"/>
          </p:nvPr>
        </p:nvSpPr>
        <p:spPr>
          <a:xfrm>
            <a:off x="200472" y="3769295"/>
            <a:ext cx="1298432" cy="215444"/>
          </a:xfrm>
          <a:noFill/>
        </p:spPr>
        <p:txBody>
          <a:bodyPr wrap="none" lIns="0" tIns="0" rIns="0" bIns="0">
            <a:spAutoFit/>
          </a:bodyPr>
          <a:lstStyle>
            <a:lvl1pPr marL="0" indent="0">
              <a:spcBef>
                <a:spcPts val="0"/>
              </a:spcBef>
              <a:spcAft>
                <a:spcPts val="0"/>
              </a:spcAft>
              <a:buNone/>
              <a:defRPr sz="140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14pt</a:t>
            </a:r>
            <a:r>
              <a:rPr kumimoji="1" lang="ja-JP" altLang="en-US" dirty="0"/>
              <a:t>）</a:t>
            </a:r>
          </a:p>
        </p:txBody>
      </p:sp>
      <p:sp>
        <p:nvSpPr>
          <p:cNvPr id="11" name="テキスト プレースホルダー 9"/>
          <p:cNvSpPr>
            <a:spLocks noGrp="1"/>
          </p:cNvSpPr>
          <p:nvPr>
            <p:ph type="body" sz="quarter" idx="16" hasCustomPrompt="1"/>
          </p:nvPr>
        </p:nvSpPr>
        <p:spPr>
          <a:xfrm>
            <a:off x="200472" y="4365104"/>
            <a:ext cx="1102866" cy="161583"/>
          </a:xfrm>
          <a:noFill/>
        </p:spPr>
        <p:txBody>
          <a:bodyPr wrap="non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説明文（</a:t>
            </a:r>
            <a:r>
              <a:rPr kumimoji="1" lang="en-US" altLang="ja-JP" dirty="0"/>
              <a:t>10.5pt</a:t>
            </a:r>
            <a:r>
              <a:rPr kumimoji="1" lang="ja-JP" altLang="en-US" dirty="0"/>
              <a:t>）</a:t>
            </a:r>
          </a:p>
        </p:txBody>
      </p:sp>
      <p:sp>
        <p:nvSpPr>
          <p:cNvPr id="12" name="テキスト プレースホルダー 11"/>
          <p:cNvSpPr>
            <a:spLocks noGrp="1"/>
          </p:cNvSpPr>
          <p:nvPr>
            <p:ph type="body" sz="quarter" idx="17"/>
          </p:nvPr>
        </p:nvSpPr>
        <p:spPr>
          <a:xfrm>
            <a:off x="93000" y="629636"/>
            <a:ext cx="9720000" cy="495108"/>
          </a:xfrm>
          <a:solidFill>
            <a:srgbClr val="99D6EC"/>
          </a:solidFill>
          <a:ln>
            <a:noFill/>
          </a:ln>
        </p:spPr>
        <p:txBody>
          <a:bodyPr vert="horz" wrap="square" lIns="216000" tIns="108000" rIns="216000" bIns="108000" rtlCol="0" anchor="t" anchorCtr="0">
            <a:spAutoFit/>
          </a:bodyPr>
          <a:lstStyle>
            <a:lvl1pPr algn="l">
              <a:defRPr lang="ja-JP" altLang="en-US" sz="18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dirty="0"/>
              <a:t>マスター テキストの書式設定</a:t>
            </a:r>
          </a:p>
        </p:txBody>
      </p:sp>
    </p:spTree>
    <p:extLst>
      <p:ext uri="{BB962C8B-B14F-4D97-AF65-F5344CB8AC3E}">
        <p14:creationId xmlns:p14="http://schemas.microsoft.com/office/powerpoint/2010/main" val="95955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標準スライド">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D9550142-B990-490A-A107-ED7302A7FD52}" type="slidenum">
              <a:rPr kumimoji="1" lang="ja-JP" altLang="en-US" smtClean="0"/>
              <a:t>‹#›</a:t>
            </a:fld>
            <a:endParaRPr kumimoji="1" lang="ja-JP" altLang="en-US" dirty="0"/>
          </a:p>
        </p:txBody>
      </p:sp>
      <p:sp>
        <p:nvSpPr>
          <p:cNvPr id="6" name="タイトル 1"/>
          <p:cNvSpPr>
            <a:spLocks noGrp="1"/>
          </p:cNvSpPr>
          <p:nvPr>
            <p:ph type="title"/>
          </p:nvPr>
        </p:nvSpPr>
        <p:spPr>
          <a:xfrm>
            <a:off x="93000" y="53572"/>
            <a:ext cx="9720000" cy="461665"/>
          </a:xfrm>
        </p:spPr>
        <p:txBody>
          <a:bodyPr wrap="square">
            <a:spAutoFit/>
          </a:bodyPr>
          <a:lstStyle>
            <a:lvl1pPr algn="l">
              <a:defRPr lang="ja-JP" altLang="en-US" sz="240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endParaRPr kumimoji="1" lang="ja-JP" altLang="en-US" dirty="0"/>
          </a:p>
        </p:txBody>
      </p:sp>
      <p:sp>
        <p:nvSpPr>
          <p:cNvPr id="8" name="テキスト プレースホルダー 9"/>
          <p:cNvSpPr>
            <a:spLocks noGrp="1"/>
          </p:cNvSpPr>
          <p:nvPr>
            <p:ph type="body" sz="quarter" idx="13" hasCustomPrompt="1"/>
          </p:nvPr>
        </p:nvSpPr>
        <p:spPr>
          <a:xfrm>
            <a:off x="200794" y="6638542"/>
            <a:ext cx="9396722" cy="161583"/>
          </a:xfrm>
          <a:noFill/>
        </p:spPr>
        <p:txBody>
          <a:bodyPr wrap="square" lIns="0" tIns="0" rIns="0" bIns="0">
            <a:spAutoFit/>
          </a:bodyPr>
          <a:lstStyle>
            <a:lvl1pPr marL="0" indent="0">
              <a:spcBef>
                <a:spcPts val="0"/>
              </a:spcBef>
              <a:spcAft>
                <a:spcPts val="0"/>
              </a:spcAft>
              <a:buNone/>
              <a:defRPr sz="1050">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dirty="0"/>
              <a:t>（資料）●●</a:t>
            </a:r>
          </a:p>
        </p:txBody>
      </p:sp>
      <p:sp>
        <p:nvSpPr>
          <p:cNvPr id="12" name="テキスト プレースホルダー 11"/>
          <p:cNvSpPr>
            <a:spLocks noGrp="1"/>
          </p:cNvSpPr>
          <p:nvPr>
            <p:ph type="body" sz="quarter" idx="17"/>
          </p:nvPr>
        </p:nvSpPr>
        <p:spPr>
          <a:xfrm>
            <a:off x="93000" y="629636"/>
            <a:ext cx="9720000" cy="495108"/>
          </a:xfrm>
          <a:solidFill>
            <a:srgbClr val="99D6EC"/>
          </a:solidFill>
          <a:ln>
            <a:noFill/>
          </a:ln>
        </p:spPr>
        <p:txBody>
          <a:bodyPr vert="horz" wrap="square" lIns="216000" tIns="108000" rIns="216000" bIns="108000" rtlCol="0" anchor="t" anchorCtr="0">
            <a:spAutoFit/>
          </a:bodyPr>
          <a:lstStyle>
            <a:lvl1pPr algn="l">
              <a:defRPr lang="ja-JP" altLang="en-US" sz="1800" dirty="0">
                <a:latin typeface="Meiryo UI" panose="020B0604030504040204" pitchFamily="50" charset="-128"/>
                <a:ea typeface="Meiryo UI" panose="020B0604030504040204" pitchFamily="50" charset="-128"/>
                <a:cs typeface="Meiryo UI" panose="020B0604030504040204" pitchFamily="50" charset="-128"/>
              </a:defRPr>
            </a:lvl1pPr>
          </a:lstStyle>
          <a:p>
            <a:pPr marL="257175" lvl="0" indent="-257175">
              <a:spcBef>
                <a:spcPts val="600"/>
              </a:spcBef>
              <a:spcAft>
                <a:spcPts val="600"/>
              </a:spcAft>
              <a:buClr>
                <a:srgbClr val="002060"/>
              </a:buClr>
              <a:buFont typeface="Wingdings" panose="05000000000000000000" pitchFamily="2" charset="2"/>
              <a:buChar char="l"/>
            </a:pPr>
            <a:r>
              <a:rPr kumimoji="1" lang="ja-JP" altLang="en-US" dirty="0"/>
              <a:t>マスター テキストの書式設定</a:t>
            </a:r>
          </a:p>
        </p:txBody>
      </p:sp>
      <p:sp>
        <p:nvSpPr>
          <p:cNvPr id="3" name="コンテンツ プレースホルダー 2"/>
          <p:cNvSpPr>
            <a:spLocks noGrp="1"/>
          </p:cNvSpPr>
          <p:nvPr>
            <p:ph sz="quarter" idx="18"/>
          </p:nvPr>
        </p:nvSpPr>
        <p:spPr>
          <a:xfrm>
            <a:off x="93000" y="1340768"/>
            <a:ext cx="9720000" cy="352901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2557690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vmlDrawing" Target="../drawings/vmlDrawing1.vml"/><Relationship Id="rId4" Type="http://schemas.openxmlformats.org/officeDocument/2006/relationships/theme" Target="../theme/theme1.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slideLayout" Target="../slideLayouts/slideLayout6.xml"/><Relationship Id="rId7" Type="http://schemas.openxmlformats.org/officeDocument/2006/relationships/tags" Target="../tags/tag4.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vmlDrawing" Target="../drawings/vmlDrawing2.vml"/><Relationship Id="rId5"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Layout" Target="../slideLayouts/slideLayout10.xml"/><Relationship Id="rId7" Type="http://schemas.openxmlformats.org/officeDocument/2006/relationships/tags" Target="../tags/tag6.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ags" Target="../tags/tag5.xml"/><Relationship Id="rId5" Type="http://schemas.openxmlformats.org/officeDocument/2006/relationships/vmlDrawing" Target="../drawings/vmlDrawing3.vml"/><Relationship Id="rId4" Type="http://schemas.openxmlformats.org/officeDocument/2006/relationships/theme" Target="../theme/theme3.xml"/><Relationship Id="rId9"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13.xml"/><Relationship Id="rId7" Type="http://schemas.openxmlformats.org/officeDocument/2006/relationships/tags" Target="../tags/tag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vmlDrawing" Target="../drawings/vmlDrawing4.vml"/><Relationship Id="rId5" Type="http://schemas.openxmlformats.org/officeDocument/2006/relationships/theme" Target="../theme/theme4.xml"/><Relationship Id="rId4" Type="http://schemas.openxmlformats.org/officeDocument/2006/relationships/slideLayout" Target="../slideLayouts/slideLayout14.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オブジェクト 6" hidden="1">
            <a:extLst>
              <a:ext uri="{FF2B5EF4-FFF2-40B4-BE49-F238E27FC236}">
                <a16:creationId xmlns:a16="http://schemas.microsoft.com/office/drawing/2014/main" id="{D296BB90-379B-4172-8028-8A83C49B5BD3}"/>
              </a:ext>
            </a:extLst>
          </p:cNvPr>
          <p:cNvGraphicFramePr>
            <a:graphicFrameLocks noChangeAspect="1"/>
          </p:cNvGraphicFramePr>
          <p:nvPr>
            <p:custDataLst>
              <p:tags r:id="rId6"/>
            </p:custDataLst>
            <p:extLst>
              <p:ext uri="{D42A27DB-BD31-4B8C-83A1-F6EECF244321}">
                <p14:modId xmlns:p14="http://schemas.microsoft.com/office/powerpoint/2010/main" val="1200548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0" name="think-cell スライド" r:id="rId8" imgW="469" imgH="470" progId="TCLayout.ActiveDocument.1">
                  <p:embed/>
                </p:oleObj>
              </mc:Choice>
              <mc:Fallback>
                <p:oleObj name="think-cell スライド" r:id="rId8" imgW="469" imgH="470" progId="TCLayout.ActiveDocument.1">
                  <p:embed/>
                  <p:pic>
                    <p:nvPicPr>
                      <p:cNvPr id="7" name="オブジェクト 6" hidden="1">
                        <a:extLst>
                          <a:ext uri="{FF2B5EF4-FFF2-40B4-BE49-F238E27FC236}">
                            <a16:creationId xmlns:a16="http://schemas.microsoft.com/office/drawing/2014/main" id="{D296BB90-379B-4172-8028-8A83C49B5BD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正方形/長方形 3" hidden="1">
            <a:extLst>
              <a:ext uri="{FF2B5EF4-FFF2-40B4-BE49-F238E27FC236}">
                <a16:creationId xmlns:a16="http://schemas.microsoft.com/office/drawing/2014/main" id="{BF019A2D-B347-4310-B0AF-32E65F7C495B}"/>
              </a:ext>
            </a:extLst>
          </p:cNvPr>
          <p:cNvSpPr/>
          <p:nvPr>
            <p:custDataLst>
              <p:tags r:id="rId7"/>
            </p:custDataLst>
          </p:nvPr>
        </p:nvSpPr>
        <p:spPr bwMode="auto">
          <a:xfrm>
            <a:off x="0" y="0"/>
            <a:ext cx="158750" cy="158750"/>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rtlCol="0" anchor="ctr"/>
          <a:lstStyle/>
          <a:p>
            <a:pPr marL="0" lvl="0" indent="0" algn="l"/>
            <a:endParaRPr kumimoji="0" lang="ja-JP" altLang="en-US" sz="2400" b="1" i="0" baseline="0"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2" name="タイトル プレースホルダー 1"/>
          <p:cNvSpPr>
            <a:spLocks noGrp="1"/>
          </p:cNvSpPr>
          <p:nvPr>
            <p:ph type="title"/>
          </p:nvPr>
        </p:nvSpPr>
        <p:spPr>
          <a:xfrm>
            <a:off x="200025" y="274638"/>
            <a:ext cx="9469499" cy="382587"/>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200024" y="800708"/>
            <a:ext cx="9469499" cy="1210689"/>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p:txBody>
      </p:sp>
      <p:sp>
        <p:nvSpPr>
          <p:cNvPr id="5" name="フッター プレースホルダー 4"/>
          <p:cNvSpPr>
            <a:spLocks noGrp="1"/>
          </p:cNvSpPr>
          <p:nvPr>
            <p:ph type="ftr" sz="quarter" idx="3"/>
          </p:nvPr>
        </p:nvSpPr>
        <p:spPr>
          <a:xfrm>
            <a:off x="3392827" y="652534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05295" y="6525345"/>
            <a:ext cx="2311400" cy="365125"/>
          </a:xfrm>
          <a:prstGeom prst="rect">
            <a:avLst/>
          </a:prstGeom>
        </p:spPr>
        <p:txBody>
          <a:bodyPr vert="horz" lIns="91440" tIns="45720" rIns="91440" bIns="45720" rtlCol="0" anchor="ctr"/>
          <a:lstStyle>
            <a:lvl1pPr algn="r">
              <a:defRPr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dirty="0"/>
          </a:p>
        </p:txBody>
      </p:sp>
    </p:spTree>
    <p:extLst>
      <p:ext uri="{BB962C8B-B14F-4D97-AF65-F5344CB8AC3E}">
        <p14:creationId xmlns:p14="http://schemas.microsoft.com/office/powerpoint/2010/main" val="2712574064"/>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54" r:id="rId3"/>
  </p:sldLayoutIdLst>
  <p:hf hdr="0" ftr="0" dt="0"/>
  <p:txStyles>
    <p:titleStyle>
      <a:lvl1pPr algn="l" defTabSz="914400" rtl="0" eaLnBrk="1" latinLnBrk="0" hangingPunct="1">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42900" indent="-342900" algn="l" defTabSz="914400" rtl="0" eaLnBrk="1" latinLnBrk="0" hangingPunct="1">
        <a:spcBef>
          <a:spcPts val="600"/>
        </a:spcBef>
        <a:spcAft>
          <a:spcPts val="600"/>
        </a:spcAft>
        <a:buClr>
          <a:srgbClr val="002060"/>
        </a:buClr>
        <a:buFont typeface="Wingdings" panose="05000000000000000000" pitchFamily="2" charset="2"/>
        <a:buChar char="l"/>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オブジェクト 7" hidden="1">
            <a:extLst>
              <a:ext uri="{FF2B5EF4-FFF2-40B4-BE49-F238E27FC236}">
                <a16:creationId xmlns:a16="http://schemas.microsoft.com/office/drawing/2014/main" id="{7F828ACA-F4C8-4AC5-BB00-B0840EB1A142}"/>
              </a:ext>
            </a:extLst>
          </p:cNvPr>
          <p:cNvGraphicFramePr>
            <a:graphicFrameLocks noChangeAspect="1"/>
          </p:cNvGraphicFramePr>
          <p:nvPr>
            <p:custDataLst>
              <p:tags r:id="rId7"/>
            </p:custDataLst>
            <p:extLst>
              <p:ext uri="{D42A27DB-BD31-4B8C-83A1-F6EECF244321}">
                <p14:modId xmlns:p14="http://schemas.microsoft.com/office/powerpoint/2010/main" val="2239455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4" name="think-cell スライド" r:id="rId8" imgW="353" imgH="318" progId="TCLayout.ActiveDocument.1">
                  <p:embed/>
                </p:oleObj>
              </mc:Choice>
              <mc:Fallback>
                <p:oleObj name="think-cell スライド" r:id="rId8" imgW="353" imgH="318" progId="TCLayout.ActiveDocument.1">
                  <p:embed/>
                  <p:pic>
                    <p:nvPicPr>
                      <p:cNvPr id="8" name="オブジェクト 7" hidden="1">
                        <a:extLst>
                          <a:ext uri="{FF2B5EF4-FFF2-40B4-BE49-F238E27FC236}">
                            <a16:creationId xmlns:a16="http://schemas.microsoft.com/office/drawing/2014/main" id="{7F828ACA-F4C8-4AC5-BB00-B0840EB1A142}"/>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タイトル プレースホルダー 1"/>
          <p:cNvSpPr>
            <a:spLocks noGrp="1"/>
          </p:cNvSpPr>
          <p:nvPr>
            <p:ph type="title"/>
          </p:nvPr>
        </p:nvSpPr>
        <p:spPr>
          <a:xfrm>
            <a:off x="200025" y="274638"/>
            <a:ext cx="9469499" cy="382587"/>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200024" y="800708"/>
            <a:ext cx="9469499" cy="1210689"/>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p:txBody>
      </p:sp>
      <p:sp>
        <p:nvSpPr>
          <p:cNvPr id="4" name="日付プレースホルダー 3"/>
          <p:cNvSpPr>
            <a:spLocks noGrp="1"/>
          </p:cNvSpPr>
          <p:nvPr>
            <p:ph type="dt" sz="half" idx="2"/>
          </p:nvPr>
        </p:nvSpPr>
        <p:spPr>
          <a:xfrm>
            <a:off x="-10695" y="6520260"/>
            <a:ext cx="2311400" cy="365125"/>
          </a:xfrm>
          <a:prstGeom prst="rect">
            <a:avLst/>
          </a:prstGeom>
        </p:spPr>
        <p:txBody>
          <a:bodyPr vert="horz" lIns="91440" tIns="45720" rIns="91440" bIns="45720" rtlCol="0" anchor="ctr"/>
          <a:lstStyle>
            <a:lvl1pPr algn="l">
              <a:defRPr sz="12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57702473-496F-4EA5-8617-C076904D98E0}" type="datetime1">
              <a:rPr lang="ja-JP" altLang="en-US" smtClean="0"/>
              <a:t>2022/9/28</a:t>
            </a:fld>
            <a:endParaRPr lang="ja-JP" altLang="en-US" dirty="0"/>
          </a:p>
        </p:txBody>
      </p:sp>
      <p:sp>
        <p:nvSpPr>
          <p:cNvPr id="5" name="フッター プレースホルダー 4"/>
          <p:cNvSpPr>
            <a:spLocks noGrp="1"/>
          </p:cNvSpPr>
          <p:nvPr>
            <p:ph type="ftr" sz="quarter" idx="3"/>
          </p:nvPr>
        </p:nvSpPr>
        <p:spPr>
          <a:xfrm>
            <a:off x="3392827" y="652534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7605295" y="6525345"/>
            <a:ext cx="2311400" cy="365125"/>
          </a:xfrm>
          <a:prstGeom prst="rect">
            <a:avLst/>
          </a:prstGeom>
        </p:spPr>
        <p:txBody>
          <a:bodyPr vert="horz" lIns="91440" tIns="45720" rIns="91440" bIns="45720" rtlCol="0" anchor="ctr"/>
          <a:lstStyle>
            <a:lvl1pPr algn="r">
              <a:defRPr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dirty="0"/>
          </a:p>
        </p:txBody>
      </p:sp>
    </p:spTree>
    <p:extLst>
      <p:ext uri="{BB962C8B-B14F-4D97-AF65-F5344CB8AC3E}">
        <p14:creationId xmlns:p14="http://schemas.microsoft.com/office/powerpoint/2010/main" val="12649750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defTabSz="914400" rtl="0" eaLnBrk="1" latinLnBrk="0" hangingPunct="1">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42900" indent="-342900" algn="l" defTabSz="914400" rtl="0" eaLnBrk="1" latinLnBrk="0" hangingPunct="1">
        <a:spcBef>
          <a:spcPts val="600"/>
        </a:spcBef>
        <a:spcAft>
          <a:spcPts val="600"/>
        </a:spcAft>
        <a:buClr>
          <a:srgbClr val="002060"/>
        </a:buClr>
        <a:buFont typeface="Wingdings" panose="05000000000000000000" pitchFamily="2" charset="2"/>
        <a:buChar char="l"/>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オブジェクト 6" hidden="1">
            <a:extLst>
              <a:ext uri="{FF2B5EF4-FFF2-40B4-BE49-F238E27FC236}">
                <a16:creationId xmlns:a16="http://schemas.microsoft.com/office/drawing/2014/main" id="{F2E3FE7C-3ED8-423F-97A9-56EF6D98F01B}"/>
              </a:ext>
            </a:extLst>
          </p:cNvPr>
          <p:cNvGraphicFramePr>
            <a:graphicFrameLocks noChangeAspect="1"/>
          </p:cNvGraphicFramePr>
          <p:nvPr>
            <p:custDataLst>
              <p:tags r:id="rId6"/>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8" name="think-cell スライド" r:id="rId8" imgW="469" imgH="470" progId="TCLayout.ActiveDocument.1">
                  <p:embed/>
                </p:oleObj>
              </mc:Choice>
              <mc:Fallback>
                <p:oleObj name="think-cell スライド" r:id="rId8" imgW="469" imgH="470" progId="TCLayout.ActiveDocument.1">
                  <p:embed/>
                  <p:pic>
                    <p:nvPicPr>
                      <p:cNvPr id="7" name="オブジェクト 6" hidden="1">
                        <a:extLst>
                          <a:ext uri="{FF2B5EF4-FFF2-40B4-BE49-F238E27FC236}">
                            <a16:creationId xmlns:a16="http://schemas.microsoft.com/office/drawing/2014/main" id="{F2E3FE7C-3ED8-423F-97A9-56EF6D98F01B}"/>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正方形/長方形 3" hidden="1">
            <a:extLst>
              <a:ext uri="{FF2B5EF4-FFF2-40B4-BE49-F238E27FC236}">
                <a16:creationId xmlns:a16="http://schemas.microsoft.com/office/drawing/2014/main" id="{0CAE8E90-DCD3-4095-BF21-63573A1E7C3A}"/>
              </a:ext>
            </a:extLst>
          </p:cNvPr>
          <p:cNvSpPr/>
          <p:nvPr>
            <p:custDataLst>
              <p:tags r:id="rId7"/>
            </p:custDataLst>
          </p:nvPr>
        </p:nvSpPr>
        <p:spPr bwMode="auto">
          <a:xfrm>
            <a:off x="0" y="0"/>
            <a:ext cx="158750" cy="158750"/>
          </a:xfrm>
          <a:prstGeom prst="rect">
            <a:avLst/>
          </a:prstGeom>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rtlCol="0" anchor="ctr"/>
          <a:lstStyle/>
          <a:p>
            <a:pPr marL="0" lvl="0" indent="0" algn="l"/>
            <a:endParaRPr kumimoji="0" lang="ja-JP" altLang="en-US" sz="2400" b="1" i="0" baseline="0" dirty="0">
              <a:latin typeface="Meiryo UI" panose="020B0604030504040204" pitchFamily="50" charset="-128"/>
              <a:ea typeface="Meiryo UI" panose="020B0604030504040204" pitchFamily="50" charset="-128"/>
              <a:sym typeface="Meiryo UI" panose="020B0604030504040204" pitchFamily="50" charset="-128"/>
            </a:endParaRPr>
          </a:p>
        </p:txBody>
      </p:sp>
      <p:sp>
        <p:nvSpPr>
          <p:cNvPr id="2" name="タイトル プレースホルダー 1"/>
          <p:cNvSpPr>
            <a:spLocks noGrp="1"/>
          </p:cNvSpPr>
          <p:nvPr>
            <p:ph type="title"/>
          </p:nvPr>
        </p:nvSpPr>
        <p:spPr>
          <a:xfrm>
            <a:off x="200025" y="274638"/>
            <a:ext cx="9469499" cy="382587"/>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200024" y="800708"/>
            <a:ext cx="9469499" cy="1210689"/>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p:txBody>
      </p:sp>
      <p:sp>
        <p:nvSpPr>
          <p:cNvPr id="5" name="フッター プレースホルダー 4"/>
          <p:cNvSpPr>
            <a:spLocks noGrp="1"/>
          </p:cNvSpPr>
          <p:nvPr>
            <p:ph type="ftr" sz="quarter" idx="3"/>
          </p:nvPr>
        </p:nvSpPr>
        <p:spPr>
          <a:xfrm>
            <a:off x="3392827" y="652534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05295" y="6525345"/>
            <a:ext cx="2311400" cy="365125"/>
          </a:xfrm>
          <a:prstGeom prst="rect">
            <a:avLst/>
          </a:prstGeom>
        </p:spPr>
        <p:txBody>
          <a:bodyPr vert="horz" lIns="91440" tIns="45720" rIns="91440" bIns="45720" rtlCol="0" anchor="ctr"/>
          <a:lstStyle>
            <a:lvl1pPr algn="r">
              <a:defRPr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dirty="0"/>
          </a:p>
        </p:txBody>
      </p:sp>
    </p:spTree>
    <p:extLst>
      <p:ext uri="{BB962C8B-B14F-4D97-AF65-F5344CB8AC3E}">
        <p14:creationId xmlns:p14="http://schemas.microsoft.com/office/powerpoint/2010/main" val="28765342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hf hdr="0" ftr="0" dt="0"/>
  <p:txStyles>
    <p:titleStyle>
      <a:lvl1pPr algn="l" defTabSz="914400" rtl="0" eaLnBrk="1" latinLnBrk="0" hangingPunct="1">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42900" indent="-342900" algn="l" defTabSz="914400" rtl="0" eaLnBrk="1" latinLnBrk="0" hangingPunct="1">
        <a:spcBef>
          <a:spcPts val="600"/>
        </a:spcBef>
        <a:spcAft>
          <a:spcPts val="600"/>
        </a:spcAft>
        <a:buClr>
          <a:srgbClr val="002060"/>
        </a:buClr>
        <a:buFont typeface="Wingdings" panose="05000000000000000000" pitchFamily="2" charset="2"/>
        <a:buChar char="l"/>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オブジェクト 7" hidden="1">
            <a:extLst>
              <a:ext uri="{FF2B5EF4-FFF2-40B4-BE49-F238E27FC236}">
                <a16:creationId xmlns:a16="http://schemas.microsoft.com/office/drawing/2014/main" id="{8F384106-50F0-4EFC-BB31-92C50D250E68}"/>
              </a:ext>
            </a:extLst>
          </p:cNvPr>
          <p:cNvGraphicFramePr>
            <a:graphicFrameLocks noChangeAspect="1"/>
          </p:cNvGraphicFramePr>
          <p:nvPr>
            <p:custDataLst>
              <p:tags r:id="rId7"/>
            </p:custDataLst>
            <p:extLst>
              <p:ext uri="{D42A27DB-BD31-4B8C-83A1-F6EECF244321}">
                <p14:modId xmlns:p14="http://schemas.microsoft.com/office/powerpoint/2010/main" val="867458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2" name="think-cell スライド" r:id="rId8" imgW="353" imgH="318" progId="TCLayout.ActiveDocument.1">
                  <p:embed/>
                </p:oleObj>
              </mc:Choice>
              <mc:Fallback>
                <p:oleObj name="think-cell スライド" r:id="rId8" imgW="353" imgH="318" progId="TCLayout.ActiveDocument.1">
                  <p:embed/>
                  <p:pic>
                    <p:nvPicPr>
                      <p:cNvPr id="8" name="オブジェクト 7" hidden="1">
                        <a:extLst>
                          <a:ext uri="{FF2B5EF4-FFF2-40B4-BE49-F238E27FC236}">
                            <a16:creationId xmlns:a16="http://schemas.microsoft.com/office/drawing/2014/main" id="{8F384106-50F0-4EFC-BB31-92C50D250E6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タイトル プレースホルダー 1"/>
          <p:cNvSpPr>
            <a:spLocks noGrp="1"/>
          </p:cNvSpPr>
          <p:nvPr>
            <p:ph type="title"/>
          </p:nvPr>
        </p:nvSpPr>
        <p:spPr>
          <a:xfrm>
            <a:off x="200025" y="274638"/>
            <a:ext cx="9469499" cy="382587"/>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200024" y="800708"/>
            <a:ext cx="9469499" cy="1210689"/>
          </a:xfrm>
          <a:prstGeom prst="rect">
            <a:avLst/>
          </a:prstGeom>
          <a:noFill/>
        </p:spPr>
        <p:txBody>
          <a:bodyPr vert="horz" wrap="square" lIns="216000" tIns="108000" rIns="216000" bIns="108000" rtlCol="0">
            <a:sp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p:txBody>
      </p:sp>
      <p:sp>
        <p:nvSpPr>
          <p:cNvPr id="4" name="日付プレースホルダー 3"/>
          <p:cNvSpPr>
            <a:spLocks noGrp="1"/>
          </p:cNvSpPr>
          <p:nvPr>
            <p:ph type="dt" sz="half" idx="2"/>
          </p:nvPr>
        </p:nvSpPr>
        <p:spPr>
          <a:xfrm>
            <a:off x="-10695" y="6520260"/>
            <a:ext cx="2311400" cy="365125"/>
          </a:xfrm>
          <a:prstGeom prst="rect">
            <a:avLst/>
          </a:prstGeom>
        </p:spPr>
        <p:txBody>
          <a:bodyPr vert="horz" lIns="91440" tIns="45720" rIns="91440" bIns="45720" rtlCol="0" anchor="ctr"/>
          <a:lstStyle>
            <a:lvl1pPr algn="l">
              <a:defRPr sz="12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57702473-496F-4EA5-8617-C076904D98E0}" type="datetime1">
              <a:rPr lang="ja-JP" altLang="en-US" smtClean="0"/>
              <a:t>2022/9/28</a:t>
            </a:fld>
            <a:endParaRPr lang="ja-JP" altLang="en-US" dirty="0"/>
          </a:p>
        </p:txBody>
      </p:sp>
      <p:sp>
        <p:nvSpPr>
          <p:cNvPr id="5" name="フッター プレースホルダー 4"/>
          <p:cNvSpPr>
            <a:spLocks noGrp="1"/>
          </p:cNvSpPr>
          <p:nvPr>
            <p:ph type="ftr" sz="quarter" idx="3"/>
          </p:nvPr>
        </p:nvSpPr>
        <p:spPr>
          <a:xfrm>
            <a:off x="3392827" y="652534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7605295" y="6525345"/>
            <a:ext cx="2311400" cy="365125"/>
          </a:xfrm>
          <a:prstGeom prst="rect">
            <a:avLst/>
          </a:prstGeom>
        </p:spPr>
        <p:txBody>
          <a:bodyPr vert="horz" lIns="91440" tIns="45720" rIns="91440" bIns="45720" rtlCol="0" anchor="ctr"/>
          <a:lstStyle>
            <a:lvl1pPr algn="r">
              <a:defRPr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fld id="{D9550142-B990-490A-A107-ED7302A7FD52}" type="slidenum">
              <a:rPr lang="ja-JP" altLang="en-US" smtClean="0"/>
              <a:pPr/>
              <a:t>‹#›</a:t>
            </a:fld>
            <a:endParaRPr lang="ja-JP" altLang="en-US" dirty="0"/>
          </a:p>
        </p:txBody>
      </p:sp>
    </p:spTree>
    <p:extLst>
      <p:ext uri="{BB962C8B-B14F-4D97-AF65-F5344CB8AC3E}">
        <p14:creationId xmlns:p14="http://schemas.microsoft.com/office/powerpoint/2010/main" val="150600932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Lst>
  <p:hf hdr="0" ftr="0" dt="0"/>
  <p:txStyles>
    <p:titleStyle>
      <a:lvl1pPr algn="l" defTabSz="914400" rtl="0" eaLnBrk="1" latinLnBrk="0" hangingPunct="1">
        <a:spcBef>
          <a:spcPct val="0"/>
        </a:spcBef>
        <a:buNone/>
        <a:defRPr kumimoji="1" sz="2400" b="1"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342900" indent="-342900" algn="l" defTabSz="914400" rtl="0" eaLnBrk="1" latinLnBrk="0" hangingPunct="1">
        <a:spcBef>
          <a:spcPts val="600"/>
        </a:spcBef>
        <a:spcAft>
          <a:spcPts val="600"/>
        </a:spcAft>
        <a:buClr>
          <a:srgbClr val="002060"/>
        </a:buClr>
        <a:buFont typeface="Wingdings" panose="05000000000000000000" pitchFamily="2" charset="2"/>
        <a:buChar char="l"/>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914400" rtl="0" eaLnBrk="1" latinLnBrk="0" hangingPunct="1">
        <a:spcBef>
          <a:spcPts val="600"/>
        </a:spcBef>
        <a:spcAft>
          <a:spcPts val="600"/>
        </a:spcAft>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914400" rtl="0" eaLnBrk="1" latinLnBrk="0" hangingPunct="1">
        <a:spcBef>
          <a:spcPts val="600"/>
        </a:spcBef>
        <a:spcAft>
          <a:spcPts val="600"/>
        </a:spcAft>
        <a:buFont typeface="Arial" pitchFamily="34" charset="0"/>
        <a:buChar char="•"/>
        <a:defRPr kumimoji="1" sz="10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9.xml"/><Relationship Id="rId1" Type="http://schemas.openxmlformats.org/officeDocument/2006/relationships/vmlDrawing" Target="../drawings/vmlDrawing6.vml"/><Relationship Id="rId5" Type="http://schemas.openxmlformats.org/officeDocument/2006/relationships/image" Target="../media/image2.emf"/><Relationship Id="rId4"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xml"/><Relationship Id="rId1" Type="http://schemas.openxmlformats.org/officeDocument/2006/relationships/vmlDrawing" Target="../drawings/vmlDrawing7.vml"/><Relationship Id="rId5" Type="http://schemas.openxmlformats.org/officeDocument/2006/relationships/image" Target="../media/image2.emf"/><Relationship Id="rId4" Type="http://schemas.openxmlformats.org/officeDocument/2006/relationships/oleObject" Target="../embeddings/oleObject7.bin"/></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vmlDrawing" Target="../drawings/vmlDrawing8.vml"/><Relationship Id="rId5" Type="http://schemas.openxmlformats.org/officeDocument/2006/relationships/image" Target="../media/image2.emf"/><Relationship Id="rId4"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vmlDrawing" Target="../drawings/vmlDrawing9.vml"/><Relationship Id="rId5" Type="http://schemas.openxmlformats.org/officeDocument/2006/relationships/image" Target="../media/image2.emf"/><Relationship Id="rId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3.xml"/><Relationship Id="rId1" Type="http://schemas.openxmlformats.org/officeDocument/2006/relationships/vmlDrawing" Target="../drawings/vmlDrawing10.vml"/><Relationship Id="rId5" Type="http://schemas.openxmlformats.org/officeDocument/2006/relationships/image" Target="../media/image2.emf"/><Relationship Id="rId4"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vmlDrawing" Target="../drawings/vmlDrawing11.vml"/><Relationship Id="rId5" Type="http://schemas.openxmlformats.org/officeDocument/2006/relationships/image" Target="../media/image2.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vmlDrawing" Target="../drawings/vmlDrawing12.vml"/><Relationship Id="rId5" Type="http://schemas.openxmlformats.org/officeDocument/2006/relationships/image" Target="../media/image2.emf"/><Relationship Id="rId4"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オブジェクト 8" hidden="1">
            <a:extLst>
              <a:ext uri="{FF2B5EF4-FFF2-40B4-BE49-F238E27FC236}">
                <a16:creationId xmlns:a16="http://schemas.microsoft.com/office/drawing/2014/main" id="{36D899EB-9457-4592-BF92-D4DB86F1F5A0}"/>
              </a:ext>
            </a:extLst>
          </p:cNvPr>
          <p:cNvGraphicFramePr>
            <a:graphicFrameLocks noChangeAspect="1"/>
          </p:cNvGraphicFramePr>
          <p:nvPr>
            <p:custDataLst>
              <p:tags r:id="rId2"/>
            </p:custDataLst>
            <p:extLst>
              <p:ext uri="{D42A27DB-BD31-4B8C-83A1-F6EECF244321}">
                <p14:modId xmlns:p14="http://schemas.microsoft.com/office/powerpoint/2010/main" val="11753091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6" name="think-cell スライド" r:id="rId5" imgW="353" imgH="318" progId="TCLayout.ActiveDocument.1">
                  <p:embed/>
                </p:oleObj>
              </mc:Choice>
              <mc:Fallback>
                <p:oleObj name="think-cell スライド" r:id="rId5" imgW="353" imgH="318" progId="TCLayout.ActiveDocument.1">
                  <p:embed/>
                  <p:pic>
                    <p:nvPicPr>
                      <p:cNvPr id="9" name="オブジェクト 8" hidden="1">
                        <a:extLst>
                          <a:ext uri="{FF2B5EF4-FFF2-40B4-BE49-F238E27FC236}">
                            <a16:creationId xmlns:a16="http://schemas.microsoft.com/office/drawing/2014/main" id="{36D899EB-9457-4592-BF92-D4DB86F1F5A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89960B7C-E75D-48D6-BC52-8871AC6638DD}"/>
              </a:ext>
            </a:extLst>
          </p:cNvPr>
          <p:cNvSpPr>
            <a:spLocks noGrp="1"/>
          </p:cNvSpPr>
          <p:nvPr>
            <p:ph type="sldNum" sz="quarter" idx="12"/>
          </p:nvPr>
        </p:nvSpPr>
        <p:spPr/>
        <p:txBody>
          <a:bodyPr/>
          <a:lstStyle/>
          <a:p>
            <a:fld id="{D9550142-B990-490A-A107-ED7302A7FD52}" type="slidenum">
              <a:rPr kumimoji="1" lang="ja-JP" altLang="en-US" smtClean="0"/>
              <a:t>1</a:t>
            </a:fld>
            <a:endParaRPr kumimoji="1" lang="ja-JP" altLang="en-US"/>
          </a:p>
        </p:txBody>
      </p:sp>
      <p:sp>
        <p:nvSpPr>
          <p:cNvPr id="3" name="タイトル 2">
            <a:extLst>
              <a:ext uri="{FF2B5EF4-FFF2-40B4-BE49-F238E27FC236}">
                <a16:creationId xmlns:a16="http://schemas.microsoft.com/office/drawing/2014/main" id="{7410B27F-0B42-4C5F-818D-B1DED07514F8}"/>
              </a:ext>
            </a:extLst>
          </p:cNvPr>
          <p:cNvSpPr>
            <a:spLocks noGrp="1"/>
          </p:cNvSpPr>
          <p:nvPr>
            <p:ph type="title"/>
          </p:nvPr>
        </p:nvSpPr>
        <p:spPr>
          <a:xfrm>
            <a:off x="-14400" y="43200"/>
            <a:ext cx="9666000" cy="400110"/>
          </a:xfrm>
        </p:spPr>
        <p:txBody>
          <a:bodyPr vert="horz"/>
          <a:lstStyle/>
          <a:p>
            <a:r>
              <a:rPr lang="ja-JP" altLang="en-US" dirty="0"/>
              <a:t>申請書 案件概要説明資料①</a:t>
            </a:r>
            <a:endParaRPr kumimoji="1" lang="ja-JP" altLang="en-US" dirty="0"/>
          </a:p>
        </p:txBody>
      </p:sp>
      <p:sp>
        <p:nvSpPr>
          <p:cNvPr id="11" name="テキスト ボックス 10">
            <a:extLst>
              <a:ext uri="{FF2B5EF4-FFF2-40B4-BE49-F238E27FC236}">
                <a16:creationId xmlns:a16="http://schemas.microsoft.com/office/drawing/2014/main" id="{0DAFB9E1-B273-4A90-94EA-6A5219989784}"/>
              </a:ext>
            </a:extLst>
          </p:cNvPr>
          <p:cNvSpPr txBox="1"/>
          <p:nvPr/>
        </p:nvSpPr>
        <p:spPr>
          <a:xfrm flipH="1">
            <a:off x="273597" y="564057"/>
            <a:ext cx="9360002" cy="360000"/>
          </a:xfrm>
          <a:prstGeom prst="snip1Rect">
            <a:avLst>
              <a:gd name="adj" fmla="val 30309"/>
            </a:avLst>
          </a:prstGeom>
          <a:solidFill>
            <a:schemeClr val="accent1"/>
          </a:solidFill>
        </p:spPr>
        <p:txBody>
          <a:bodyPr wrap="square" lIns="108000" tIns="0" rIns="0" bIns="36000" rtlCol="0" anchor="ctr">
            <a:noAutofit/>
          </a:bodyPr>
          <a:lstStyle/>
          <a:p>
            <a:pPr lvl="0">
              <a:defRPr/>
            </a:pPr>
            <a:r>
              <a:rPr lang="ja-JP" altLang="en-US" sz="1400" dirty="0">
                <a:solidFill>
                  <a:prstClr val="white"/>
                </a:solidFill>
                <a:cs typeface="Arial" panose="020B0604020202020204" pitchFamily="34" charset="0"/>
              </a:rPr>
              <a:t>対象事例概要</a:t>
            </a:r>
          </a:p>
        </p:txBody>
      </p:sp>
      <p:sp>
        <p:nvSpPr>
          <p:cNvPr id="18" name="テキスト ボックス 17">
            <a:extLst>
              <a:ext uri="{FF2B5EF4-FFF2-40B4-BE49-F238E27FC236}">
                <a16:creationId xmlns:a16="http://schemas.microsoft.com/office/drawing/2014/main" id="{4AE48484-8DDB-42CF-AF34-87F2FC196BC3}"/>
              </a:ext>
            </a:extLst>
          </p:cNvPr>
          <p:cNvSpPr txBox="1"/>
          <p:nvPr/>
        </p:nvSpPr>
        <p:spPr>
          <a:xfrm>
            <a:off x="272273" y="931953"/>
            <a:ext cx="4742501" cy="257369"/>
          </a:xfrm>
          <a:prstGeom prst="octagon">
            <a:avLst>
              <a:gd name="adj" fmla="val 0"/>
            </a:avLst>
          </a:prstGeom>
          <a:noFill/>
        </p:spPr>
        <p:txBody>
          <a:bodyPr wrap="square" lIns="0" tIns="36000" rIns="0" bIns="36000" rtlCol="0">
            <a:spAutoFit/>
          </a:bodyPr>
          <a:lstStyle/>
          <a:p>
            <a:pPr marL="180975" marR="0" lvl="0" indent="-180975"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1" lang="ja-JP" altLang="en-US" sz="1200" b="1" i="0" u="none" strike="noStrike" kern="1200" cap="none" spc="0" normalizeH="0" baseline="0" noProof="0" dirty="0">
                <a:ln>
                  <a:noFill/>
                </a:ln>
                <a:solidFill>
                  <a:srgbClr val="1F497D"/>
                </a:solidFill>
                <a:effectLst/>
                <a:uLnTx/>
                <a:uFillTx/>
                <a:latin typeface="Meiryo UI"/>
                <a:ea typeface="Meiryo UI"/>
                <a:cs typeface="Arial" panose="020B0604020202020204" pitchFamily="34" charset="0"/>
              </a:rPr>
              <a:t>企業概要</a:t>
            </a:r>
          </a:p>
        </p:txBody>
      </p:sp>
      <p:sp>
        <p:nvSpPr>
          <p:cNvPr id="19" name="テキスト ボックス 18">
            <a:extLst>
              <a:ext uri="{FF2B5EF4-FFF2-40B4-BE49-F238E27FC236}">
                <a16:creationId xmlns:a16="http://schemas.microsoft.com/office/drawing/2014/main" id="{3075A58C-956A-4E6A-A0CF-9CCC40376A48}"/>
              </a:ext>
            </a:extLst>
          </p:cNvPr>
          <p:cNvSpPr txBox="1"/>
          <p:nvPr/>
        </p:nvSpPr>
        <p:spPr>
          <a:xfrm>
            <a:off x="4991781" y="931953"/>
            <a:ext cx="4742501" cy="257369"/>
          </a:xfrm>
          <a:prstGeom prst="octagon">
            <a:avLst>
              <a:gd name="adj" fmla="val 0"/>
            </a:avLst>
          </a:prstGeom>
          <a:noFill/>
        </p:spPr>
        <p:txBody>
          <a:bodyPr wrap="square" lIns="0" tIns="36000" rIns="0" bIns="36000" rtlCol="0">
            <a:spAutoFit/>
          </a:bodyPr>
          <a:lstStyle/>
          <a:p>
            <a:pPr marL="180975" lvl="0" indent="-180975">
              <a:buFont typeface="Wingdings" panose="05000000000000000000" pitchFamily="2" charset="2"/>
              <a:buChar char="n"/>
              <a:defRPr/>
            </a:pPr>
            <a:r>
              <a:rPr lang="ja-JP" altLang="en-US" sz="1200" b="1" dirty="0">
                <a:solidFill>
                  <a:srgbClr val="1F497D"/>
                </a:solidFill>
                <a:cs typeface="Arial" panose="020B0604020202020204" pitchFamily="34" charset="0"/>
              </a:rPr>
              <a:t>金融商品</a:t>
            </a:r>
            <a:r>
              <a:rPr lang="en-US" altLang="ja-JP" sz="1200" b="1" dirty="0">
                <a:solidFill>
                  <a:srgbClr val="1F497D"/>
                </a:solidFill>
                <a:cs typeface="Arial" panose="020B0604020202020204" pitchFamily="34" charset="0"/>
              </a:rPr>
              <a:t>/</a:t>
            </a:r>
            <a:r>
              <a:rPr lang="ja-JP" altLang="en-US" sz="1200" b="1" dirty="0">
                <a:solidFill>
                  <a:srgbClr val="1F497D"/>
                </a:solidFill>
                <a:cs typeface="Arial" panose="020B0604020202020204" pitchFamily="34" charset="0"/>
              </a:rPr>
              <a:t>手法概要</a:t>
            </a:r>
          </a:p>
        </p:txBody>
      </p:sp>
      <p:graphicFrame>
        <p:nvGraphicFramePr>
          <p:cNvPr id="21" name="表 21">
            <a:extLst>
              <a:ext uri="{FF2B5EF4-FFF2-40B4-BE49-F238E27FC236}">
                <a16:creationId xmlns:a16="http://schemas.microsoft.com/office/drawing/2014/main" id="{85C34ABA-3B3C-4EB6-AD3D-F7B5022AD7D9}"/>
              </a:ext>
            </a:extLst>
          </p:cNvPr>
          <p:cNvGraphicFramePr>
            <a:graphicFrameLocks noGrp="1"/>
          </p:cNvGraphicFramePr>
          <p:nvPr>
            <p:extLst>
              <p:ext uri="{D42A27DB-BD31-4B8C-83A1-F6EECF244321}">
                <p14:modId xmlns:p14="http://schemas.microsoft.com/office/powerpoint/2010/main" val="868912259"/>
              </p:ext>
            </p:extLst>
          </p:nvPr>
        </p:nvGraphicFramePr>
        <p:xfrm>
          <a:off x="272399" y="1188204"/>
          <a:ext cx="4705584" cy="1791574"/>
        </p:xfrm>
        <a:graphic>
          <a:graphicData uri="http://schemas.openxmlformats.org/drawingml/2006/table">
            <a:tbl>
              <a:tblPr firstRow="1" bandRow="1">
                <a:tableStyleId>{5C22544A-7EE6-4342-B048-85BDC9FD1C3A}</a:tableStyleId>
              </a:tblPr>
              <a:tblGrid>
                <a:gridCol w="1048167">
                  <a:extLst>
                    <a:ext uri="{9D8B030D-6E8A-4147-A177-3AD203B41FA5}">
                      <a16:colId xmlns:a16="http://schemas.microsoft.com/office/drawing/2014/main" val="592613033"/>
                    </a:ext>
                  </a:extLst>
                </a:gridCol>
                <a:gridCol w="3657417">
                  <a:extLst>
                    <a:ext uri="{9D8B030D-6E8A-4147-A177-3AD203B41FA5}">
                      <a16:colId xmlns:a16="http://schemas.microsoft.com/office/drawing/2014/main" val="937297840"/>
                    </a:ext>
                  </a:extLst>
                </a:gridCol>
              </a:tblGrid>
              <a:tr h="446262">
                <a:tc>
                  <a:txBody>
                    <a:bodyPr/>
                    <a:lstStyle/>
                    <a:p>
                      <a:pPr algn="ctr"/>
                      <a:r>
                        <a:rPr kumimoji="1" lang="ja-JP" altLang="en-US" sz="1200" b="0" dirty="0">
                          <a:solidFill>
                            <a:schemeClr val="tx1"/>
                          </a:solidFill>
                        </a:rPr>
                        <a:t>業種</a:t>
                      </a:r>
                    </a:p>
                  </a:txBody>
                  <a:tcPr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endParaRPr kumimoji="1" lang="ja-JP" altLang="en-US" sz="1200" b="0" dirty="0">
                        <a:solidFill>
                          <a:schemeClr val="tx2">
                            <a:lumMod val="25000"/>
                          </a:schemeClr>
                        </a:solidFill>
                      </a:endParaRPr>
                    </a:p>
                  </a:txBody>
                  <a:tcPr marT="5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8220660"/>
                  </a:ext>
                </a:extLst>
              </a:tr>
              <a:tr h="434514">
                <a:tc>
                  <a:txBody>
                    <a:bodyPr/>
                    <a:lstStyle/>
                    <a:p>
                      <a:pPr algn="ctr"/>
                      <a:r>
                        <a:rPr kumimoji="1" lang="ja-JP" altLang="en-US" sz="1200" b="0" dirty="0">
                          <a:solidFill>
                            <a:schemeClr val="tx1"/>
                          </a:solidFill>
                        </a:rPr>
                        <a:t>所在地</a:t>
                      </a:r>
                    </a:p>
                  </a:txBody>
                  <a:tcPr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endParaRPr kumimoji="1" lang="ja-JP" altLang="en-US" sz="1200" b="0" dirty="0">
                        <a:solidFill>
                          <a:schemeClr val="tx2">
                            <a:lumMod val="25000"/>
                          </a:schemeClr>
                        </a:solidFill>
                      </a:endParaRPr>
                    </a:p>
                  </a:txBody>
                  <a:tcPr marT="5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0565506"/>
                  </a:ext>
                </a:extLst>
              </a:tr>
              <a:tr h="910798">
                <a:tc>
                  <a:txBody>
                    <a:bodyPr/>
                    <a:lstStyle/>
                    <a:p>
                      <a:pPr algn="ctr"/>
                      <a:r>
                        <a:rPr kumimoji="1" lang="ja-JP" altLang="en-US" sz="1200" b="0" dirty="0">
                          <a:solidFill>
                            <a:schemeClr val="tx1"/>
                          </a:solidFill>
                        </a:rPr>
                        <a:t>事業</a:t>
                      </a:r>
                      <a:endParaRPr kumimoji="1" lang="en-US" altLang="ja-JP" sz="1200" b="0" dirty="0">
                        <a:solidFill>
                          <a:schemeClr val="tx1"/>
                        </a:solidFill>
                      </a:endParaRPr>
                    </a:p>
                  </a:txBody>
                  <a:tcPr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dirty="0">
                        <a:solidFill>
                          <a:schemeClr val="tx2">
                            <a:lumMod val="25000"/>
                          </a:schemeClr>
                        </a:solidFill>
                      </a:endParaRPr>
                    </a:p>
                  </a:txBody>
                  <a:tcPr marT="54000" marB="36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6807510"/>
                  </a:ext>
                </a:extLst>
              </a:tr>
            </a:tbl>
          </a:graphicData>
        </a:graphic>
      </p:graphicFrame>
      <p:graphicFrame>
        <p:nvGraphicFramePr>
          <p:cNvPr id="59" name="表 21">
            <a:extLst>
              <a:ext uri="{FF2B5EF4-FFF2-40B4-BE49-F238E27FC236}">
                <a16:creationId xmlns:a16="http://schemas.microsoft.com/office/drawing/2014/main" id="{F346D2D5-AD03-48B0-9FCB-51E22B8F0893}"/>
              </a:ext>
            </a:extLst>
          </p:cNvPr>
          <p:cNvGraphicFramePr>
            <a:graphicFrameLocks noGrp="1"/>
          </p:cNvGraphicFramePr>
          <p:nvPr>
            <p:extLst>
              <p:ext uri="{D42A27DB-BD31-4B8C-83A1-F6EECF244321}">
                <p14:modId xmlns:p14="http://schemas.microsoft.com/office/powerpoint/2010/main" val="2744526712"/>
              </p:ext>
            </p:extLst>
          </p:nvPr>
        </p:nvGraphicFramePr>
        <p:xfrm>
          <a:off x="5014774" y="1188033"/>
          <a:ext cx="4682717" cy="1791744"/>
        </p:xfrm>
        <a:graphic>
          <a:graphicData uri="http://schemas.openxmlformats.org/drawingml/2006/table">
            <a:tbl>
              <a:tblPr firstRow="1" bandRow="1">
                <a:tableStyleId>{5C22544A-7EE6-4342-B048-85BDC9FD1C3A}</a:tableStyleId>
              </a:tblPr>
              <a:tblGrid>
                <a:gridCol w="1011120">
                  <a:extLst>
                    <a:ext uri="{9D8B030D-6E8A-4147-A177-3AD203B41FA5}">
                      <a16:colId xmlns:a16="http://schemas.microsoft.com/office/drawing/2014/main" val="592613033"/>
                    </a:ext>
                  </a:extLst>
                </a:gridCol>
                <a:gridCol w="3671597">
                  <a:extLst>
                    <a:ext uri="{9D8B030D-6E8A-4147-A177-3AD203B41FA5}">
                      <a16:colId xmlns:a16="http://schemas.microsoft.com/office/drawing/2014/main" val="937297840"/>
                    </a:ext>
                  </a:extLst>
                </a:gridCol>
              </a:tblGrid>
              <a:tr h="447936">
                <a:tc>
                  <a:txBody>
                    <a:bodyPr/>
                    <a:lstStyle/>
                    <a:p>
                      <a:pPr algn="ctr"/>
                      <a:r>
                        <a:rPr kumimoji="1" lang="ja-JP" altLang="en-US" sz="1200" b="0" dirty="0">
                          <a:solidFill>
                            <a:schemeClr val="tx1"/>
                          </a:solidFill>
                        </a:rPr>
                        <a:t>調達予定日</a:t>
                      </a:r>
                      <a:endParaRPr kumimoji="1" lang="en-US" altLang="ja-JP" sz="1200" b="0" dirty="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dirty="0">
                        <a:solidFill>
                          <a:schemeClr val="tx1"/>
                        </a:solidFill>
                      </a:endParaRPr>
                    </a:p>
                  </a:txBody>
                  <a:tcPr marT="54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8220660"/>
                  </a:ext>
                </a:extLst>
              </a:tr>
              <a:tr h="447936">
                <a:tc>
                  <a:txBody>
                    <a:bodyPr/>
                    <a:lstStyle/>
                    <a:p>
                      <a:pPr algn="ctr"/>
                      <a:r>
                        <a:rPr kumimoji="1" lang="ja-JP" altLang="en-US" sz="1200" b="0" dirty="0">
                          <a:solidFill>
                            <a:schemeClr val="tx1"/>
                          </a:solidFill>
                        </a:rPr>
                        <a:t>調達予定額</a:t>
                      </a:r>
                      <a:endParaRPr kumimoji="1" lang="en-US" altLang="ja-JP" sz="1200" b="0" dirty="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dirty="0">
                        <a:solidFill>
                          <a:schemeClr val="tx1"/>
                        </a:solidFill>
                      </a:endParaRPr>
                    </a:p>
                  </a:txBody>
                  <a:tcPr marT="54000" marB="36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3368833"/>
                  </a:ext>
                </a:extLst>
              </a:tr>
              <a:tr h="4479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rPr>
                        <a:t>ストラクチャリングエージェント</a:t>
                      </a:r>
                      <a:endParaRPr kumimoji="1" lang="en-US" altLang="ja-JP" sz="1200" b="0" dirty="0">
                        <a:solidFill>
                          <a:schemeClr val="tx1"/>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dirty="0">
                        <a:solidFill>
                          <a:schemeClr val="tx1"/>
                        </a:solidFill>
                      </a:endParaRPr>
                    </a:p>
                  </a:txBody>
                  <a:tcPr marT="54000" marB="36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2795993"/>
                  </a:ext>
                </a:extLst>
              </a:tr>
              <a:tr h="447936">
                <a:tc>
                  <a:txBody>
                    <a:bodyPr/>
                    <a:lstStyle/>
                    <a:p>
                      <a:pPr algn="ctr"/>
                      <a:r>
                        <a:rPr kumimoji="1" lang="ja-JP" altLang="en-US" sz="1200" b="0">
                          <a:solidFill>
                            <a:schemeClr val="tx1"/>
                          </a:solidFill>
                        </a:rPr>
                        <a:t>評価機関</a:t>
                      </a:r>
                      <a:endParaRPr kumimoji="1" lang="en-US" altLang="ja-JP" sz="1200" b="0" dirty="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dirty="0">
                        <a:solidFill>
                          <a:schemeClr val="tx1"/>
                        </a:solidFill>
                      </a:endParaRPr>
                    </a:p>
                  </a:txBody>
                  <a:tcPr marT="54000" marB="36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6807510"/>
                  </a:ext>
                </a:extLst>
              </a:tr>
            </a:tbl>
          </a:graphicData>
        </a:graphic>
      </p:graphicFrame>
      <p:sp>
        <p:nvSpPr>
          <p:cNvPr id="24" name="正方形/長方形 23">
            <a:extLst>
              <a:ext uri="{FF2B5EF4-FFF2-40B4-BE49-F238E27FC236}">
                <a16:creationId xmlns:a16="http://schemas.microsoft.com/office/drawing/2014/main" id="{5D5945C5-F235-4DC5-993A-672398A7F3F7}"/>
              </a:ext>
            </a:extLst>
          </p:cNvPr>
          <p:cNvSpPr/>
          <p:nvPr/>
        </p:nvSpPr>
        <p:spPr bwMode="auto">
          <a:xfrm>
            <a:off x="3538582" y="26127"/>
            <a:ext cx="6350000" cy="485342"/>
          </a:xfrm>
          <a:prstGeom prst="rect">
            <a:avLst/>
          </a:prstGeom>
          <a:noFill/>
          <a:ln w="9525">
            <a:solidFill>
              <a:schemeClr val="accent1"/>
            </a:solidFill>
            <a:miter lim="800000"/>
            <a:headEnd/>
            <a:tailEnd/>
          </a:ln>
          <a:effectLst/>
        </p:spPr>
        <p:txBody>
          <a:bodyPr wrap="square" rtlCol="0" anchor="ctr"/>
          <a:lstStyle/>
          <a:p>
            <a:r>
              <a:rPr kumimoji="0" lang="ja-JP" altLang="en-US" sz="1000" dirty="0">
                <a:latin typeface="Meiryo UI" panose="020B0604030504040204" pitchFamily="50" charset="-128"/>
                <a:ea typeface="Meiryo UI" panose="020B0604030504040204" pitchFamily="50" charset="-128"/>
              </a:rPr>
              <a:t>対象事業概要について記載をしてください。その際、以下の項目を含んでください</a:t>
            </a:r>
            <a:br>
              <a:rPr kumimoji="0" lang="en-US" altLang="ja-JP" sz="1000" dirty="0">
                <a:latin typeface="Meiryo UI" panose="020B0604030504040204" pitchFamily="50" charset="-128"/>
                <a:ea typeface="Meiryo UI" panose="020B0604030504040204" pitchFamily="50" charset="-128"/>
              </a:rPr>
            </a:br>
            <a:r>
              <a:rPr kumimoji="0" lang="ja-JP" altLang="en-US" sz="1000" dirty="0">
                <a:latin typeface="Meiryo UI" panose="020B0604030504040204" pitchFamily="50" charset="-128"/>
                <a:ea typeface="Meiryo UI" panose="020B0604030504040204" pitchFamily="50" charset="-128"/>
              </a:rPr>
              <a:t>－事業概要</a:t>
            </a:r>
            <a:endParaRPr kumimoji="0"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38856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hidden="1">
            <a:extLst>
              <a:ext uri="{FF2B5EF4-FFF2-40B4-BE49-F238E27FC236}">
                <a16:creationId xmlns:a16="http://schemas.microsoft.com/office/drawing/2014/main" id="{24D68871-0575-4C31-9D7A-45D9B0F1AB5B}"/>
              </a:ext>
            </a:extLst>
          </p:cNvPr>
          <p:cNvGraphicFramePr>
            <a:graphicFrameLocks noChangeAspect="1"/>
          </p:cNvGraphicFramePr>
          <p:nvPr>
            <p:custDataLst>
              <p:tags r:id="rId2"/>
            </p:custDataLst>
            <p:extLst>
              <p:ext uri="{D42A27DB-BD31-4B8C-83A1-F6EECF244321}">
                <p14:modId xmlns:p14="http://schemas.microsoft.com/office/powerpoint/2010/main" val="37990661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50" name="think-cell スライド" r:id="rId4" imgW="353" imgH="318" progId="TCLayout.ActiveDocument.1">
                  <p:embed/>
                </p:oleObj>
              </mc:Choice>
              <mc:Fallback>
                <p:oleObj name="think-cell スライド" r:id="rId4" imgW="353" imgH="318" progId="TCLayout.ActiveDocument.1">
                  <p:embed/>
                  <p:pic>
                    <p:nvPicPr>
                      <p:cNvPr id="10" name="オブジェクト 9" hidden="1">
                        <a:extLst>
                          <a:ext uri="{FF2B5EF4-FFF2-40B4-BE49-F238E27FC236}">
                            <a16:creationId xmlns:a16="http://schemas.microsoft.com/office/drawing/2014/main" id="{24D68871-0575-4C31-9D7A-45D9B0F1AB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5A4AB494-8F30-46A0-B613-40A9064EB85D}"/>
              </a:ext>
            </a:extLst>
          </p:cNvPr>
          <p:cNvSpPr>
            <a:spLocks noGrp="1"/>
          </p:cNvSpPr>
          <p:nvPr>
            <p:ph type="sldNum" sz="quarter" idx="12"/>
          </p:nvPr>
        </p:nvSpPr>
        <p:spPr/>
        <p:txBody>
          <a:bodyPr/>
          <a:lstStyle/>
          <a:p>
            <a:fld id="{D9550142-B990-490A-A107-ED7302A7FD52}" type="slidenum">
              <a:rPr kumimoji="1" lang="ja-JP" altLang="en-US" smtClean="0"/>
              <a:t>2</a:t>
            </a:fld>
            <a:endParaRPr kumimoji="1" lang="ja-JP" altLang="en-US"/>
          </a:p>
        </p:txBody>
      </p:sp>
      <p:sp>
        <p:nvSpPr>
          <p:cNvPr id="3" name="タイトル 2">
            <a:extLst>
              <a:ext uri="{FF2B5EF4-FFF2-40B4-BE49-F238E27FC236}">
                <a16:creationId xmlns:a16="http://schemas.microsoft.com/office/drawing/2014/main" id="{3A4B3352-A336-4DA5-95DF-2141FF339867}"/>
              </a:ext>
            </a:extLst>
          </p:cNvPr>
          <p:cNvSpPr>
            <a:spLocks noGrp="1"/>
          </p:cNvSpPr>
          <p:nvPr>
            <p:ph type="title"/>
          </p:nvPr>
        </p:nvSpPr>
        <p:spPr/>
        <p:txBody>
          <a:bodyPr vert="horz"/>
          <a:lstStyle/>
          <a:p>
            <a:r>
              <a:rPr lang="ja-JP" altLang="en-US" dirty="0"/>
              <a:t>申請書 案件概要説明資料②</a:t>
            </a:r>
            <a:endParaRPr kumimoji="1" lang="ja-JP" altLang="en-US" dirty="0"/>
          </a:p>
        </p:txBody>
      </p:sp>
      <p:sp>
        <p:nvSpPr>
          <p:cNvPr id="40" name="テキスト ボックス 39">
            <a:extLst>
              <a:ext uri="{FF2B5EF4-FFF2-40B4-BE49-F238E27FC236}">
                <a16:creationId xmlns:a16="http://schemas.microsoft.com/office/drawing/2014/main" id="{4C24A26C-5350-4A57-936C-77031DC4BDA7}"/>
              </a:ext>
            </a:extLst>
          </p:cNvPr>
          <p:cNvSpPr txBox="1"/>
          <p:nvPr/>
        </p:nvSpPr>
        <p:spPr>
          <a:xfrm flipH="1">
            <a:off x="273597" y="564057"/>
            <a:ext cx="9360002" cy="360000"/>
          </a:xfrm>
          <a:prstGeom prst="snip1Rect">
            <a:avLst>
              <a:gd name="adj" fmla="val 30309"/>
            </a:avLst>
          </a:prstGeom>
          <a:solidFill>
            <a:schemeClr val="accent1"/>
          </a:solidFill>
        </p:spPr>
        <p:txBody>
          <a:bodyPr wrap="square" lIns="108000" tIns="0" rIns="0" bIns="36000" rtlCol="0" anchor="ctr">
            <a:noAutofit/>
          </a:bodyPr>
          <a:lstStyle/>
          <a:p>
            <a:pPr lvl="0">
              <a:defRPr/>
            </a:pPr>
            <a:r>
              <a:rPr lang="ja-JP" altLang="en-US" sz="1400" dirty="0">
                <a:solidFill>
                  <a:prstClr val="white"/>
                </a:solidFill>
                <a:cs typeface="Arial" panose="020B0604020202020204" pitchFamily="34" charset="0"/>
              </a:rPr>
              <a:t>要素１｜クライメート・トランジション戦略</a:t>
            </a:r>
          </a:p>
        </p:txBody>
      </p:sp>
      <p:sp>
        <p:nvSpPr>
          <p:cNvPr id="7" name="正方形/長方形 6">
            <a:extLst>
              <a:ext uri="{FF2B5EF4-FFF2-40B4-BE49-F238E27FC236}">
                <a16:creationId xmlns:a16="http://schemas.microsoft.com/office/drawing/2014/main" id="{94E1C7D4-5F78-4912-BD10-C35FD8899E76}"/>
              </a:ext>
            </a:extLst>
          </p:cNvPr>
          <p:cNvSpPr/>
          <p:nvPr/>
        </p:nvSpPr>
        <p:spPr bwMode="auto">
          <a:xfrm>
            <a:off x="3538582" y="26127"/>
            <a:ext cx="6350000" cy="485342"/>
          </a:xfrm>
          <a:prstGeom prst="rect">
            <a:avLst/>
          </a:prstGeom>
          <a:noFill/>
          <a:ln w="9525">
            <a:solidFill>
              <a:schemeClr val="accent1"/>
            </a:solidFill>
            <a:miter lim="800000"/>
            <a:headEnd/>
            <a:tailEnd/>
          </a:ln>
          <a:effectLst/>
        </p:spPr>
        <p:txBody>
          <a:bodyPr wrap="square" rtlCol="0" anchor="ctr"/>
          <a:lstStyle/>
          <a:p>
            <a:r>
              <a:rPr kumimoji="0" lang="ja-JP" altLang="en-US" sz="1000" dirty="0">
                <a:latin typeface="Meiryo UI" panose="020B0604030504040204" pitchFamily="50" charset="-128"/>
                <a:ea typeface="Meiryo UI" panose="020B0604030504040204" pitchFamily="50" charset="-128"/>
              </a:rPr>
              <a:t>トランジション戦略・計画概要について記載をしてください。その際、以下の項目を含んでください</a:t>
            </a:r>
            <a:br>
              <a:rPr kumimoji="0" lang="en-US" altLang="ja-JP" sz="1000" dirty="0">
                <a:latin typeface="Meiryo UI" panose="020B0604030504040204" pitchFamily="50" charset="-128"/>
                <a:ea typeface="Meiryo UI" panose="020B0604030504040204" pitchFamily="50" charset="-128"/>
              </a:rPr>
            </a:br>
            <a:r>
              <a:rPr kumimoji="0" lang="ja-JP" altLang="en-US" sz="1000" dirty="0">
                <a:latin typeface="Meiryo UI" panose="020B0604030504040204" pitchFamily="50" charset="-128"/>
                <a:ea typeface="Meiryo UI" panose="020B0604030504040204" pitchFamily="50" charset="-128"/>
              </a:rPr>
              <a:t>－目標との関係、公正な移行への配慮</a:t>
            </a:r>
            <a:endParaRPr kumimoji="0"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8489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hidden="1">
            <a:extLst>
              <a:ext uri="{FF2B5EF4-FFF2-40B4-BE49-F238E27FC236}">
                <a16:creationId xmlns:a16="http://schemas.microsoft.com/office/drawing/2014/main" id="{24D68871-0575-4C31-9D7A-45D9B0F1AB5B}"/>
              </a:ext>
            </a:extLst>
          </p:cNvPr>
          <p:cNvGraphicFramePr>
            <a:graphicFrameLocks noChangeAspect="1"/>
          </p:cNvGraphicFramePr>
          <p:nvPr>
            <p:custDataLst>
              <p:tags r:id="rId2"/>
            </p:custDataLst>
            <p:extLst>
              <p:ext uri="{D42A27DB-BD31-4B8C-83A1-F6EECF244321}">
                <p14:modId xmlns:p14="http://schemas.microsoft.com/office/powerpoint/2010/main" val="5230511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4" name="think-cell スライド" r:id="rId4" imgW="353" imgH="318" progId="TCLayout.ActiveDocument.1">
                  <p:embed/>
                </p:oleObj>
              </mc:Choice>
              <mc:Fallback>
                <p:oleObj name="think-cell スライド" r:id="rId4" imgW="353" imgH="318" progId="TCLayout.ActiveDocument.1">
                  <p:embed/>
                  <p:pic>
                    <p:nvPicPr>
                      <p:cNvPr id="10" name="オブジェクト 9" hidden="1">
                        <a:extLst>
                          <a:ext uri="{FF2B5EF4-FFF2-40B4-BE49-F238E27FC236}">
                            <a16:creationId xmlns:a16="http://schemas.microsoft.com/office/drawing/2014/main" id="{24D68871-0575-4C31-9D7A-45D9B0F1AB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5A4AB494-8F30-46A0-B613-40A9064EB85D}"/>
              </a:ext>
            </a:extLst>
          </p:cNvPr>
          <p:cNvSpPr>
            <a:spLocks noGrp="1"/>
          </p:cNvSpPr>
          <p:nvPr>
            <p:ph type="sldNum" sz="quarter" idx="12"/>
          </p:nvPr>
        </p:nvSpPr>
        <p:spPr/>
        <p:txBody>
          <a:bodyPr/>
          <a:lstStyle/>
          <a:p>
            <a:fld id="{D9550142-B990-490A-A107-ED7302A7FD52}" type="slidenum">
              <a:rPr kumimoji="1" lang="ja-JP" altLang="en-US" smtClean="0"/>
              <a:t>3</a:t>
            </a:fld>
            <a:endParaRPr kumimoji="1" lang="ja-JP" altLang="en-US"/>
          </a:p>
        </p:txBody>
      </p:sp>
      <p:sp>
        <p:nvSpPr>
          <p:cNvPr id="3" name="タイトル 2">
            <a:extLst>
              <a:ext uri="{FF2B5EF4-FFF2-40B4-BE49-F238E27FC236}">
                <a16:creationId xmlns:a16="http://schemas.microsoft.com/office/drawing/2014/main" id="{3A4B3352-A336-4DA5-95DF-2141FF339867}"/>
              </a:ext>
            </a:extLst>
          </p:cNvPr>
          <p:cNvSpPr>
            <a:spLocks noGrp="1"/>
          </p:cNvSpPr>
          <p:nvPr>
            <p:ph type="title"/>
          </p:nvPr>
        </p:nvSpPr>
        <p:spPr/>
        <p:txBody>
          <a:bodyPr vert="horz"/>
          <a:lstStyle/>
          <a:p>
            <a:r>
              <a:rPr lang="ja-JP" altLang="en-US" dirty="0"/>
              <a:t>申請書 案件概要説明資料③</a:t>
            </a:r>
            <a:endParaRPr kumimoji="1" lang="ja-JP" altLang="en-US" dirty="0"/>
          </a:p>
        </p:txBody>
      </p:sp>
      <p:sp>
        <p:nvSpPr>
          <p:cNvPr id="40" name="テキスト ボックス 39">
            <a:extLst>
              <a:ext uri="{FF2B5EF4-FFF2-40B4-BE49-F238E27FC236}">
                <a16:creationId xmlns:a16="http://schemas.microsoft.com/office/drawing/2014/main" id="{4C24A26C-5350-4A57-936C-77031DC4BDA7}"/>
              </a:ext>
            </a:extLst>
          </p:cNvPr>
          <p:cNvSpPr txBox="1"/>
          <p:nvPr/>
        </p:nvSpPr>
        <p:spPr>
          <a:xfrm flipH="1">
            <a:off x="273597" y="564057"/>
            <a:ext cx="9360002" cy="360000"/>
          </a:xfrm>
          <a:prstGeom prst="snip1Rect">
            <a:avLst>
              <a:gd name="adj" fmla="val 30309"/>
            </a:avLst>
          </a:prstGeom>
          <a:solidFill>
            <a:schemeClr val="accent1"/>
          </a:solidFill>
        </p:spPr>
        <p:txBody>
          <a:bodyPr wrap="square" lIns="108000" tIns="0" rIns="0" bIns="36000" rtlCol="0" anchor="ctr">
            <a:noAutofit/>
          </a:bodyPr>
          <a:lstStyle/>
          <a:p>
            <a:pPr lvl="0">
              <a:defRPr/>
            </a:pPr>
            <a:r>
              <a:rPr lang="ja-JP" altLang="en-US" sz="1400" dirty="0">
                <a:solidFill>
                  <a:prstClr val="white"/>
                </a:solidFill>
                <a:cs typeface="Arial" panose="020B0604020202020204" pitchFamily="34" charset="0"/>
              </a:rPr>
              <a:t>要素１｜クライメート・トランジション戦略</a:t>
            </a:r>
          </a:p>
        </p:txBody>
      </p:sp>
      <p:sp>
        <p:nvSpPr>
          <p:cNvPr id="7" name="正方形/長方形 6">
            <a:extLst>
              <a:ext uri="{FF2B5EF4-FFF2-40B4-BE49-F238E27FC236}">
                <a16:creationId xmlns:a16="http://schemas.microsoft.com/office/drawing/2014/main" id="{94E1C7D4-5F78-4912-BD10-C35FD8899E76}"/>
              </a:ext>
            </a:extLst>
          </p:cNvPr>
          <p:cNvSpPr/>
          <p:nvPr/>
        </p:nvSpPr>
        <p:spPr bwMode="auto">
          <a:xfrm>
            <a:off x="3538582" y="26127"/>
            <a:ext cx="6350000" cy="485342"/>
          </a:xfrm>
          <a:prstGeom prst="rect">
            <a:avLst/>
          </a:prstGeom>
          <a:noFill/>
          <a:ln w="9525">
            <a:solidFill>
              <a:schemeClr val="accent1"/>
            </a:solidFill>
            <a:miter lim="800000"/>
            <a:headEnd/>
            <a:tailEnd/>
          </a:ln>
          <a:effectLst/>
        </p:spPr>
        <p:txBody>
          <a:bodyPr wrap="square" rtlCol="0" anchor="ctr"/>
          <a:lstStyle/>
          <a:p>
            <a:r>
              <a:rPr kumimoji="0" lang="ja-JP" altLang="en-US" sz="1000" dirty="0">
                <a:latin typeface="Meiryo UI" panose="020B0604030504040204" pitchFamily="50" charset="-128"/>
                <a:ea typeface="Meiryo UI" panose="020B0604030504040204" pitchFamily="50" charset="-128"/>
              </a:rPr>
              <a:t>（資金使途特定の場合）資金使途について記載をしてください。その際、以下の項目を含んでください</a:t>
            </a:r>
            <a:br>
              <a:rPr kumimoji="0" lang="en-US" altLang="ja-JP" sz="1000" dirty="0">
                <a:latin typeface="Meiryo UI" panose="020B0604030504040204" pitchFamily="50" charset="-128"/>
                <a:ea typeface="Meiryo UI" panose="020B0604030504040204" pitchFamily="50" charset="-128"/>
              </a:rPr>
            </a:br>
            <a:r>
              <a:rPr kumimoji="0" lang="ja-JP" altLang="en-US" sz="1000" dirty="0">
                <a:latin typeface="Meiryo UI" panose="020B0604030504040204" pitchFamily="50" charset="-128"/>
                <a:ea typeface="Meiryo UI" panose="020B0604030504040204" pitchFamily="50" charset="-128"/>
              </a:rPr>
              <a:t>－戦略との関係</a:t>
            </a:r>
            <a:endParaRPr kumimoji="0"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83768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hidden="1">
            <a:extLst>
              <a:ext uri="{FF2B5EF4-FFF2-40B4-BE49-F238E27FC236}">
                <a16:creationId xmlns:a16="http://schemas.microsoft.com/office/drawing/2014/main" id="{24D68871-0575-4C31-9D7A-45D9B0F1AB5B}"/>
              </a:ext>
            </a:extLst>
          </p:cNvPr>
          <p:cNvGraphicFramePr>
            <a:graphicFrameLocks noChangeAspect="1"/>
          </p:cNvGraphicFramePr>
          <p:nvPr>
            <p:custDataLst>
              <p:tags r:id="rId2"/>
            </p:custDataLst>
            <p:extLst>
              <p:ext uri="{D42A27DB-BD31-4B8C-83A1-F6EECF244321}">
                <p14:modId xmlns:p14="http://schemas.microsoft.com/office/powerpoint/2010/main" val="1872880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8" name="think-cell スライド" r:id="rId4" imgW="353" imgH="318" progId="TCLayout.ActiveDocument.1">
                  <p:embed/>
                </p:oleObj>
              </mc:Choice>
              <mc:Fallback>
                <p:oleObj name="think-cell スライド" r:id="rId4" imgW="353" imgH="318" progId="TCLayout.ActiveDocument.1">
                  <p:embed/>
                  <p:pic>
                    <p:nvPicPr>
                      <p:cNvPr id="10" name="オブジェクト 9" hidden="1">
                        <a:extLst>
                          <a:ext uri="{FF2B5EF4-FFF2-40B4-BE49-F238E27FC236}">
                            <a16:creationId xmlns:a16="http://schemas.microsoft.com/office/drawing/2014/main" id="{24D68871-0575-4C31-9D7A-45D9B0F1AB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5A4AB494-8F30-46A0-B613-40A9064EB85D}"/>
              </a:ext>
            </a:extLst>
          </p:cNvPr>
          <p:cNvSpPr>
            <a:spLocks noGrp="1"/>
          </p:cNvSpPr>
          <p:nvPr>
            <p:ph type="sldNum" sz="quarter" idx="12"/>
          </p:nvPr>
        </p:nvSpPr>
        <p:spPr/>
        <p:txBody>
          <a:bodyPr/>
          <a:lstStyle/>
          <a:p>
            <a:fld id="{D9550142-B990-490A-A107-ED7302A7FD52}" type="slidenum">
              <a:rPr kumimoji="1" lang="ja-JP" altLang="en-US" smtClean="0"/>
              <a:t>4</a:t>
            </a:fld>
            <a:endParaRPr kumimoji="1" lang="ja-JP" altLang="en-US"/>
          </a:p>
        </p:txBody>
      </p:sp>
      <p:sp>
        <p:nvSpPr>
          <p:cNvPr id="3" name="タイトル 2">
            <a:extLst>
              <a:ext uri="{FF2B5EF4-FFF2-40B4-BE49-F238E27FC236}">
                <a16:creationId xmlns:a16="http://schemas.microsoft.com/office/drawing/2014/main" id="{3A4B3352-A336-4DA5-95DF-2141FF339867}"/>
              </a:ext>
            </a:extLst>
          </p:cNvPr>
          <p:cNvSpPr>
            <a:spLocks noGrp="1"/>
          </p:cNvSpPr>
          <p:nvPr>
            <p:ph type="title"/>
          </p:nvPr>
        </p:nvSpPr>
        <p:spPr/>
        <p:txBody>
          <a:bodyPr vert="horz"/>
          <a:lstStyle/>
          <a:p>
            <a:r>
              <a:rPr lang="ja-JP" altLang="en-US" dirty="0"/>
              <a:t>申請書 案件概要説明資料④</a:t>
            </a:r>
            <a:endParaRPr kumimoji="1" lang="ja-JP" altLang="en-US" dirty="0"/>
          </a:p>
        </p:txBody>
      </p:sp>
      <p:sp>
        <p:nvSpPr>
          <p:cNvPr id="40" name="テキスト ボックス 39">
            <a:extLst>
              <a:ext uri="{FF2B5EF4-FFF2-40B4-BE49-F238E27FC236}">
                <a16:creationId xmlns:a16="http://schemas.microsoft.com/office/drawing/2014/main" id="{4C24A26C-5350-4A57-936C-77031DC4BDA7}"/>
              </a:ext>
            </a:extLst>
          </p:cNvPr>
          <p:cNvSpPr txBox="1"/>
          <p:nvPr/>
        </p:nvSpPr>
        <p:spPr>
          <a:xfrm flipH="1">
            <a:off x="273597" y="564057"/>
            <a:ext cx="9360002" cy="360000"/>
          </a:xfrm>
          <a:prstGeom prst="snip1Rect">
            <a:avLst>
              <a:gd name="adj" fmla="val 30309"/>
            </a:avLst>
          </a:prstGeom>
          <a:solidFill>
            <a:schemeClr val="accent1"/>
          </a:solidFill>
        </p:spPr>
        <p:txBody>
          <a:bodyPr wrap="square" lIns="108000" tIns="0" rIns="0" bIns="36000" rtlCol="0" anchor="ctr">
            <a:noAutofit/>
          </a:bodyPr>
          <a:lstStyle/>
          <a:p>
            <a:pPr lvl="0">
              <a:defRPr/>
            </a:pPr>
            <a:r>
              <a:rPr lang="ja-JP" altLang="en-US" sz="1400" dirty="0">
                <a:solidFill>
                  <a:prstClr val="white"/>
                </a:solidFill>
                <a:cs typeface="Arial" panose="020B0604020202020204" pitchFamily="34" charset="0"/>
              </a:rPr>
              <a:t>要素１｜クライメート・トランジション戦略</a:t>
            </a:r>
          </a:p>
        </p:txBody>
      </p:sp>
      <p:sp>
        <p:nvSpPr>
          <p:cNvPr id="7" name="正方形/長方形 6">
            <a:extLst>
              <a:ext uri="{FF2B5EF4-FFF2-40B4-BE49-F238E27FC236}">
                <a16:creationId xmlns:a16="http://schemas.microsoft.com/office/drawing/2014/main" id="{94E1C7D4-5F78-4912-BD10-C35FD8899E76}"/>
              </a:ext>
            </a:extLst>
          </p:cNvPr>
          <p:cNvSpPr/>
          <p:nvPr/>
        </p:nvSpPr>
        <p:spPr bwMode="auto">
          <a:xfrm>
            <a:off x="3538582" y="26127"/>
            <a:ext cx="6350000" cy="485342"/>
          </a:xfrm>
          <a:prstGeom prst="rect">
            <a:avLst/>
          </a:prstGeom>
          <a:noFill/>
          <a:ln w="9525">
            <a:solidFill>
              <a:schemeClr val="accent1"/>
            </a:solidFill>
            <a:miter lim="800000"/>
            <a:headEnd/>
            <a:tailEnd/>
          </a:ln>
          <a:effectLst/>
        </p:spPr>
        <p:txBody>
          <a:bodyPr wrap="square" rtlCol="0" anchor="ctr"/>
          <a:lstStyle/>
          <a:p>
            <a:r>
              <a:rPr kumimoji="0" lang="ja-JP" altLang="en-US" sz="1000" dirty="0">
                <a:latin typeface="Meiryo UI" panose="020B0604030504040204" pitchFamily="50" charset="-128"/>
                <a:ea typeface="Meiryo UI" panose="020B0604030504040204" pitchFamily="50" charset="-128"/>
              </a:rPr>
              <a:t>ガバナンスについて記載をしてください。その際、以下の項目を含んでください</a:t>
            </a:r>
            <a:br>
              <a:rPr kumimoji="0" lang="en-US" altLang="ja-JP" sz="1000" dirty="0">
                <a:latin typeface="Meiryo UI" panose="020B0604030504040204" pitchFamily="50" charset="-128"/>
                <a:ea typeface="Meiryo UI" panose="020B0604030504040204" pitchFamily="50" charset="-128"/>
              </a:rPr>
            </a:br>
            <a:r>
              <a:rPr kumimoji="0" lang="ja-JP" altLang="en-US" sz="1000" dirty="0">
                <a:latin typeface="Meiryo UI" panose="020B0604030504040204" pitchFamily="50" charset="-128"/>
                <a:ea typeface="Meiryo UI" panose="020B0604030504040204" pitchFamily="50" charset="-128"/>
              </a:rPr>
              <a:t>－体制、経営陣の役割</a:t>
            </a:r>
            <a:endParaRPr kumimoji="0"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9451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hidden="1">
            <a:extLst>
              <a:ext uri="{FF2B5EF4-FFF2-40B4-BE49-F238E27FC236}">
                <a16:creationId xmlns:a16="http://schemas.microsoft.com/office/drawing/2014/main" id="{24D68871-0575-4C31-9D7A-45D9B0F1AB5B}"/>
              </a:ext>
            </a:extLst>
          </p:cNvPr>
          <p:cNvGraphicFramePr>
            <a:graphicFrameLocks noChangeAspect="1"/>
          </p:cNvGraphicFramePr>
          <p:nvPr>
            <p:custDataLst>
              <p:tags r:id="rId2"/>
            </p:custDataLst>
            <p:extLst>
              <p:ext uri="{D42A27DB-BD31-4B8C-83A1-F6EECF244321}">
                <p14:modId xmlns:p14="http://schemas.microsoft.com/office/powerpoint/2010/main" val="2026434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2" name="think-cell スライド" r:id="rId4" imgW="353" imgH="318" progId="TCLayout.ActiveDocument.1">
                  <p:embed/>
                </p:oleObj>
              </mc:Choice>
              <mc:Fallback>
                <p:oleObj name="think-cell スライド" r:id="rId4" imgW="353" imgH="318" progId="TCLayout.ActiveDocument.1">
                  <p:embed/>
                  <p:pic>
                    <p:nvPicPr>
                      <p:cNvPr id="10" name="オブジェクト 9" hidden="1">
                        <a:extLst>
                          <a:ext uri="{FF2B5EF4-FFF2-40B4-BE49-F238E27FC236}">
                            <a16:creationId xmlns:a16="http://schemas.microsoft.com/office/drawing/2014/main" id="{24D68871-0575-4C31-9D7A-45D9B0F1AB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5A4AB494-8F30-46A0-B613-40A9064EB85D}"/>
              </a:ext>
            </a:extLst>
          </p:cNvPr>
          <p:cNvSpPr>
            <a:spLocks noGrp="1"/>
          </p:cNvSpPr>
          <p:nvPr>
            <p:ph type="sldNum" sz="quarter" idx="12"/>
          </p:nvPr>
        </p:nvSpPr>
        <p:spPr/>
        <p:txBody>
          <a:bodyPr/>
          <a:lstStyle/>
          <a:p>
            <a:fld id="{D9550142-B990-490A-A107-ED7302A7FD52}" type="slidenum">
              <a:rPr kumimoji="1" lang="ja-JP" altLang="en-US" smtClean="0"/>
              <a:t>5</a:t>
            </a:fld>
            <a:endParaRPr kumimoji="1" lang="ja-JP" altLang="en-US"/>
          </a:p>
        </p:txBody>
      </p:sp>
      <p:sp>
        <p:nvSpPr>
          <p:cNvPr id="3" name="タイトル 2">
            <a:extLst>
              <a:ext uri="{FF2B5EF4-FFF2-40B4-BE49-F238E27FC236}">
                <a16:creationId xmlns:a16="http://schemas.microsoft.com/office/drawing/2014/main" id="{3A4B3352-A336-4DA5-95DF-2141FF339867}"/>
              </a:ext>
            </a:extLst>
          </p:cNvPr>
          <p:cNvSpPr>
            <a:spLocks noGrp="1"/>
          </p:cNvSpPr>
          <p:nvPr>
            <p:ph type="title"/>
          </p:nvPr>
        </p:nvSpPr>
        <p:spPr/>
        <p:txBody>
          <a:bodyPr vert="horz"/>
          <a:lstStyle/>
          <a:p>
            <a:r>
              <a:rPr lang="ja-JP" altLang="en-US" dirty="0"/>
              <a:t>申請書 案件概要説明資料⑤</a:t>
            </a:r>
            <a:endParaRPr kumimoji="1" lang="ja-JP" altLang="en-US" dirty="0"/>
          </a:p>
        </p:txBody>
      </p:sp>
      <p:sp>
        <p:nvSpPr>
          <p:cNvPr id="40" name="テキスト ボックス 39">
            <a:extLst>
              <a:ext uri="{FF2B5EF4-FFF2-40B4-BE49-F238E27FC236}">
                <a16:creationId xmlns:a16="http://schemas.microsoft.com/office/drawing/2014/main" id="{4C24A26C-5350-4A57-936C-77031DC4BDA7}"/>
              </a:ext>
            </a:extLst>
          </p:cNvPr>
          <p:cNvSpPr txBox="1"/>
          <p:nvPr/>
        </p:nvSpPr>
        <p:spPr>
          <a:xfrm flipH="1">
            <a:off x="273597" y="564057"/>
            <a:ext cx="9360002" cy="360000"/>
          </a:xfrm>
          <a:prstGeom prst="snip1Rect">
            <a:avLst>
              <a:gd name="adj" fmla="val 30309"/>
            </a:avLst>
          </a:prstGeom>
          <a:solidFill>
            <a:schemeClr val="accent1"/>
          </a:solidFill>
        </p:spPr>
        <p:txBody>
          <a:bodyPr wrap="square" lIns="108000" tIns="0" rIns="0" bIns="36000" rtlCol="0" anchor="ctr">
            <a:noAutofit/>
          </a:bodyPr>
          <a:lstStyle/>
          <a:p>
            <a:pPr lvl="0">
              <a:defRPr/>
            </a:pPr>
            <a:r>
              <a:rPr lang="ja-JP" altLang="en-US" sz="1400" dirty="0">
                <a:solidFill>
                  <a:prstClr val="white"/>
                </a:solidFill>
                <a:cs typeface="Arial" panose="020B0604020202020204" pitchFamily="34" charset="0"/>
              </a:rPr>
              <a:t>要素２｜ビジネスモデルにおける環境面でのマテリアリティ</a:t>
            </a:r>
          </a:p>
        </p:txBody>
      </p:sp>
      <p:sp>
        <p:nvSpPr>
          <p:cNvPr id="7" name="正方形/長方形 6">
            <a:extLst>
              <a:ext uri="{FF2B5EF4-FFF2-40B4-BE49-F238E27FC236}">
                <a16:creationId xmlns:a16="http://schemas.microsoft.com/office/drawing/2014/main" id="{94E1C7D4-5F78-4912-BD10-C35FD8899E76}"/>
              </a:ext>
            </a:extLst>
          </p:cNvPr>
          <p:cNvSpPr/>
          <p:nvPr/>
        </p:nvSpPr>
        <p:spPr bwMode="auto">
          <a:xfrm>
            <a:off x="3538582" y="26127"/>
            <a:ext cx="6350000" cy="485342"/>
          </a:xfrm>
          <a:prstGeom prst="rect">
            <a:avLst/>
          </a:prstGeom>
          <a:noFill/>
          <a:ln w="9525">
            <a:solidFill>
              <a:schemeClr val="accent1"/>
            </a:solidFill>
            <a:miter lim="800000"/>
            <a:headEnd/>
            <a:tailEnd/>
          </a:ln>
          <a:effectLst/>
        </p:spPr>
        <p:txBody>
          <a:bodyPr wrap="square" rtlCol="0" anchor="ctr"/>
          <a:lstStyle/>
          <a:p>
            <a:r>
              <a:rPr kumimoji="0" lang="ja-JP" altLang="en-US" sz="1000" dirty="0">
                <a:latin typeface="Meiryo UI" panose="020B0604030504040204" pitchFamily="50" charset="-128"/>
                <a:ea typeface="Meiryo UI" panose="020B0604030504040204" pitchFamily="50" charset="-128"/>
              </a:rPr>
              <a:t>マテリアリティ及び対象事業の中核性について記載をしてください。</a:t>
            </a:r>
            <a:endParaRPr kumimoji="0"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35098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hidden="1">
            <a:extLst>
              <a:ext uri="{FF2B5EF4-FFF2-40B4-BE49-F238E27FC236}">
                <a16:creationId xmlns:a16="http://schemas.microsoft.com/office/drawing/2014/main" id="{24D68871-0575-4C31-9D7A-45D9B0F1AB5B}"/>
              </a:ext>
            </a:extLst>
          </p:cNvPr>
          <p:cNvGraphicFramePr>
            <a:graphicFrameLocks noChangeAspect="1"/>
          </p:cNvGraphicFramePr>
          <p:nvPr>
            <p:custDataLst>
              <p:tags r:id="rId2"/>
            </p:custDataLst>
            <p:extLst>
              <p:ext uri="{D42A27DB-BD31-4B8C-83A1-F6EECF244321}">
                <p14:modId xmlns:p14="http://schemas.microsoft.com/office/powerpoint/2010/main" val="1676671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6" name="think-cell スライド" r:id="rId4" imgW="353" imgH="318" progId="TCLayout.ActiveDocument.1">
                  <p:embed/>
                </p:oleObj>
              </mc:Choice>
              <mc:Fallback>
                <p:oleObj name="think-cell スライド" r:id="rId4" imgW="353" imgH="318" progId="TCLayout.ActiveDocument.1">
                  <p:embed/>
                  <p:pic>
                    <p:nvPicPr>
                      <p:cNvPr id="10" name="オブジェクト 9" hidden="1">
                        <a:extLst>
                          <a:ext uri="{FF2B5EF4-FFF2-40B4-BE49-F238E27FC236}">
                            <a16:creationId xmlns:a16="http://schemas.microsoft.com/office/drawing/2014/main" id="{24D68871-0575-4C31-9D7A-45D9B0F1AB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5A4AB494-8F30-46A0-B613-40A9064EB85D}"/>
              </a:ext>
            </a:extLst>
          </p:cNvPr>
          <p:cNvSpPr>
            <a:spLocks noGrp="1"/>
          </p:cNvSpPr>
          <p:nvPr>
            <p:ph type="sldNum" sz="quarter" idx="12"/>
          </p:nvPr>
        </p:nvSpPr>
        <p:spPr/>
        <p:txBody>
          <a:bodyPr/>
          <a:lstStyle/>
          <a:p>
            <a:fld id="{D9550142-B990-490A-A107-ED7302A7FD52}" type="slidenum">
              <a:rPr kumimoji="1" lang="ja-JP" altLang="en-US" smtClean="0"/>
              <a:t>6</a:t>
            </a:fld>
            <a:endParaRPr kumimoji="1" lang="ja-JP" altLang="en-US"/>
          </a:p>
        </p:txBody>
      </p:sp>
      <p:sp>
        <p:nvSpPr>
          <p:cNvPr id="3" name="タイトル 2">
            <a:extLst>
              <a:ext uri="{FF2B5EF4-FFF2-40B4-BE49-F238E27FC236}">
                <a16:creationId xmlns:a16="http://schemas.microsoft.com/office/drawing/2014/main" id="{3A4B3352-A336-4DA5-95DF-2141FF339867}"/>
              </a:ext>
            </a:extLst>
          </p:cNvPr>
          <p:cNvSpPr>
            <a:spLocks noGrp="1"/>
          </p:cNvSpPr>
          <p:nvPr>
            <p:ph type="title"/>
          </p:nvPr>
        </p:nvSpPr>
        <p:spPr/>
        <p:txBody>
          <a:bodyPr vert="horz"/>
          <a:lstStyle/>
          <a:p>
            <a:r>
              <a:rPr lang="ja-JP" altLang="en-US" dirty="0"/>
              <a:t>申請書 案件概要説明資料⑥</a:t>
            </a:r>
            <a:endParaRPr kumimoji="1" lang="ja-JP" altLang="en-US" dirty="0"/>
          </a:p>
        </p:txBody>
      </p:sp>
      <p:sp>
        <p:nvSpPr>
          <p:cNvPr id="40" name="テキスト ボックス 39">
            <a:extLst>
              <a:ext uri="{FF2B5EF4-FFF2-40B4-BE49-F238E27FC236}">
                <a16:creationId xmlns:a16="http://schemas.microsoft.com/office/drawing/2014/main" id="{4C24A26C-5350-4A57-936C-77031DC4BDA7}"/>
              </a:ext>
            </a:extLst>
          </p:cNvPr>
          <p:cNvSpPr txBox="1"/>
          <p:nvPr/>
        </p:nvSpPr>
        <p:spPr>
          <a:xfrm flipH="1">
            <a:off x="273597" y="564057"/>
            <a:ext cx="9360002" cy="360000"/>
          </a:xfrm>
          <a:prstGeom prst="snip1Rect">
            <a:avLst>
              <a:gd name="adj" fmla="val 30309"/>
            </a:avLst>
          </a:prstGeom>
          <a:solidFill>
            <a:schemeClr val="accent1"/>
          </a:solidFill>
        </p:spPr>
        <p:txBody>
          <a:bodyPr wrap="square" lIns="108000" tIns="0" rIns="0" bIns="36000" rtlCol="0" anchor="ctr">
            <a:noAutofit/>
          </a:bodyPr>
          <a:lstStyle/>
          <a:p>
            <a:pPr lvl="0">
              <a:defRPr/>
            </a:pPr>
            <a:r>
              <a:rPr lang="ja-JP" altLang="en-US" sz="1400" dirty="0">
                <a:solidFill>
                  <a:prstClr val="white"/>
                </a:solidFill>
                <a:cs typeface="Arial" panose="020B0604020202020204" pitchFamily="34" charset="0"/>
              </a:rPr>
              <a:t>要素３｜科学的根拠のあるクライメート・トランジション戦略（目標と経路を含む）</a:t>
            </a:r>
          </a:p>
        </p:txBody>
      </p:sp>
      <p:sp>
        <p:nvSpPr>
          <p:cNvPr id="7" name="正方形/長方形 6">
            <a:extLst>
              <a:ext uri="{FF2B5EF4-FFF2-40B4-BE49-F238E27FC236}">
                <a16:creationId xmlns:a16="http://schemas.microsoft.com/office/drawing/2014/main" id="{94E1C7D4-5F78-4912-BD10-C35FD8899E76}"/>
              </a:ext>
            </a:extLst>
          </p:cNvPr>
          <p:cNvSpPr/>
          <p:nvPr/>
        </p:nvSpPr>
        <p:spPr bwMode="auto">
          <a:xfrm>
            <a:off x="3538582" y="26127"/>
            <a:ext cx="6350000" cy="485342"/>
          </a:xfrm>
          <a:prstGeom prst="rect">
            <a:avLst/>
          </a:prstGeom>
          <a:noFill/>
          <a:ln w="9525">
            <a:solidFill>
              <a:schemeClr val="accent1"/>
            </a:solidFill>
            <a:miter lim="800000"/>
            <a:headEnd/>
            <a:tailEnd/>
          </a:ln>
          <a:effectLst/>
        </p:spPr>
        <p:txBody>
          <a:bodyPr wrap="square" rtlCol="0" anchor="ctr"/>
          <a:lstStyle/>
          <a:p>
            <a:r>
              <a:rPr kumimoji="0" lang="ja-JP" altLang="en-US" sz="1000" dirty="0">
                <a:latin typeface="Meiryo UI" panose="020B0604030504040204" pitchFamily="50" charset="-128"/>
                <a:ea typeface="Meiryo UI" panose="020B0604030504040204" pitchFamily="50" charset="-128"/>
              </a:rPr>
              <a:t>トランジション戦略・計画及び目標の科学的根拠について記載をしてください。その際、以下の項目を含んでください</a:t>
            </a:r>
            <a:br>
              <a:rPr kumimoji="0" lang="en-US" altLang="ja-JP" sz="1000" dirty="0">
                <a:latin typeface="Meiryo UI" panose="020B0604030504040204" pitchFamily="50" charset="-128"/>
                <a:ea typeface="Meiryo UI" panose="020B0604030504040204" pitchFamily="50" charset="-128"/>
              </a:rPr>
            </a:br>
            <a:r>
              <a:rPr kumimoji="0" lang="ja-JP" altLang="en-US" sz="1000" dirty="0">
                <a:latin typeface="Meiryo UI" panose="020B0604030504040204" pitchFamily="50" charset="-128"/>
                <a:ea typeface="Meiryo UI" panose="020B0604030504040204" pitchFamily="50" charset="-128"/>
              </a:rPr>
              <a:t>－参照した材料との整合性</a:t>
            </a:r>
            <a:endParaRPr kumimoji="0"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73796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hidden="1">
            <a:extLst>
              <a:ext uri="{FF2B5EF4-FFF2-40B4-BE49-F238E27FC236}">
                <a16:creationId xmlns:a16="http://schemas.microsoft.com/office/drawing/2014/main" id="{24D68871-0575-4C31-9D7A-45D9B0F1AB5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38" name="think-cell スライド" r:id="rId4" imgW="353" imgH="318" progId="TCLayout.ActiveDocument.1">
                  <p:embed/>
                </p:oleObj>
              </mc:Choice>
              <mc:Fallback>
                <p:oleObj name="think-cell スライド" r:id="rId4" imgW="353" imgH="318" progId="TCLayout.ActiveDocument.1">
                  <p:embed/>
                  <p:pic>
                    <p:nvPicPr>
                      <p:cNvPr id="10" name="オブジェクト 9" hidden="1">
                        <a:extLst>
                          <a:ext uri="{FF2B5EF4-FFF2-40B4-BE49-F238E27FC236}">
                            <a16:creationId xmlns:a16="http://schemas.microsoft.com/office/drawing/2014/main" id="{24D68871-0575-4C31-9D7A-45D9B0F1AB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5A4AB494-8F30-46A0-B613-40A9064EB85D}"/>
              </a:ext>
            </a:extLst>
          </p:cNvPr>
          <p:cNvSpPr>
            <a:spLocks noGrp="1"/>
          </p:cNvSpPr>
          <p:nvPr>
            <p:ph type="sldNum" sz="quarter" idx="12"/>
          </p:nvPr>
        </p:nvSpPr>
        <p:spPr/>
        <p:txBody>
          <a:bodyPr/>
          <a:lstStyle/>
          <a:p>
            <a:fld id="{D9550142-B990-490A-A107-ED7302A7FD52}" type="slidenum">
              <a:rPr kumimoji="1" lang="ja-JP" altLang="en-US" smtClean="0"/>
              <a:t>7</a:t>
            </a:fld>
            <a:endParaRPr kumimoji="1" lang="ja-JP" altLang="en-US"/>
          </a:p>
        </p:txBody>
      </p:sp>
      <p:sp>
        <p:nvSpPr>
          <p:cNvPr id="3" name="タイトル 2">
            <a:extLst>
              <a:ext uri="{FF2B5EF4-FFF2-40B4-BE49-F238E27FC236}">
                <a16:creationId xmlns:a16="http://schemas.microsoft.com/office/drawing/2014/main" id="{3A4B3352-A336-4DA5-95DF-2141FF339867}"/>
              </a:ext>
            </a:extLst>
          </p:cNvPr>
          <p:cNvSpPr>
            <a:spLocks noGrp="1"/>
          </p:cNvSpPr>
          <p:nvPr>
            <p:ph type="title"/>
          </p:nvPr>
        </p:nvSpPr>
        <p:spPr/>
        <p:txBody>
          <a:bodyPr vert="horz"/>
          <a:lstStyle/>
          <a:p>
            <a:r>
              <a:rPr lang="ja-JP" altLang="en-US" dirty="0"/>
              <a:t>申請書 案件概要説明資料⑦</a:t>
            </a:r>
            <a:endParaRPr kumimoji="1" lang="ja-JP" altLang="en-US" dirty="0"/>
          </a:p>
        </p:txBody>
      </p:sp>
      <p:sp>
        <p:nvSpPr>
          <p:cNvPr id="40" name="テキスト ボックス 39">
            <a:extLst>
              <a:ext uri="{FF2B5EF4-FFF2-40B4-BE49-F238E27FC236}">
                <a16:creationId xmlns:a16="http://schemas.microsoft.com/office/drawing/2014/main" id="{4C24A26C-5350-4A57-936C-77031DC4BDA7}"/>
              </a:ext>
            </a:extLst>
          </p:cNvPr>
          <p:cNvSpPr txBox="1"/>
          <p:nvPr/>
        </p:nvSpPr>
        <p:spPr>
          <a:xfrm flipH="1">
            <a:off x="273597" y="564057"/>
            <a:ext cx="9360002" cy="360000"/>
          </a:xfrm>
          <a:prstGeom prst="snip1Rect">
            <a:avLst>
              <a:gd name="adj" fmla="val 30309"/>
            </a:avLst>
          </a:prstGeom>
          <a:solidFill>
            <a:schemeClr val="accent1"/>
          </a:solidFill>
        </p:spPr>
        <p:txBody>
          <a:bodyPr wrap="square" lIns="108000" tIns="0" rIns="0" bIns="36000" rtlCol="0" anchor="ctr">
            <a:noAutofit/>
          </a:bodyPr>
          <a:lstStyle/>
          <a:p>
            <a:pPr lvl="0">
              <a:defRPr/>
            </a:pPr>
            <a:r>
              <a:rPr lang="ja-JP" altLang="en-US" sz="1400" dirty="0">
                <a:solidFill>
                  <a:prstClr val="white"/>
                </a:solidFill>
                <a:cs typeface="Arial" panose="020B0604020202020204" pitchFamily="34" charset="0"/>
              </a:rPr>
              <a:t>要素３｜科学的根拠のあるクライメート・トランジション戦略（目標と経路を含む）</a:t>
            </a:r>
          </a:p>
        </p:txBody>
      </p:sp>
      <p:sp>
        <p:nvSpPr>
          <p:cNvPr id="7" name="正方形/長方形 6">
            <a:extLst>
              <a:ext uri="{FF2B5EF4-FFF2-40B4-BE49-F238E27FC236}">
                <a16:creationId xmlns:a16="http://schemas.microsoft.com/office/drawing/2014/main" id="{94E1C7D4-5F78-4912-BD10-C35FD8899E76}"/>
              </a:ext>
            </a:extLst>
          </p:cNvPr>
          <p:cNvSpPr/>
          <p:nvPr/>
        </p:nvSpPr>
        <p:spPr bwMode="auto">
          <a:xfrm>
            <a:off x="3538582" y="26127"/>
            <a:ext cx="6350000" cy="485342"/>
          </a:xfrm>
          <a:prstGeom prst="rect">
            <a:avLst/>
          </a:prstGeom>
          <a:noFill/>
          <a:ln w="9525">
            <a:solidFill>
              <a:schemeClr val="accent1"/>
            </a:solidFill>
            <a:miter lim="800000"/>
            <a:headEnd/>
            <a:tailEnd/>
          </a:ln>
          <a:effectLst/>
        </p:spPr>
        <p:txBody>
          <a:bodyPr wrap="square" rtlCol="0" anchor="ctr"/>
          <a:lstStyle/>
          <a:p>
            <a:r>
              <a:rPr kumimoji="0" lang="ja-JP" altLang="en-US" sz="1000" dirty="0">
                <a:latin typeface="Meiryo UI" panose="020B0604030504040204" pitchFamily="50" charset="-128"/>
                <a:ea typeface="Meiryo UI" panose="020B0604030504040204" pitchFamily="50" charset="-128"/>
              </a:rPr>
              <a:t>（資金使途不特定の場合）</a:t>
            </a:r>
            <a:r>
              <a:rPr lang="ja-JP" altLang="en-US" sz="1000" dirty="0"/>
              <a:t> </a:t>
            </a:r>
            <a:r>
              <a:rPr lang="en-US" altLang="ja-JP" sz="1000" dirty="0"/>
              <a:t>KPI/SPTs</a:t>
            </a:r>
            <a:r>
              <a:rPr kumimoji="0" lang="ja-JP" altLang="en-US" sz="1000" dirty="0">
                <a:latin typeface="Meiryo UI" panose="020B0604030504040204" pitchFamily="50" charset="-128"/>
                <a:ea typeface="Meiryo UI" panose="020B0604030504040204" pitchFamily="50" charset="-128"/>
              </a:rPr>
              <a:t>について記載をしてください。その際、以下の項目を含んでください</a:t>
            </a:r>
            <a:br>
              <a:rPr kumimoji="0" lang="en-US" altLang="ja-JP" sz="1000" dirty="0">
                <a:latin typeface="Meiryo UI" panose="020B0604030504040204" pitchFamily="50" charset="-128"/>
                <a:ea typeface="Meiryo UI" panose="020B0604030504040204" pitchFamily="50" charset="-128"/>
              </a:rPr>
            </a:br>
            <a:r>
              <a:rPr kumimoji="0" lang="ja-JP" altLang="en-US" sz="1000" dirty="0">
                <a:latin typeface="Meiryo UI" panose="020B0604030504040204" pitchFamily="50" charset="-128"/>
                <a:ea typeface="Meiryo UI" panose="020B0604030504040204" pitchFamily="50" charset="-128"/>
              </a:rPr>
              <a:t>－サステナビリティ・リンク・ボンド原則または</a:t>
            </a:r>
            <a:r>
              <a:rPr kumimoji="0" lang="ja-JP" altLang="en-US" sz="1050" dirty="0">
                <a:latin typeface="Meiryo UI" panose="020B0604030504040204" pitchFamily="50" charset="-128"/>
                <a:ea typeface="Meiryo UI" panose="020B0604030504040204" pitchFamily="50" charset="-128"/>
              </a:rPr>
              <a:t>サステナビリティ・リンク・ローン</a:t>
            </a:r>
            <a:r>
              <a:rPr lang="ja-JP" altLang="en-US" sz="1050" dirty="0"/>
              <a:t>原則との整合性</a:t>
            </a:r>
            <a:endParaRPr kumimoji="0"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7044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オブジェクト 9" hidden="1">
            <a:extLst>
              <a:ext uri="{FF2B5EF4-FFF2-40B4-BE49-F238E27FC236}">
                <a16:creationId xmlns:a16="http://schemas.microsoft.com/office/drawing/2014/main" id="{24D68871-0575-4C31-9D7A-45D9B0F1AB5B}"/>
              </a:ext>
            </a:extLst>
          </p:cNvPr>
          <p:cNvGraphicFramePr>
            <a:graphicFrameLocks noChangeAspect="1"/>
          </p:cNvGraphicFramePr>
          <p:nvPr>
            <p:custDataLst>
              <p:tags r:id="rId2"/>
            </p:custDataLst>
            <p:extLst>
              <p:ext uri="{D42A27DB-BD31-4B8C-83A1-F6EECF244321}">
                <p14:modId xmlns:p14="http://schemas.microsoft.com/office/powerpoint/2010/main" val="25033658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70" name="think-cell スライド" r:id="rId4" imgW="353" imgH="318" progId="TCLayout.ActiveDocument.1">
                  <p:embed/>
                </p:oleObj>
              </mc:Choice>
              <mc:Fallback>
                <p:oleObj name="think-cell スライド" r:id="rId4" imgW="353" imgH="318" progId="TCLayout.ActiveDocument.1">
                  <p:embed/>
                  <p:pic>
                    <p:nvPicPr>
                      <p:cNvPr id="10" name="オブジェクト 9" hidden="1">
                        <a:extLst>
                          <a:ext uri="{FF2B5EF4-FFF2-40B4-BE49-F238E27FC236}">
                            <a16:creationId xmlns:a16="http://schemas.microsoft.com/office/drawing/2014/main" id="{24D68871-0575-4C31-9D7A-45D9B0F1AB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スライド番号プレースホルダー 1">
            <a:extLst>
              <a:ext uri="{FF2B5EF4-FFF2-40B4-BE49-F238E27FC236}">
                <a16:creationId xmlns:a16="http://schemas.microsoft.com/office/drawing/2014/main" id="{5A4AB494-8F30-46A0-B613-40A9064EB85D}"/>
              </a:ext>
            </a:extLst>
          </p:cNvPr>
          <p:cNvSpPr>
            <a:spLocks noGrp="1"/>
          </p:cNvSpPr>
          <p:nvPr>
            <p:ph type="sldNum" sz="quarter" idx="12"/>
          </p:nvPr>
        </p:nvSpPr>
        <p:spPr/>
        <p:txBody>
          <a:bodyPr/>
          <a:lstStyle/>
          <a:p>
            <a:fld id="{D9550142-B990-490A-A107-ED7302A7FD52}" type="slidenum">
              <a:rPr kumimoji="1" lang="ja-JP" altLang="en-US" smtClean="0"/>
              <a:t>8</a:t>
            </a:fld>
            <a:endParaRPr kumimoji="1" lang="ja-JP" altLang="en-US"/>
          </a:p>
        </p:txBody>
      </p:sp>
      <p:sp>
        <p:nvSpPr>
          <p:cNvPr id="3" name="タイトル 2">
            <a:extLst>
              <a:ext uri="{FF2B5EF4-FFF2-40B4-BE49-F238E27FC236}">
                <a16:creationId xmlns:a16="http://schemas.microsoft.com/office/drawing/2014/main" id="{3A4B3352-A336-4DA5-95DF-2141FF339867}"/>
              </a:ext>
            </a:extLst>
          </p:cNvPr>
          <p:cNvSpPr>
            <a:spLocks noGrp="1"/>
          </p:cNvSpPr>
          <p:nvPr>
            <p:ph type="title"/>
          </p:nvPr>
        </p:nvSpPr>
        <p:spPr/>
        <p:txBody>
          <a:bodyPr vert="horz"/>
          <a:lstStyle/>
          <a:p>
            <a:r>
              <a:rPr lang="ja-JP" altLang="en-US" dirty="0"/>
              <a:t>申請書 案件概要説明資料⑧</a:t>
            </a:r>
            <a:endParaRPr kumimoji="1" lang="ja-JP" altLang="en-US" dirty="0"/>
          </a:p>
        </p:txBody>
      </p:sp>
      <p:sp>
        <p:nvSpPr>
          <p:cNvPr id="40" name="テキスト ボックス 39">
            <a:extLst>
              <a:ext uri="{FF2B5EF4-FFF2-40B4-BE49-F238E27FC236}">
                <a16:creationId xmlns:a16="http://schemas.microsoft.com/office/drawing/2014/main" id="{4C24A26C-5350-4A57-936C-77031DC4BDA7}"/>
              </a:ext>
            </a:extLst>
          </p:cNvPr>
          <p:cNvSpPr txBox="1"/>
          <p:nvPr/>
        </p:nvSpPr>
        <p:spPr>
          <a:xfrm flipH="1">
            <a:off x="273597" y="564057"/>
            <a:ext cx="9360002" cy="360000"/>
          </a:xfrm>
          <a:prstGeom prst="snip1Rect">
            <a:avLst>
              <a:gd name="adj" fmla="val 30309"/>
            </a:avLst>
          </a:prstGeom>
          <a:solidFill>
            <a:schemeClr val="accent1"/>
          </a:solidFill>
        </p:spPr>
        <p:txBody>
          <a:bodyPr wrap="square" lIns="108000" tIns="0" rIns="0" bIns="36000" rtlCol="0" anchor="ctr">
            <a:noAutofit/>
          </a:bodyPr>
          <a:lstStyle/>
          <a:p>
            <a:pPr lvl="0">
              <a:defRPr/>
            </a:pPr>
            <a:r>
              <a:rPr lang="ja-JP" altLang="en-US" sz="1400" dirty="0">
                <a:solidFill>
                  <a:prstClr val="white"/>
                </a:solidFill>
                <a:cs typeface="Arial" panose="020B0604020202020204" pitchFamily="34" charset="0"/>
              </a:rPr>
              <a:t>要素４｜実施の透明性</a:t>
            </a:r>
          </a:p>
        </p:txBody>
      </p:sp>
      <p:sp>
        <p:nvSpPr>
          <p:cNvPr id="11" name="正方形/長方形 10">
            <a:extLst>
              <a:ext uri="{FF2B5EF4-FFF2-40B4-BE49-F238E27FC236}">
                <a16:creationId xmlns:a16="http://schemas.microsoft.com/office/drawing/2014/main" id="{52C70197-3B3C-4B30-9D72-F21EBFD22A71}"/>
              </a:ext>
            </a:extLst>
          </p:cNvPr>
          <p:cNvSpPr/>
          <p:nvPr/>
        </p:nvSpPr>
        <p:spPr bwMode="auto">
          <a:xfrm>
            <a:off x="3538582" y="26127"/>
            <a:ext cx="6350000" cy="485342"/>
          </a:xfrm>
          <a:prstGeom prst="rect">
            <a:avLst/>
          </a:prstGeom>
          <a:noFill/>
          <a:ln w="9525">
            <a:solidFill>
              <a:schemeClr val="accent1"/>
            </a:solidFill>
            <a:miter lim="800000"/>
            <a:headEnd/>
            <a:tailEnd/>
          </a:ln>
          <a:effectLst/>
        </p:spPr>
        <p:txBody>
          <a:bodyPr wrap="square" rtlCol="0" anchor="ctr"/>
          <a:lstStyle/>
          <a:p>
            <a:r>
              <a:rPr kumimoji="0" lang="ja-JP" altLang="en-US" sz="1000" dirty="0">
                <a:latin typeface="Meiryo UI" panose="020B0604030504040204" pitchFamily="50" charset="-128"/>
                <a:ea typeface="Meiryo UI" panose="020B0604030504040204" pitchFamily="50" charset="-128"/>
              </a:rPr>
              <a:t>投資計画とについて記載をしてください。その際、以下の項目を含んでください</a:t>
            </a:r>
            <a:br>
              <a:rPr kumimoji="0" lang="en-US" altLang="ja-JP" sz="1000" dirty="0">
                <a:latin typeface="Meiryo UI" panose="020B0604030504040204" pitchFamily="50" charset="-128"/>
                <a:ea typeface="Meiryo UI" panose="020B0604030504040204" pitchFamily="50" charset="-128"/>
              </a:rPr>
            </a:br>
            <a:r>
              <a:rPr kumimoji="0" lang="ja-JP" altLang="en-US" sz="1000" dirty="0">
                <a:latin typeface="Meiryo UI" panose="020B0604030504040204" pitchFamily="50" charset="-128"/>
                <a:ea typeface="Meiryo UI" panose="020B0604030504040204" pitchFamily="50" charset="-128"/>
              </a:rPr>
              <a:t>－トランジション関連の投資額</a:t>
            </a:r>
            <a:endParaRPr kumimoji="0"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755436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4ixnUZPM5joDPGwU4DSbf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UyaYd3qT3aggeQ2u68G8W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テーマ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テーマ2" id="{4906512C-9CAE-4A86-B11C-D3030C355E7E}" vid="{46F77359-9D0C-40DC-97EC-714A03E07DF9}"/>
    </a:ext>
  </a:extLst>
</a:theme>
</file>

<file path=ppt/theme/theme2.xml><?xml version="1.0" encoding="utf-8"?>
<a:theme xmlns:a="http://schemas.openxmlformats.org/drawingml/2006/main" name="1_【機○・記載例なし】">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ヘッダー修正（PPT）.pptx" id="{BA91829E-AC79-4E60-8307-CE9768C582EC}" vid="{3DAD78C8-E631-4243-AE77-7CF5444DEDC9}"/>
    </a:ext>
  </a:extLst>
</a:theme>
</file>

<file path=ppt/theme/theme3.xml><?xml version="1.0" encoding="utf-8"?>
<a:theme xmlns:a="http://schemas.openxmlformats.org/drawingml/2006/main" name="2_【機○・記載例なし】">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プレゼンテーション1" id="{47E8D531-E34C-4740-AB44-3BD5F7CDFBFD}" vid="{262B2C7E-AE49-4178-8763-F8B4DBF22385}"/>
    </a:ext>
  </a:extLst>
</a:theme>
</file>

<file path=ppt/theme/theme4.xml><?xml version="1.0" encoding="utf-8"?>
<a:theme xmlns:a="http://schemas.openxmlformats.org/drawingml/2006/main" name="3_【機○・記載例なし】">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9525">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rtlCol="0" anchor="ctr"/>
      <a:lstStyle>
        <a:defPPr algn="l">
          <a:defRPr kumimoji="0" sz="1800" dirty="0" smtClean="0">
            <a:latin typeface="Meiryo UI" panose="020B0604030504040204" pitchFamily="50" charset="-128"/>
            <a:ea typeface="Meiryo UI" panose="020B0604030504040204" pitchFamily="50" charset="-128"/>
          </a:defRPr>
        </a:defPPr>
      </a:lstStyle>
    </a:spDef>
    <a:txDef>
      <a:spPr>
        <a:noFill/>
      </a:spPr>
      <a:bodyPr wrap="squar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Lst>
    <a:ext uri="{05A4C25C-085E-4340-85A3-A5531E510DB2}">
      <thm15:themeFamily xmlns:thm15="http://schemas.microsoft.com/office/thememl/2012/main" name="ヘッダー修正（PPT）.pptx" id="{BA91829E-AC79-4E60-8307-CE9768C582EC}" vid="{3DAD78C8-E631-4243-AE77-7CF5444DEDC9}"/>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83B8B25341311C4BBE1A8890E3947AD1" ma:contentTypeVersion="6" ma:contentTypeDescription="新しいドキュメントを作成します。" ma:contentTypeScope="" ma:versionID="11ad821dd53ce5bd0a87933cd29c37e1">
  <xsd:schema xmlns:xsd="http://www.w3.org/2001/XMLSchema" xmlns:xs="http://www.w3.org/2001/XMLSchema" xmlns:p="http://schemas.microsoft.com/office/2006/metadata/properties" xmlns:ns2="defeb99c-54c2-479c-8efd-65da4624a0a7" targetNamespace="http://schemas.microsoft.com/office/2006/metadata/properties" ma:root="true" ma:fieldsID="c307151750b2ba7d46aedc77328257c1" ns2:_="">
    <xsd:import namespace="defeb99c-54c2-479c-8efd-65da4624a0a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feb99c-54c2-479c-8efd-65da4624a0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476435-7EB8-4F10-B990-465AEF9CCC01}">
  <ds:schemaRefs>
    <ds:schemaRef ds:uri="http://schemas.microsoft.com/sharepoint/v3/contenttype/forms"/>
  </ds:schemaRefs>
</ds:datastoreItem>
</file>

<file path=customXml/itemProps2.xml><?xml version="1.0" encoding="utf-8"?>
<ds:datastoreItem xmlns:ds="http://schemas.openxmlformats.org/officeDocument/2006/customXml" ds:itemID="{85705A58-65AA-4AA0-920B-E4078F60D7C5}">
  <ds:schemaRefs>
    <ds:schemaRef ds:uri="http://purl.org/dc/terms/"/>
    <ds:schemaRef ds:uri="http://purl.org/dc/dcmitype/"/>
    <ds:schemaRef ds:uri="defeb99c-54c2-479c-8efd-65da4624a0a7"/>
    <ds:schemaRef ds:uri="http://www.w3.org/XML/1998/namespac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7A598679-658D-4FCF-8FE9-75A5BF08A9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feb99c-54c2-479c-8efd-65da4624a0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テーマ2</Template>
  <TotalTime>1695</TotalTime>
  <Words>379</Words>
  <Application>Microsoft Office PowerPoint</Application>
  <PresentationFormat>A4 210 x 297 mm</PresentationFormat>
  <Paragraphs>42</Paragraphs>
  <Slides>8</Slides>
  <Notes>1</Notes>
  <HiddenSlides>0</HiddenSlides>
  <MMClips>0</MMClips>
  <ScaleCrop>false</ScaleCrop>
  <HeadingPairs>
    <vt:vector size="8" baseType="variant">
      <vt:variant>
        <vt:lpstr>使用されているフォント</vt:lpstr>
      </vt:variant>
      <vt:variant>
        <vt:i4>5</vt:i4>
      </vt:variant>
      <vt:variant>
        <vt:lpstr>テーマ</vt:lpstr>
      </vt:variant>
      <vt:variant>
        <vt:i4>4</vt:i4>
      </vt:variant>
      <vt:variant>
        <vt:lpstr>埋め込まれた OLE サーバー</vt:lpstr>
      </vt:variant>
      <vt:variant>
        <vt:i4>1</vt:i4>
      </vt:variant>
      <vt:variant>
        <vt:lpstr>スライド タイトル</vt:lpstr>
      </vt:variant>
      <vt:variant>
        <vt:i4>8</vt:i4>
      </vt:variant>
    </vt:vector>
  </HeadingPairs>
  <TitlesOfParts>
    <vt:vector size="18" baseType="lpstr">
      <vt:lpstr>Meiryo UI</vt:lpstr>
      <vt:lpstr>游ゴシック</vt:lpstr>
      <vt:lpstr>Arial</vt:lpstr>
      <vt:lpstr>Calibri</vt:lpstr>
      <vt:lpstr>Wingdings</vt:lpstr>
      <vt:lpstr>テーマ2</vt:lpstr>
      <vt:lpstr>1_【機○・記載例なし】</vt:lpstr>
      <vt:lpstr>2_【機○・記載例なし】</vt:lpstr>
      <vt:lpstr>3_【機○・記載例なし】</vt:lpstr>
      <vt:lpstr>think-cell スライド</vt:lpstr>
      <vt:lpstr>申請書 案件概要説明資料①</vt:lpstr>
      <vt:lpstr>申請書 案件概要説明資料②</vt:lpstr>
      <vt:lpstr>申請書 案件概要説明資料③</vt:lpstr>
      <vt:lpstr>申請書 案件概要説明資料④</vt:lpstr>
      <vt:lpstr>申請書 案件概要説明資料⑤</vt:lpstr>
      <vt:lpstr>申請書 案件概要説明資料⑥</vt:lpstr>
      <vt:lpstr>申請書 案件概要説明資料⑦</vt:lpstr>
      <vt:lpstr>申請書 案件概要説明資料⑧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株式会社商船三井（MOL）｜案件概要</dc:title>
  <dc:creator>新美　雄太郎(864319)サステナビリティ事業コンサルティング部</dc:creator>
  <cp:lastModifiedBy>Windows ユーザー</cp:lastModifiedBy>
  <cp:revision>129</cp:revision>
  <dcterms:created xsi:type="dcterms:W3CDTF">2021-08-09T23:50:09Z</dcterms:created>
  <dcterms:modified xsi:type="dcterms:W3CDTF">2022-09-28T00:31:17Z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0x01010083B8B25341311C4BBE1A8890E3947AD1</vt:lpwstr>
  </property>
</Properties>
</file>