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9" r:id="rId2"/>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99"/>
    <a:srgbClr val="F08E97"/>
    <a:srgbClr val="FF7C80"/>
    <a:srgbClr val="FFCCCC"/>
    <a:srgbClr val="92D050"/>
    <a:srgbClr val="D0F2AD"/>
    <a:srgbClr val="C9C9C9"/>
    <a:srgbClr val="EDED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70" autoAdjust="0"/>
    <p:restoredTop sz="94638" autoAdjust="0"/>
  </p:normalViewPr>
  <p:slideViewPr>
    <p:cSldViewPr snapToGrid="0">
      <p:cViewPr varScale="1">
        <p:scale>
          <a:sx n="59" d="100"/>
          <a:sy n="59" d="100"/>
        </p:scale>
        <p:origin x="42" y="93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AB9446-1F31-41CB-9230-A23D81239B0E}" type="datetimeFigureOut">
              <a:rPr kumimoji="1" lang="ja-JP" altLang="en-US" smtClean="0"/>
              <a:t>2021/6/2</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86739D-F380-4AC3-BA9A-08294B14076F}" type="slidenum">
              <a:rPr kumimoji="1" lang="ja-JP" altLang="en-US" smtClean="0"/>
              <a:t>‹#›</a:t>
            </a:fld>
            <a:endParaRPr kumimoji="1" lang="ja-JP" altLang="en-US"/>
          </a:p>
        </p:txBody>
      </p:sp>
    </p:spTree>
    <p:extLst>
      <p:ext uri="{BB962C8B-B14F-4D97-AF65-F5344CB8AC3E}">
        <p14:creationId xmlns:p14="http://schemas.microsoft.com/office/powerpoint/2010/main" val="47016473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8" name="Line 59">
            <a:extLst>
              <a:ext uri="{FF2B5EF4-FFF2-40B4-BE49-F238E27FC236}">
                <a16:creationId xmlns:a16="http://schemas.microsoft.com/office/drawing/2014/main" id="{BA3C194C-9555-4B21-BD5B-992730BEB059}"/>
              </a:ext>
            </a:extLst>
          </p:cNvPr>
          <p:cNvSpPr>
            <a:spLocks noChangeShapeType="1"/>
          </p:cNvSpPr>
          <p:nvPr userDrawn="1"/>
        </p:nvSpPr>
        <p:spPr bwMode="auto">
          <a:xfrm flipV="1">
            <a:off x="240266" y="453343"/>
            <a:ext cx="9425470" cy="0"/>
          </a:xfrm>
          <a:prstGeom prst="line">
            <a:avLst/>
          </a:prstGeom>
          <a:noFill/>
          <a:ln w="25400">
            <a:solidFill>
              <a:schemeClr val="accent3"/>
            </a:solidFill>
            <a:round/>
            <a:headEnd/>
            <a:tailEnd/>
          </a:ln>
          <a:extLst>
            <a:ext uri="{909E8E84-426E-40DD-AFC4-6F175D3DCCD1}">
              <a14:hiddenFill xmlns:a14="http://schemas.microsoft.com/office/drawing/2010/main">
                <a:noFill/>
              </a14:hiddenFill>
            </a:ext>
          </a:extLst>
        </p:spPr>
        <p:txBody>
          <a:bodyPr>
            <a:spAutoFit/>
          </a:bodyPr>
          <a:lstStyle/>
          <a:p>
            <a:endParaRPr lang="ja-JP" altLang="en-US" sz="2405" dirty="0"/>
          </a:p>
        </p:txBody>
      </p:sp>
    </p:spTree>
    <p:extLst>
      <p:ext uri="{BB962C8B-B14F-4D97-AF65-F5344CB8AC3E}">
        <p14:creationId xmlns:p14="http://schemas.microsoft.com/office/powerpoint/2010/main" val="309689688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752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1">
            <a:extLst>
              <a:ext uri="{FF2B5EF4-FFF2-40B4-BE49-F238E27FC236}">
                <a16:creationId xmlns:a16="http://schemas.microsoft.com/office/drawing/2014/main" id="{2D1EDA80-343F-4B20-8978-9E878A3CF4D0}"/>
              </a:ext>
            </a:extLst>
          </p:cNvPr>
          <p:cNvSpPr txBox="1">
            <a:spLocks/>
          </p:cNvSpPr>
          <p:nvPr/>
        </p:nvSpPr>
        <p:spPr>
          <a:xfrm>
            <a:off x="138736" y="0"/>
            <a:ext cx="9203295" cy="453895"/>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a:latin typeface="HGP創英角ｺﾞｼｯｸUB" panose="020B0900000000000000" pitchFamily="50" charset="-128"/>
                <a:ea typeface="HGP創英角ｺﾞｼｯｸUB" panose="020B0900000000000000" pitchFamily="50" charset="-128"/>
              </a:rPr>
              <a:t>■コンソーシアム名：</a:t>
            </a:r>
          </a:p>
        </p:txBody>
      </p:sp>
      <p:sp>
        <p:nvSpPr>
          <p:cNvPr id="8" name="テキスト プレースホルダー 2">
            <a:extLst>
              <a:ext uri="{FF2B5EF4-FFF2-40B4-BE49-F238E27FC236}">
                <a16:creationId xmlns:a16="http://schemas.microsoft.com/office/drawing/2014/main" id="{47243370-4EBE-42E9-9D5F-8BA4FDC89D2E}"/>
              </a:ext>
            </a:extLst>
          </p:cNvPr>
          <p:cNvSpPr txBox="1">
            <a:spLocks/>
          </p:cNvSpPr>
          <p:nvPr/>
        </p:nvSpPr>
        <p:spPr>
          <a:xfrm>
            <a:off x="444309" y="489364"/>
            <a:ext cx="9303505" cy="3580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a:latin typeface="HGP創英角ｺﾞｼｯｸUB" panose="020B0900000000000000" pitchFamily="50" charset="-128"/>
                <a:ea typeface="HGP創英角ｺﾞｼｯｸUB" panose="020B0900000000000000" pitchFamily="50" charset="-128"/>
              </a:rPr>
              <a:t>事業名称：</a:t>
            </a:r>
          </a:p>
        </p:txBody>
      </p:sp>
      <p:sp>
        <p:nvSpPr>
          <p:cNvPr id="10" name="テキスト プレースホルダー 2">
            <a:extLst>
              <a:ext uri="{FF2B5EF4-FFF2-40B4-BE49-F238E27FC236}">
                <a16:creationId xmlns:a16="http://schemas.microsoft.com/office/drawing/2014/main" id="{170ABE15-4FC7-41E9-BB62-6EF6BF12CB8C}"/>
              </a:ext>
            </a:extLst>
          </p:cNvPr>
          <p:cNvSpPr txBox="1">
            <a:spLocks/>
          </p:cNvSpPr>
          <p:nvPr/>
        </p:nvSpPr>
        <p:spPr>
          <a:xfrm>
            <a:off x="6900333" y="489364"/>
            <a:ext cx="2847481" cy="358085"/>
          </a:xfrm>
          <a:prstGeom prst="rect">
            <a:avLst/>
          </a:prstGeom>
        </p:spPr>
        <p:txBody>
          <a:bodyPr anchor="ctr"/>
          <a:lstStyle>
            <a:lvl1pPr marL="0" indent="0" algn="l" defTabSz="914400" rtl="0" eaLnBrk="1" latinLnBrk="0" hangingPunct="1">
              <a:lnSpc>
                <a:spcPct val="90000"/>
              </a:lnSpc>
              <a:spcBef>
                <a:spcPts val="1000"/>
              </a:spcBef>
              <a:buFont typeface="Arial" panose="020B0604020202020204" pitchFamily="34" charset="0"/>
              <a:buNone/>
              <a:defRPr kumimoji="1"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dirty="0">
                <a:latin typeface="HGP創英角ｺﾞｼｯｸUB" panose="020B0900000000000000" pitchFamily="50" charset="-128"/>
                <a:ea typeface="HGP創英角ｺﾞｼｯｸUB" panose="020B0900000000000000" pitchFamily="50" charset="-128"/>
              </a:rPr>
              <a:t>交付申請額：</a:t>
            </a:r>
            <a:r>
              <a:rPr lang="ja-JP" altLang="en-US" u="sng" dirty="0">
                <a:latin typeface="HGP創英角ｺﾞｼｯｸUB" panose="020B0900000000000000" pitchFamily="50" charset="-128"/>
                <a:ea typeface="HGP創英角ｺﾞｼｯｸUB" panose="020B0900000000000000" pitchFamily="50" charset="-128"/>
              </a:rPr>
              <a:t>　　　　　　　　　</a:t>
            </a:r>
            <a:r>
              <a:rPr lang="ja-JP" altLang="en-US" dirty="0">
                <a:latin typeface="HGP創英角ｺﾞｼｯｸUB" panose="020B0900000000000000" pitchFamily="50" charset="-128"/>
                <a:ea typeface="HGP創英角ｺﾞｼｯｸUB" panose="020B0900000000000000" pitchFamily="50" charset="-128"/>
              </a:rPr>
              <a:t>円</a:t>
            </a:r>
          </a:p>
        </p:txBody>
      </p:sp>
      <p:cxnSp>
        <p:nvCxnSpPr>
          <p:cNvPr id="16" name="直線コネクタ 15">
            <a:extLst>
              <a:ext uri="{FF2B5EF4-FFF2-40B4-BE49-F238E27FC236}">
                <a16:creationId xmlns:a16="http://schemas.microsoft.com/office/drawing/2014/main" id="{E261D370-CC55-49B7-8B59-EDFC1EE5E119}"/>
              </a:ext>
            </a:extLst>
          </p:cNvPr>
          <p:cNvCxnSpPr>
            <a:cxnSpLocks/>
          </p:cNvCxnSpPr>
          <p:nvPr/>
        </p:nvCxnSpPr>
        <p:spPr bwMode="auto">
          <a:xfrm>
            <a:off x="240266" y="891622"/>
            <a:ext cx="9425470" cy="0"/>
          </a:xfrm>
          <a:prstGeom prst="line">
            <a:avLst/>
          </a:prstGeom>
          <a:ln w="19050">
            <a:solidFill>
              <a:srgbClr val="BFBFBF"/>
            </a:solidFill>
          </a:ln>
        </p:spPr>
        <p:style>
          <a:lnRef idx="1">
            <a:schemeClr val="accent1"/>
          </a:lnRef>
          <a:fillRef idx="0">
            <a:schemeClr val="accent1"/>
          </a:fillRef>
          <a:effectRef idx="0">
            <a:schemeClr val="accent1"/>
          </a:effectRef>
          <a:fontRef idx="minor">
            <a:schemeClr val="tx1"/>
          </a:fontRef>
        </p:style>
      </p:cxnSp>
      <p:graphicFrame>
        <p:nvGraphicFramePr>
          <p:cNvPr id="18" name="表 17">
            <a:extLst>
              <a:ext uri="{FF2B5EF4-FFF2-40B4-BE49-F238E27FC236}">
                <a16:creationId xmlns:a16="http://schemas.microsoft.com/office/drawing/2014/main" id="{30B37A7B-0BE3-419C-8534-20543F68BCC8}"/>
              </a:ext>
            </a:extLst>
          </p:cNvPr>
          <p:cNvGraphicFramePr>
            <a:graphicFrameLocks noGrp="1"/>
          </p:cNvGraphicFramePr>
          <p:nvPr>
            <p:extLst>
              <p:ext uri="{D42A27DB-BD31-4B8C-83A1-F6EECF244321}">
                <p14:modId xmlns:p14="http://schemas.microsoft.com/office/powerpoint/2010/main" val="838953111"/>
              </p:ext>
            </p:extLst>
          </p:nvPr>
        </p:nvGraphicFramePr>
        <p:xfrm>
          <a:off x="195781" y="1207893"/>
          <a:ext cx="9469961" cy="5155958"/>
        </p:xfrm>
        <a:graphic>
          <a:graphicData uri="http://schemas.openxmlformats.org/drawingml/2006/table">
            <a:tbl>
              <a:tblPr firstRow="1" bandRow="1"/>
              <a:tblGrid>
                <a:gridCol w="869126">
                  <a:extLst>
                    <a:ext uri="{9D8B030D-6E8A-4147-A177-3AD203B41FA5}">
                      <a16:colId xmlns:a16="http://schemas.microsoft.com/office/drawing/2014/main" val="3963223197"/>
                    </a:ext>
                  </a:extLst>
                </a:gridCol>
                <a:gridCol w="573389">
                  <a:extLst>
                    <a:ext uri="{9D8B030D-6E8A-4147-A177-3AD203B41FA5}">
                      <a16:colId xmlns:a16="http://schemas.microsoft.com/office/drawing/2014/main" val="594859260"/>
                    </a:ext>
                  </a:extLst>
                </a:gridCol>
                <a:gridCol w="573389">
                  <a:extLst>
                    <a:ext uri="{9D8B030D-6E8A-4147-A177-3AD203B41FA5}">
                      <a16:colId xmlns:a16="http://schemas.microsoft.com/office/drawing/2014/main" val="2637858963"/>
                    </a:ext>
                  </a:extLst>
                </a:gridCol>
                <a:gridCol w="573389">
                  <a:extLst>
                    <a:ext uri="{9D8B030D-6E8A-4147-A177-3AD203B41FA5}">
                      <a16:colId xmlns:a16="http://schemas.microsoft.com/office/drawing/2014/main" val="351236198"/>
                    </a:ext>
                  </a:extLst>
                </a:gridCol>
                <a:gridCol w="573389">
                  <a:extLst>
                    <a:ext uri="{9D8B030D-6E8A-4147-A177-3AD203B41FA5}">
                      <a16:colId xmlns:a16="http://schemas.microsoft.com/office/drawing/2014/main" val="20008"/>
                    </a:ext>
                  </a:extLst>
                </a:gridCol>
                <a:gridCol w="573389">
                  <a:extLst>
                    <a:ext uri="{9D8B030D-6E8A-4147-A177-3AD203B41FA5}">
                      <a16:colId xmlns:a16="http://schemas.microsoft.com/office/drawing/2014/main" val="20009"/>
                    </a:ext>
                  </a:extLst>
                </a:gridCol>
                <a:gridCol w="573389">
                  <a:extLst>
                    <a:ext uri="{9D8B030D-6E8A-4147-A177-3AD203B41FA5}">
                      <a16:colId xmlns:a16="http://schemas.microsoft.com/office/drawing/2014/main" val="20010"/>
                    </a:ext>
                  </a:extLst>
                </a:gridCol>
                <a:gridCol w="573389">
                  <a:extLst>
                    <a:ext uri="{9D8B030D-6E8A-4147-A177-3AD203B41FA5}">
                      <a16:colId xmlns:a16="http://schemas.microsoft.com/office/drawing/2014/main" val="20011"/>
                    </a:ext>
                  </a:extLst>
                </a:gridCol>
                <a:gridCol w="573389">
                  <a:extLst>
                    <a:ext uri="{9D8B030D-6E8A-4147-A177-3AD203B41FA5}">
                      <a16:colId xmlns:a16="http://schemas.microsoft.com/office/drawing/2014/main" val="2387756399"/>
                    </a:ext>
                  </a:extLst>
                </a:gridCol>
                <a:gridCol w="573389">
                  <a:extLst>
                    <a:ext uri="{9D8B030D-6E8A-4147-A177-3AD203B41FA5}">
                      <a16:colId xmlns:a16="http://schemas.microsoft.com/office/drawing/2014/main" val="2816814475"/>
                    </a:ext>
                  </a:extLst>
                </a:gridCol>
                <a:gridCol w="573389">
                  <a:extLst>
                    <a:ext uri="{9D8B030D-6E8A-4147-A177-3AD203B41FA5}">
                      <a16:colId xmlns:a16="http://schemas.microsoft.com/office/drawing/2014/main" val="2413337712"/>
                    </a:ext>
                  </a:extLst>
                </a:gridCol>
                <a:gridCol w="573389">
                  <a:extLst>
                    <a:ext uri="{9D8B030D-6E8A-4147-A177-3AD203B41FA5}">
                      <a16:colId xmlns:a16="http://schemas.microsoft.com/office/drawing/2014/main" val="1670024927"/>
                    </a:ext>
                  </a:extLst>
                </a:gridCol>
                <a:gridCol w="573389">
                  <a:extLst>
                    <a:ext uri="{9D8B030D-6E8A-4147-A177-3AD203B41FA5}">
                      <a16:colId xmlns:a16="http://schemas.microsoft.com/office/drawing/2014/main" val="2318713183"/>
                    </a:ext>
                  </a:extLst>
                </a:gridCol>
                <a:gridCol w="573389">
                  <a:extLst>
                    <a:ext uri="{9D8B030D-6E8A-4147-A177-3AD203B41FA5}">
                      <a16:colId xmlns:a16="http://schemas.microsoft.com/office/drawing/2014/main" val="315439978"/>
                    </a:ext>
                  </a:extLst>
                </a:gridCol>
                <a:gridCol w="573389">
                  <a:extLst>
                    <a:ext uri="{9D8B030D-6E8A-4147-A177-3AD203B41FA5}">
                      <a16:colId xmlns:a16="http://schemas.microsoft.com/office/drawing/2014/main" val="2089778692"/>
                    </a:ext>
                  </a:extLst>
                </a:gridCol>
                <a:gridCol w="573389">
                  <a:extLst>
                    <a:ext uri="{9D8B030D-6E8A-4147-A177-3AD203B41FA5}">
                      <a16:colId xmlns:a16="http://schemas.microsoft.com/office/drawing/2014/main" val="3512126375"/>
                    </a:ext>
                  </a:extLst>
                </a:gridCol>
              </a:tblGrid>
              <a:tr h="220728">
                <a:tc rowSpan="2">
                  <a:txBody>
                    <a:bodyPr/>
                    <a:lstStyle/>
                    <a:p>
                      <a:pPr algn="ctr">
                        <a:lnSpc>
                          <a:spcPts val="1200"/>
                        </a:lnSpc>
                      </a:pPr>
                      <a:r>
                        <a:rPr kumimoji="1" lang="ja-JP" altLang="en-US" sz="1200" b="1" baseline="0" dirty="0">
                          <a:solidFill>
                            <a:schemeClr val="bg1"/>
                          </a:solidFill>
                          <a:latin typeface="Meiryo UI" panose="020B0604030504040204" pitchFamily="50" charset="-128"/>
                          <a:ea typeface="Meiryo UI" panose="020B0604030504040204" pitchFamily="50" charset="-128"/>
                        </a:rPr>
                        <a:t>実施</a:t>
                      </a:r>
                      <a:endParaRPr kumimoji="1" lang="en-US" altLang="ja-JP" sz="1200" b="1" baseline="0" dirty="0">
                        <a:solidFill>
                          <a:schemeClr val="bg1"/>
                        </a:solidFill>
                        <a:latin typeface="Meiryo UI" panose="020B0604030504040204" pitchFamily="50" charset="-128"/>
                        <a:ea typeface="Meiryo UI" panose="020B0604030504040204" pitchFamily="50" charset="-128"/>
                      </a:endParaRPr>
                    </a:p>
                    <a:p>
                      <a:pPr algn="ctr">
                        <a:lnSpc>
                          <a:spcPts val="1200"/>
                        </a:lnSpc>
                      </a:pPr>
                      <a:r>
                        <a:rPr kumimoji="1" lang="ja-JP" altLang="en-US" sz="1200" b="1" baseline="0" dirty="0">
                          <a:solidFill>
                            <a:schemeClr val="bg1"/>
                          </a:solidFill>
                          <a:latin typeface="Meiryo UI" panose="020B0604030504040204" pitchFamily="50" charset="-128"/>
                          <a:ea typeface="Meiryo UI" panose="020B0604030504040204" pitchFamily="50" charset="-128"/>
                        </a:rPr>
                        <a:t>内容</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8</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9</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10</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11</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gridSpan="3">
                  <a:txBody>
                    <a:bodyPr/>
                    <a:lstStyle/>
                    <a:p>
                      <a:pPr algn="ctr">
                        <a:lnSpc>
                          <a:spcPts val="1200"/>
                        </a:lnSpc>
                      </a:pPr>
                      <a:r>
                        <a:rPr kumimoji="1" lang="en-US" altLang="ja-JP" sz="1200" b="1" baseline="0" dirty="0">
                          <a:solidFill>
                            <a:schemeClr val="bg1"/>
                          </a:solidFill>
                          <a:latin typeface="Meiryo UI" panose="020B0604030504040204" pitchFamily="50" charset="-128"/>
                          <a:ea typeface="Meiryo UI" panose="020B0604030504040204" pitchFamily="50" charset="-128"/>
                        </a:rPr>
                        <a:t>12</a:t>
                      </a:r>
                      <a:r>
                        <a:rPr kumimoji="1" lang="ja-JP" altLang="en-US" sz="1200" b="1" baseline="0" dirty="0">
                          <a:solidFill>
                            <a:schemeClr val="bg1"/>
                          </a:solidFill>
                          <a:latin typeface="Meiryo UI" panose="020B0604030504040204" pitchFamily="50" charset="-128"/>
                          <a:ea typeface="Meiryo UI" panose="020B0604030504040204" pitchFamily="50" charset="-128"/>
                        </a:rPr>
                        <a:t>月</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chemeClr val="tx1">
                          <a:lumMod val="50000"/>
                          <a:lumOff val="50000"/>
                        </a:scheme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hMerge="1">
                  <a:txBody>
                    <a:bodyPr/>
                    <a:lstStyle/>
                    <a:p>
                      <a:pPr algn="ctr">
                        <a:lnSpc>
                          <a:spcPts val="1200"/>
                        </a:lnSpc>
                      </a:pPr>
                      <a:endParaRPr kumimoji="1" lang="ja-JP" altLang="en-US" sz="12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000"/>
                  </a:ext>
                </a:extLst>
              </a:tr>
              <a:tr h="220728">
                <a:tc vMerge="1">
                  <a:txBody>
                    <a:bodyPr/>
                    <a:lstStyle/>
                    <a:p>
                      <a:pPr algn="ctr">
                        <a:lnSpc>
                          <a:spcPts val="1200"/>
                        </a:lnSpc>
                      </a:pPr>
                      <a:endParaRPr kumimoji="1" lang="ja-JP" altLang="en-US" sz="1000" b="0" baseline="0" dirty="0">
                        <a:solidFill>
                          <a:schemeClr val="tx1"/>
                        </a:solidFill>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上</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中</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tc>
                  <a:txBody>
                    <a:bodyPr/>
                    <a:lstStyle/>
                    <a:p>
                      <a:pPr algn="ctr">
                        <a:lnSpc>
                          <a:spcPts val="1200"/>
                        </a:lnSpc>
                      </a:pPr>
                      <a:r>
                        <a:rPr kumimoji="1" lang="ja-JP" altLang="en-US" sz="1000" b="0" baseline="0" dirty="0">
                          <a:solidFill>
                            <a:schemeClr val="tx1"/>
                          </a:solidFill>
                          <a:latin typeface="Meiryo UI" panose="020B0604030504040204" pitchFamily="50" charset="-128"/>
                          <a:ea typeface="Meiryo UI" panose="020B0604030504040204" pitchFamily="50" charset="-128"/>
                        </a:rPr>
                        <a:t>下</a:t>
                      </a: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85000"/>
                        <a:alpha val="29000"/>
                      </a:schemeClr>
                    </a:solidFill>
                  </a:tcPr>
                </a:tc>
                <a:extLst>
                  <a:ext uri="{0D108BD9-81ED-4DB2-BD59-A6C34878D82A}">
                    <a16:rowId xmlns:a16="http://schemas.microsoft.com/office/drawing/2014/main" val="73712952"/>
                  </a:ext>
                </a:extLst>
              </a:tr>
              <a:tr h="778049">
                <a:tc>
                  <a:txBody>
                    <a:bodyPr/>
                    <a:lstStyle/>
                    <a:p>
                      <a:pPr algn="ctr"/>
                      <a:r>
                        <a:rPr kumimoji="1" lang="ja-JP" altLang="en-US" sz="1200" b="1" baseline="0" dirty="0">
                          <a:solidFill>
                            <a:schemeClr val="bg1"/>
                          </a:solidFill>
                          <a:latin typeface="Meiryo UI" panose="020B0604030504040204" pitchFamily="50" charset="-128"/>
                          <a:ea typeface="Meiryo UI" panose="020B0604030504040204" pitchFamily="50" charset="-128"/>
                        </a:rPr>
                        <a:t>戦略</a:t>
                      </a:r>
                      <a:endParaRPr kumimoji="1" lang="en-US" altLang="ja-JP" sz="1200" b="1" baseline="0" dirty="0">
                        <a:solidFill>
                          <a:schemeClr val="bg1"/>
                        </a:solidFill>
                        <a:latin typeface="Meiryo UI" panose="020B0604030504040204" pitchFamily="50" charset="-128"/>
                        <a:ea typeface="Meiryo UI" panose="020B0604030504040204" pitchFamily="50" charset="-128"/>
                      </a:endParaRPr>
                    </a:p>
                    <a:p>
                      <a:pPr algn="ctr"/>
                      <a:r>
                        <a:rPr kumimoji="1" lang="ja-JP" altLang="en-US" sz="1200" b="1" baseline="0" dirty="0">
                          <a:solidFill>
                            <a:schemeClr val="bg1"/>
                          </a:solidFill>
                          <a:latin typeface="Meiryo UI" panose="020B0604030504040204" pitchFamily="50" charset="-128"/>
                          <a:ea typeface="Meiryo UI" panose="020B0604030504040204" pitchFamily="50" charset="-128"/>
                        </a:rPr>
                        <a:t>策定</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a:defRPr>
                      </a:lvl1pPr>
                      <a:lvl2pPr marL="457200" algn="l" defTabSz="914400" rtl="0" eaLnBrk="1" latinLnBrk="0" hangingPunct="1">
                        <a:defRPr kumimoji="1" sz="1800" kern="1200">
                          <a:solidFill>
                            <a:schemeClr val="tx1"/>
                          </a:solidFill>
                          <a:latin typeface="Calibri"/>
                        </a:defRPr>
                      </a:lvl2pPr>
                      <a:lvl3pPr marL="914400" algn="l" defTabSz="914400" rtl="0" eaLnBrk="1" latinLnBrk="0" hangingPunct="1">
                        <a:defRPr kumimoji="1" sz="1800" kern="1200">
                          <a:solidFill>
                            <a:schemeClr val="tx1"/>
                          </a:solidFill>
                          <a:latin typeface="Calibri"/>
                        </a:defRPr>
                      </a:lvl3pPr>
                      <a:lvl4pPr marL="1371600" algn="l" defTabSz="914400" rtl="0" eaLnBrk="1" latinLnBrk="0" hangingPunct="1">
                        <a:defRPr kumimoji="1" sz="1800" kern="1200">
                          <a:solidFill>
                            <a:schemeClr val="tx1"/>
                          </a:solidFill>
                          <a:latin typeface="Calibri"/>
                        </a:defRPr>
                      </a:lvl4pPr>
                      <a:lvl5pPr marL="1828800" algn="l" defTabSz="914400" rtl="0" eaLnBrk="1" latinLnBrk="0" hangingPunct="1">
                        <a:defRPr kumimoji="1" sz="1800" kern="1200">
                          <a:solidFill>
                            <a:schemeClr val="tx1"/>
                          </a:solidFill>
                          <a:latin typeface="Calibri"/>
                        </a:defRPr>
                      </a:lvl5pPr>
                      <a:lvl6pPr marL="2286000" algn="l" defTabSz="914400" rtl="0" eaLnBrk="1" latinLnBrk="0" hangingPunct="1">
                        <a:defRPr kumimoji="1" sz="1800" kern="1200">
                          <a:solidFill>
                            <a:schemeClr val="tx1"/>
                          </a:solidFill>
                          <a:latin typeface="Calibri"/>
                        </a:defRPr>
                      </a:lvl6pPr>
                      <a:lvl7pPr marL="2743200" algn="l" defTabSz="914400" rtl="0" eaLnBrk="1" latinLnBrk="0" hangingPunct="1">
                        <a:defRPr kumimoji="1" sz="1800" kern="1200">
                          <a:solidFill>
                            <a:schemeClr val="tx1"/>
                          </a:solidFill>
                          <a:latin typeface="Calibri"/>
                        </a:defRPr>
                      </a:lvl7pPr>
                      <a:lvl8pPr marL="3200400" algn="l" defTabSz="914400" rtl="0" eaLnBrk="1" latinLnBrk="0" hangingPunct="1">
                        <a:defRPr kumimoji="1" sz="1800" kern="1200">
                          <a:solidFill>
                            <a:schemeClr val="tx1"/>
                          </a:solidFill>
                          <a:latin typeface="Calibri"/>
                        </a:defRPr>
                      </a:lvl8pPr>
                      <a:lvl9pPr marL="3657600" algn="l" defTabSz="914400" rtl="0" eaLnBrk="1" latinLnBrk="0" hangingPunct="1">
                        <a:defRPr kumimoji="1" sz="1800" kern="1200">
                          <a:solidFill>
                            <a:schemeClr val="tx1"/>
                          </a:solidFill>
                          <a:latin typeface="Calibri"/>
                        </a:defRPr>
                      </a:lvl9p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778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募集</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6014887"/>
                  </a:ext>
                </a:extLst>
              </a:tr>
              <a:tr h="778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選考</a:t>
                      </a:r>
                      <a:endParaRPr kumimoji="1" lang="en-US" altLang="ja-JP" sz="1200" b="1" baseline="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採用</a:t>
                      </a:r>
                      <a:endParaRPr kumimoji="1" lang="en-US" altLang="ja-JP" sz="1200" b="1" baseline="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baseline="0" dirty="0">
                          <a:solidFill>
                            <a:schemeClr val="bg1"/>
                          </a:solidFill>
                          <a:latin typeface="Meiryo UI" panose="020B0604030504040204" pitchFamily="50" charset="-128"/>
                          <a:ea typeface="Meiryo UI" panose="020B0604030504040204" pitchFamily="50" charset="-128"/>
                        </a:rPr>
                        <a:t>定着</a:t>
                      </a: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47082847"/>
                  </a:ext>
                </a:extLst>
              </a:tr>
              <a:tr h="778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50479820"/>
                  </a:ext>
                </a:extLst>
              </a:tr>
              <a:tr h="778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117365"/>
                  </a:ext>
                </a:extLst>
              </a:tr>
              <a:tr h="77804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200" b="1" baseline="0" dirty="0">
                        <a:solidFill>
                          <a:schemeClr val="bg1"/>
                        </a:solidFill>
                        <a:latin typeface="Meiryo UI" panose="020B0604030504040204" pitchFamily="50" charset="-128"/>
                        <a:ea typeface="Meiryo UI" panose="020B0604030504040204" pitchFamily="50" charset="-128"/>
                      </a:endParaRPr>
                    </a:p>
                  </a:txBody>
                  <a:tcPr marL="91442" marR="91442" marT="45716" marB="45716" anchor="ctr">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000" baseline="0" dirty="0">
                        <a:latin typeface="Meiryo UI" panose="020B0604030504040204" pitchFamily="50" charset="-128"/>
                        <a:ea typeface="Meiryo UI" panose="020B0604030504040204" pitchFamily="50" charset="-128"/>
                      </a:endParaRPr>
                    </a:p>
                  </a:txBody>
                  <a:tcPr marL="91442" marR="91442" marT="45716" marB="45716">
                    <a:lnL w="12700" cap="flat" cmpd="sng" algn="ctr">
                      <a:solidFill>
                        <a:srgbClr val="FFFFFF">
                          <a:lumMod val="50000"/>
                        </a:srgbClr>
                      </a:solidFill>
                      <a:prstDash val="solid"/>
                      <a:round/>
                      <a:headEnd type="none" w="med" len="med"/>
                      <a:tailEnd type="none" w="med" len="med"/>
                    </a:lnL>
                    <a:lnR w="12700" cap="flat" cmpd="sng" algn="ctr">
                      <a:solidFill>
                        <a:srgbClr val="FFFFFF">
                          <a:lumMod val="50000"/>
                        </a:srgbClr>
                      </a:solidFill>
                      <a:prstDash val="solid"/>
                      <a:round/>
                      <a:headEnd type="none" w="med" len="med"/>
                      <a:tailEnd type="none" w="med" len="med"/>
                    </a:lnR>
                    <a:lnT w="12700" cap="flat" cmpd="sng" algn="ctr">
                      <a:solidFill>
                        <a:srgbClr val="FFFFFF">
                          <a:lumMod val="50000"/>
                        </a:srgb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63141373"/>
                  </a:ext>
                </a:extLst>
              </a:tr>
            </a:tbl>
          </a:graphicData>
        </a:graphic>
      </p:graphicFrame>
      <p:sp>
        <p:nvSpPr>
          <p:cNvPr id="7" name="テキスト ボックス 6">
            <a:extLst>
              <a:ext uri="{FF2B5EF4-FFF2-40B4-BE49-F238E27FC236}">
                <a16:creationId xmlns:a16="http://schemas.microsoft.com/office/drawing/2014/main" id="{23FF3E24-1C24-4E32-881D-A056F7E5AF79}"/>
              </a:ext>
            </a:extLst>
          </p:cNvPr>
          <p:cNvSpPr txBox="1"/>
          <p:nvPr/>
        </p:nvSpPr>
        <p:spPr>
          <a:xfrm>
            <a:off x="1316606" y="4871955"/>
            <a:ext cx="8198869" cy="523220"/>
          </a:xfrm>
          <a:prstGeom prst="rect">
            <a:avLst/>
          </a:prstGeom>
          <a:solidFill>
            <a:schemeClr val="bg1"/>
          </a:solidFill>
          <a:ln>
            <a:solidFill>
              <a:srgbClr val="FF0000"/>
            </a:solidFill>
          </a:ln>
        </p:spPr>
        <p:txBody>
          <a:bodyPr wrap="square" rtlCol="0">
            <a:spAutoFit/>
          </a:bodyPr>
          <a:lstStyle/>
          <a:p>
            <a:r>
              <a:rPr kumimoji="1" lang="ja-JP" altLang="en-US" sz="1400" dirty="0">
                <a:solidFill>
                  <a:srgbClr val="FF0000"/>
                </a:solidFill>
                <a:latin typeface="Meiryo UI" panose="020B0604030504040204" pitchFamily="50" charset="-128"/>
                <a:ea typeface="Meiryo UI" panose="020B0604030504040204" pitchFamily="50" charset="-128"/>
              </a:rPr>
              <a:t>・上記はイメージです。申請に当たっては全体計画に記載した内容に係る詳細な実施スケジュールを記載してください。</a:t>
            </a: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・詳細な資料作成に</a:t>
            </a:r>
            <a:r>
              <a:rPr kumimoji="1" lang="ja-JP" altLang="en-US" sz="1400">
                <a:solidFill>
                  <a:srgbClr val="FF0000"/>
                </a:solidFill>
                <a:latin typeface="Meiryo UI" panose="020B0604030504040204" pitchFamily="50" charset="-128"/>
                <a:ea typeface="Meiryo UI" panose="020B0604030504040204" pitchFamily="50" charset="-128"/>
              </a:rPr>
              <a:t>当たって、本フォーマットの変更</a:t>
            </a:r>
            <a:r>
              <a:rPr kumimoji="1" lang="ja-JP" altLang="en-US" sz="1400" dirty="0">
                <a:solidFill>
                  <a:srgbClr val="FF0000"/>
                </a:solidFill>
                <a:latin typeface="Meiryo UI" panose="020B0604030504040204" pitchFamily="50" charset="-128"/>
                <a:ea typeface="Meiryo UI" panose="020B0604030504040204" pitchFamily="50" charset="-128"/>
              </a:rPr>
              <a:t>が必要な場合</a:t>
            </a:r>
            <a:r>
              <a:rPr kumimoji="1" lang="ja-JP" altLang="en-US" sz="1400">
                <a:solidFill>
                  <a:srgbClr val="FF0000"/>
                </a:solidFill>
                <a:latin typeface="Meiryo UI" panose="020B0604030504040204" pitchFamily="50" charset="-128"/>
                <a:ea typeface="Meiryo UI" panose="020B0604030504040204" pitchFamily="50" charset="-128"/>
              </a:rPr>
              <a:t>は、任意に変更していただいても構いません</a:t>
            </a:r>
            <a:r>
              <a:rPr kumimoji="1" lang="ja-JP" altLang="en-US" sz="1400" dirty="0">
                <a:solidFill>
                  <a:srgbClr val="FF0000"/>
                </a:solidFill>
                <a:latin typeface="Meiryo UI" panose="020B0604030504040204" pitchFamily="50" charset="-128"/>
                <a:ea typeface="Meiryo UI" panose="020B0604030504040204" pitchFamily="50" charset="-128"/>
              </a:rPr>
              <a:t>。</a:t>
            </a:r>
            <a:endParaRPr kumimoji="1" lang="en-US" altLang="ja-JP" sz="1400" dirty="0">
              <a:solidFill>
                <a:srgbClr val="FF0000"/>
              </a:solidFill>
              <a:latin typeface="Meiryo UI" panose="020B0604030504040204" pitchFamily="50" charset="-128"/>
              <a:ea typeface="Meiryo UI" panose="020B0604030504040204" pitchFamily="50" charset="-128"/>
            </a:endParaRPr>
          </a:p>
        </p:txBody>
      </p:sp>
      <p:sp>
        <p:nvSpPr>
          <p:cNvPr id="9" name="右矢印 72">
            <a:extLst>
              <a:ext uri="{FF2B5EF4-FFF2-40B4-BE49-F238E27FC236}">
                <a16:creationId xmlns:a16="http://schemas.microsoft.com/office/drawing/2014/main" id="{810B489A-A672-464C-A7EE-E0A4ADA6676F}"/>
              </a:ext>
            </a:extLst>
          </p:cNvPr>
          <p:cNvSpPr>
            <a:spLocks noChangeArrowheads="1"/>
          </p:cNvSpPr>
          <p:nvPr/>
        </p:nvSpPr>
        <p:spPr bwMode="auto">
          <a:xfrm>
            <a:off x="1109844" y="1738881"/>
            <a:ext cx="552269" cy="323751"/>
          </a:xfrm>
          <a:prstGeom prst="rightArrow">
            <a:avLst>
              <a:gd name="adj1" fmla="val 71028"/>
              <a:gd name="adj2" fmla="val 50099"/>
            </a:avLst>
          </a:prstGeom>
          <a:solidFill>
            <a:srgbClr val="FFDDFF"/>
          </a:solidFill>
          <a:ln w="12700" algn="ctr">
            <a:solidFill>
              <a:srgbClr val="FF99FF"/>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sz="900" dirty="0">
                <a:latin typeface="Meiryo UI" panose="020B0604030504040204" pitchFamily="50" charset="-128"/>
                <a:ea typeface="Meiryo UI" panose="020B0604030504040204" pitchFamily="50" charset="-128"/>
              </a:rPr>
              <a:t>キックオフ</a:t>
            </a:r>
            <a:endParaRPr lang="en-US" altLang="ja-JP" sz="900" dirty="0">
              <a:latin typeface="Meiryo UI" panose="020B0604030504040204" pitchFamily="50" charset="-128"/>
              <a:ea typeface="Meiryo UI" panose="020B0604030504040204" pitchFamily="50" charset="-128"/>
            </a:endParaRPr>
          </a:p>
        </p:txBody>
      </p:sp>
      <p:sp>
        <p:nvSpPr>
          <p:cNvPr id="11" name="右矢印 63">
            <a:extLst>
              <a:ext uri="{FF2B5EF4-FFF2-40B4-BE49-F238E27FC236}">
                <a16:creationId xmlns:a16="http://schemas.microsoft.com/office/drawing/2014/main" id="{1DC04AC8-14B2-44FB-993D-3D707C6FC22A}"/>
              </a:ext>
            </a:extLst>
          </p:cNvPr>
          <p:cNvSpPr>
            <a:spLocks noChangeArrowheads="1"/>
          </p:cNvSpPr>
          <p:nvPr/>
        </p:nvSpPr>
        <p:spPr bwMode="auto">
          <a:xfrm>
            <a:off x="1730942" y="2111674"/>
            <a:ext cx="1045595" cy="288925"/>
          </a:xfrm>
          <a:prstGeom prst="rightArrow">
            <a:avLst>
              <a:gd name="adj1" fmla="val 69565"/>
              <a:gd name="adj2" fmla="val 54339"/>
            </a:avLst>
          </a:prstGeom>
          <a:solidFill>
            <a:schemeClr val="accent4">
              <a:lumMod val="20000"/>
              <a:lumOff val="80000"/>
            </a:schemeClr>
          </a:solidFill>
          <a:ln w="12700" algn="ctr">
            <a:solidFill>
              <a:schemeClr val="accent4"/>
            </a:solidFill>
            <a:round/>
            <a:headEnd/>
            <a:tailEnd/>
          </a:ln>
        </p:spPr>
        <p:txBody>
          <a:bodyPr wrap="none" lIns="252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dirty="0">
                <a:latin typeface="Meiryo UI" panose="020B0604030504040204" pitchFamily="50" charset="-128"/>
                <a:ea typeface="Meiryo UI" panose="020B0604030504040204" pitchFamily="50" charset="-128"/>
              </a:rPr>
              <a:t>採用課題の深堀り</a:t>
            </a:r>
            <a:endParaRPr lang="en-US" altLang="ja-JP" dirty="0">
              <a:latin typeface="Meiryo UI" panose="020B0604030504040204" pitchFamily="50" charset="-128"/>
              <a:ea typeface="Meiryo UI" panose="020B0604030504040204" pitchFamily="50" charset="-128"/>
            </a:endParaRPr>
          </a:p>
        </p:txBody>
      </p:sp>
      <p:sp>
        <p:nvSpPr>
          <p:cNvPr id="12" name="右矢印 73">
            <a:extLst>
              <a:ext uri="{FF2B5EF4-FFF2-40B4-BE49-F238E27FC236}">
                <a16:creationId xmlns:a16="http://schemas.microsoft.com/office/drawing/2014/main" id="{569FFB51-D30B-4617-887D-AAA8806E8141}"/>
              </a:ext>
            </a:extLst>
          </p:cNvPr>
          <p:cNvSpPr>
            <a:spLocks noChangeArrowheads="1"/>
          </p:cNvSpPr>
          <p:nvPr/>
        </p:nvSpPr>
        <p:spPr bwMode="auto">
          <a:xfrm>
            <a:off x="3541316" y="2624680"/>
            <a:ext cx="5529568" cy="288000"/>
          </a:xfrm>
          <a:prstGeom prst="rightArrow">
            <a:avLst>
              <a:gd name="adj1" fmla="val 69565"/>
              <a:gd name="adj2" fmla="val 49707"/>
            </a:avLst>
          </a:prstGeom>
          <a:solidFill>
            <a:schemeClr val="accent2">
              <a:lumMod val="20000"/>
              <a:lumOff val="80000"/>
            </a:schemeClr>
          </a:solidFill>
          <a:ln w="12700" algn="ctr">
            <a:solidFill>
              <a:schemeClr val="accent2">
                <a:lumMod val="60000"/>
                <a:lumOff val="40000"/>
              </a:schemeClr>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dirty="0">
                <a:latin typeface="Meiryo UI" panose="020B0604030504040204" pitchFamily="50" charset="-128"/>
                <a:ea typeface="Meiryo UI" panose="020B0604030504040204" pitchFamily="50" charset="-128"/>
              </a:rPr>
              <a:t>求人広告の掲載期間</a:t>
            </a:r>
            <a:endParaRPr lang="en-US" altLang="ja-JP" dirty="0">
              <a:latin typeface="Meiryo UI" panose="020B0604030504040204" pitchFamily="50" charset="-128"/>
              <a:ea typeface="Meiryo UI" panose="020B0604030504040204" pitchFamily="50" charset="-128"/>
            </a:endParaRPr>
          </a:p>
        </p:txBody>
      </p:sp>
      <p:sp>
        <p:nvSpPr>
          <p:cNvPr id="13" name="右矢印 77">
            <a:extLst>
              <a:ext uri="{FF2B5EF4-FFF2-40B4-BE49-F238E27FC236}">
                <a16:creationId xmlns:a16="http://schemas.microsoft.com/office/drawing/2014/main" id="{D226F267-63BB-48EF-B224-7516032E355B}"/>
              </a:ext>
            </a:extLst>
          </p:cNvPr>
          <p:cNvSpPr>
            <a:spLocks noChangeArrowheads="1"/>
          </p:cNvSpPr>
          <p:nvPr/>
        </p:nvSpPr>
        <p:spPr bwMode="auto">
          <a:xfrm>
            <a:off x="8620721" y="2046343"/>
            <a:ext cx="1045016" cy="288925"/>
          </a:xfrm>
          <a:prstGeom prst="rightArrow">
            <a:avLst>
              <a:gd name="adj1" fmla="val 69565"/>
              <a:gd name="adj2" fmla="val 50067"/>
            </a:avLst>
          </a:prstGeom>
          <a:solidFill>
            <a:srgbClr val="E8FFD1"/>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defRPr/>
            </a:pPr>
            <a:r>
              <a:rPr lang="ja-JP" altLang="en-US" dirty="0">
                <a:latin typeface="Meiryo UI" panose="020B0604030504040204" pitchFamily="50" charset="-128"/>
                <a:ea typeface="Meiryo UI" panose="020B0604030504040204" pitchFamily="50" charset="-128"/>
              </a:rPr>
              <a:t>効果検証</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最終</a:t>
            </a:r>
            <a:r>
              <a:rPr lang="en-US" altLang="ja-JP" dirty="0">
                <a:latin typeface="Meiryo UI" panose="020B0604030504040204" pitchFamily="50" charset="-128"/>
                <a:ea typeface="Meiryo UI" panose="020B0604030504040204" pitchFamily="50" charset="-128"/>
              </a:rPr>
              <a:t>)</a:t>
            </a:r>
          </a:p>
        </p:txBody>
      </p:sp>
      <p:sp>
        <p:nvSpPr>
          <p:cNvPr id="14" name="正方形/長方形 1">
            <a:extLst>
              <a:ext uri="{FF2B5EF4-FFF2-40B4-BE49-F238E27FC236}">
                <a16:creationId xmlns:a16="http://schemas.microsoft.com/office/drawing/2014/main" id="{63D67530-94B1-4882-97A0-F336019D2AE7}"/>
              </a:ext>
            </a:extLst>
          </p:cNvPr>
          <p:cNvSpPr>
            <a:spLocks noChangeArrowheads="1"/>
          </p:cNvSpPr>
          <p:nvPr/>
        </p:nvSpPr>
        <p:spPr bwMode="auto">
          <a:xfrm>
            <a:off x="4831763" y="2335268"/>
            <a:ext cx="431800" cy="277103"/>
          </a:xfrm>
          <a:prstGeom prst="rect">
            <a:avLst/>
          </a:prstGeom>
          <a:solidFill>
            <a:srgbClr val="EAFFD5"/>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dirty="0">
                <a:latin typeface="Meiryo UI" panose="020B0604030504040204" pitchFamily="50" charset="-128"/>
                <a:ea typeface="Meiryo UI" panose="020B0604030504040204" pitchFamily="50" charset="-128"/>
              </a:rPr>
              <a:t>研修①</a:t>
            </a:r>
            <a:endParaRPr lang="en-US" altLang="ja-JP" dirty="0">
              <a:latin typeface="Meiryo UI" panose="020B0604030504040204" pitchFamily="50" charset="-128"/>
              <a:ea typeface="Meiryo UI" panose="020B0604030504040204" pitchFamily="50" charset="-128"/>
            </a:endParaRPr>
          </a:p>
        </p:txBody>
      </p:sp>
      <p:sp>
        <p:nvSpPr>
          <p:cNvPr id="15" name="正方形/長方形 1">
            <a:extLst>
              <a:ext uri="{FF2B5EF4-FFF2-40B4-BE49-F238E27FC236}">
                <a16:creationId xmlns:a16="http://schemas.microsoft.com/office/drawing/2014/main" id="{3FDCE2CA-0CD4-49B4-A789-A5218946E6D5}"/>
              </a:ext>
            </a:extLst>
          </p:cNvPr>
          <p:cNvSpPr>
            <a:spLocks noChangeArrowheads="1"/>
          </p:cNvSpPr>
          <p:nvPr/>
        </p:nvSpPr>
        <p:spPr bwMode="auto">
          <a:xfrm>
            <a:off x="5997892" y="2338226"/>
            <a:ext cx="431800" cy="277103"/>
          </a:xfrm>
          <a:prstGeom prst="rect">
            <a:avLst/>
          </a:prstGeom>
          <a:solidFill>
            <a:srgbClr val="EAFFD5"/>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dirty="0">
                <a:latin typeface="Meiryo UI" panose="020B0604030504040204" pitchFamily="50" charset="-128"/>
                <a:ea typeface="Meiryo UI" panose="020B0604030504040204" pitchFamily="50" charset="-128"/>
              </a:rPr>
              <a:t>研修②</a:t>
            </a:r>
            <a:endParaRPr lang="en-US" altLang="ja-JP" dirty="0">
              <a:latin typeface="Meiryo UI" panose="020B0604030504040204" pitchFamily="50" charset="-128"/>
              <a:ea typeface="Meiryo UI" panose="020B0604030504040204" pitchFamily="50" charset="-128"/>
            </a:endParaRPr>
          </a:p>
        </p:txBody>
      </p:sp>
      <p:sp>
        <p:nvSpPr>
          <p:cNvPr id="17" name="正方形/長方形 1">
            <a:extLst>
              <a:ext uri="{FF2B5EF4-FFF2-40B4-BE49-F238E27FC236}">
                <a16:creationId xmlns:a16="http://schemas.microsoft.com/office/drawing/2014/main" id="{34BA814B-DDC5-4B6C-8E9C-9800812D5D68}"/>
              </a:ext>
            </a:extLst>
          </p:cNvPr>
          <p:cNvSpPr>
            <a:spLocks noChangeArrowheads="1"/>
          </p:cNvSpPr>
          <p:nvPr/>
        </p:nvSpPr>
        <p:spPr bwMode="auto">
          <a:xfrm>
            <a:off x="7737277" y="2340427"/>
            <a:ext cx="431800" cy="277103"/>
          </a:xfrm>
          <a:prstGeom prst="rect">
            <a:avLst/>
          </a:prstGeom>
          <a:solidFill>
            <a:srgbClr val="EAFFD5"/>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dirty="0">
                <a:latin typeface="Meiryo UI" panose="020B0604030504040204" pitchFamily="50" charset="-128"/>
                <a:ea typeface="Meiryo UI" panose="020B0604030504040204" pitchFamily="50" charset="-128"/>
              </a:rPr>
              <a:t>研修③</a:t>
            </a:r>
            <a:endParaRPr lang="en-US" altLang="ja-JP" dirty="0">
              <a:latin typeface="Meiryo UI" panose="020B0604030504040204" pitchFamily="50" charset="-128"/>
              <a:ea typeface="Meiryo UI" panose="020B0604030504040204" pitchFamily="50" charset="-128"/>
            </a:endParaRPr>
          </a:p>
        </p:txBody>
      </p:sp>
      <p:sp>
        <p:nvSpPr>
          <p:cNvPr id="21" name="右矢印 73">
            <a:extLst>
              <a:ext uri="{FF2B5EF4-FFF2-40B4-BE49-F238E27FC236}">
                <a16:creationId xmlns:a16="http://schemas.microsoft.com/office/drawing/2014/main" id="{3DDB2282-4B95-4A7F-9A1F-3D1F05A9885F}"/>
              </a:ext>
            </a:extLst>
          </p:cNvPr>
          <p:cNvSpPr>
            <a:spLocks noChangeArrowheads="1"/>
          </p:cNvSpPr>
          <p:nvPr/>
        </p:nvSpPr>
        <p:spPr bwMode="auto">
          <a:xfrm>
            <a:off x="2182023" y="2811806"/>
            <a:ext cx="854665" cy="298081"/>
          </a:xfrm>
          <a:prstGeom prst="rightArrow">
            <a:avLst>
              <a:gd name="adj1" fmla="val 69565"/>
              <a:gd name="adj2" fmla="val 49707"/>
            </a:avLst>
          </a:prstGeom>
          <a:solidFill>
            <a:srgbClr val="EDEDED"/>
          </a:solidFill>
          <a:ln w="12700" algn="ctr">
            <a:solidFill>
              <a:srgbClr val="C9C9C9"/>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dirty="0">
                <a:solidFill>
                  <a:schemeClr val="tx1"/>
                </a:solidFill>
                <a:latin typeface="Meiryo UI" panose="020B0604030504040204" pitchFamily="50" charset="-128"/>
                <a:ea typeface="Meiryo UI" panose="020B0604030504040204" pitchFamily="50" charset="-128"/>
              </a:rPr>
              <a:t>参加者募集</a:t>
            </a:r>
            <a:endParaRPr lang="en-US" altLang="ja-JP" dirty="0">
              <a:solidFill>
                <a:schemeClr val="tx1"/>
              </a:solidFill>
              <a:latin typeface="Meiryo UI" panose="020B0604030504040204" pitchFamily="50" charset="-128"/>
              <a:ea typeface="Meiryo UI" panose="020B0604030504040204" pitchFamily="50" charset="-128"/>
            </a:endParaRPr>
          </a:p>
        </p:txBody>
      </p:sp>
      <p:sp>
        <p:nvSpPr>
          <p:cNvPr id="22" name="右矢印 73">
            <a:extLst>
              <a:ext uri="{FF2B5EF4-FFF2-40B4-BE49-F238E27FC236}">
                <a16:creationId xmlns:a16="http://schemas.microsoft.com/office/drawing/2014/main" id="{91A383FE-9689-4CA5-97F6-3DD4D0ADE5E4}"/>
              </a:ext>
            </a:extLst>
          </p:cNvPr>
          <p:cNvSpPr>
            <a:spLocks noChangeArrowheads="1"/>
          </p:cNvSpPr>
          <p:nvPr/>
        </p:nvSpPr>
        <p:spPr bwMode="auto">
          <a:xfrm>
            <a:off x="3550578" y="2932750"/>
            <a:ext cx="5529568" cy="298081"/>
          </a:xfrm>
          <a:prstGeom prst="rightArrow">
            <a:avLst>
              <a:gd name="adj1" fmla="val 69565"/>
              <a:gd name="adj2" fmla="val 49707"/>
            </a:avLst>
          </a:prstGeom>
          <a:solidFill>
            <a:srgbClr val="FF6666"/>
          </a:solidFill>
          <a:ln w="12700" algn="ctr">
            <a:solidFill>
              <a:srgbClr val="FF000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en-US" altLang="ja-JP" b="1" dirty="0">
                <a:solidFill>
                  <a:schemeClr val="bg1"/>
                </a:solidFill>
                <a:latin typeface="Meiryo UI" panose="020B0604030504040204" pitchFamily="50" charset="-128"/>
                <a:ea typeface="Meiryo UI" panose="020B0604030504040204" pitchFamily="50" charset="-128"/>
              </a:rPr>
              <a:t>SNS</a:t>
            </a:r>
            <a:r>
              <a:rPr lang="ja-JP" altLang="en-US" b="1" dirty="0">
                <a:solidFill>
                  <a:schemeClr val="bg1"/>
                </a:solidFill>
                <a:latin typeface="Meiryo UI" panose="020B0604030504040204" pitchFamily="50" charset="-128"/>
                <a:ea typeface="Meiryo UI" panose="020B0604030504040204" pitchFamily="50" charset="-128"/>
              </a:rPr>
              <a:t>等による取組報告</a:t>
            </a:r>
            <a:r>
              <a:rPr lang="en-US" altLang="ja-JP" b="1" dirty="0">
                <a:solidFill>
                  <a:schemeClr val="bg1"/>
                </a:solidFill>
                <a:latin typeface="Meiryo UI" panose="020B0604030504040204" pitchFamily="50" charset="-128"/>
                <a:ea typeface="Meiryo UI" panose="020B0604030504040204" pitchFamily="50" charset="-128"/>
              </a:rPr>
              <a:t>(</a:t>
            </a:r>
            <a:r>
              <a:rPr lang="ja-JP" altLang="en-US" b="1" dirty="0">
                <a:solidFill>
                  <a:schemeClr val="bg1"/>
                </a:solidFill>
                <a:latin typeface="Meiryo UI" panose="020B0604030504040204" pitchFamily="50" charset="-128"/>
                <a:ea typeface="Meiryo UI" panose="020B0604030504040204" pitchFamily="50" charset="-128"/>
              </a:rPr>
              <a:t>週</a:t>
            </a:r>
            <a:r>
              <a:rPr lang="en-US" altLang="ja-JP" b="1" dirty="0">
                <a:solidFill>
                  <a:schemeClr val="bg1"/>
                </a:solidFill>
                <a:latin typeface="Meiryo UI" panose="020B0604030504040204" pitchFamily="50" charset="-128"/>
                <a:ea typeface="Meiryo UI" panose="020B0604030504040204" pitchFamily="50" charset="-128"/>
              </a:rPr>
              <a:t>1</a:t>
            </a:r>
            <a:r>
              <a:rPr lang="ja-JP" altLang="en-US" b="1" dirty="0">
                <a:solidFill>
                  <a:schemeClr val="bg1"/>
                </a:solidFill>
                <a:latin typeface="Meiryo UI" panose="020B0604030504040204" pitchFamily="50" charset="-128"/>
                <a:ea typeface="Meiryo UI" panose="020B0604030504040204" pitchFamily="50" charset="-128"/>
              </a:rPr>
              <a:t>回程度</a:t>
            </a:r>
            <a:r>
              <a:rPr lang="en-US" altLang="ja-JP" b="1" dirty="0">
                <a:solidFill>
                  <a:schemeClr val="bg1"/>
                </a:solidFill>
                <a:latin typeface="Meiryo UI" panose="020B0604030504040204" pitchFamily="50" charset="-128"/>
                <a:ea typeface="Meiryo UI" panose="020B0604030504040204" pitchFamily="50" charset="-128"/>
              </a:rPr>
              <a:t>)</a:t>
            </a:r>
          </a:p>
        </p:txBody>
      </p:sp>
      <p:sp>
        <p:nvSpPr>
          <p:cNvPr id="24" name="右矢印 77">
            <a:extLst>
              <a:ext uri="{FF2B5EF4-FFF2-40B4-BE49-F238E27FC236}">
                <a16:creationId xmlns:a16="http://schemas.microsoft.com/office/drawing/2014/main" id="{53D90C9E-0B60-4351-B1DE-A8748AE51C26}"/>
              </a:ext>
            </a:extLst>
          </p:cNvPr>
          <p:cNvSpPr>
            <a:spLocks noChangeArrowheads="1"/>
          </p:cNvSpPr>
          <p:nvPr/>
        </p:nvSpPr>
        <p:spPr bwMode="auto">
          <a:xfrm>
            <a:off x="3541316" y="2051066"/>
            <a:ext cx="5031184" cy="288925"/>
          </a:xfrm>
          <a:prstGeom prst="rightArrow">
            <a:avLst>
              <a:gd name="adj1" fmla="val 69565"/>
              <a:gd name="adj2" fmla="val 50067"/>
            </a:avLst>
          </a:prstGeom>
          <a:solidFill>
            <a:srgbClr val="E8FFD1"/>
          </a:solidFill>
          <a:ln w="12700" algn="ctr">
            <a:solidFill>
              <a:srgbClr val="92D050"/>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defRPr/>
            </a:pPr>
            <a:r>
              <a:rPr lang="ja-JP" altLang="en-US" dirty="0">
                <a:latin typeface="Meiryo UI" panose="020B0604030504040204" pitchFamily="50" charset="-128"/>
                <a:ea typeface="Meiryo UI" panose="020B0604030504040204" pitchFamily="50" charset="-128"/>
              </a:rPr>
              <a:t>取組のモニタリング・改善</a:t>
            </a:r>
            <a:endParaRPr lang="en-US" altLang="ja-JP" dirty="0">
              <a:latin typeface="Meiryo UI" panose="020B0604030504040204" pitchFamily="50" charset="-128"/>
              <a:ea typeface="Meiryo UI" panose="020B0604030504040204" pitchFamily="50" charset="-128"/>
            </a:endParaRPr>
          </a:p>
        </p:txBody>
      </p:sp>
      <p:sp>
        <p:nvSpPr>
          <p:cNvPr id="29" name="右矢印 63">
            <a:extLst>
              <a:ext uri="{FF2B5EF4-FFF2-40B4-BE49-F238E27FC236}">
                <a16:creationId xmlns:a16="http://schemas.microsoft.com/office/drawing/2014/main" id="{2932F49A-76F3-4799-97B0-0DB9C2CEB5A2}"/>
              </a:ext>
            </a:extLst>
          </p:cNvPr>
          <p:cNvSpPr>
            <a:spLocks noChangeArrowheads="1"/>
          </p:cNvSpPr>
          <p:nvPr/>
        </p:nvSpPr>
        <p:spPr bwMode="auto">
          <a:xfrm rot="1879848">
            <a:off x="2776056" y="2421143"/>
            <a:ext cx="1045595" cy="288925"/>
          </a:xfrm>
          <a:prstGeom prst="rightArrow">
            <a:avLst>
              <a:gd name="adj1" fmla="val 69565"/>
              <a:gd name="adj2" fmla="val 54339"/>
            </a:avLst>
          </a:prstGeom>
          <a:solidFill>
            <a:schemeClr val="accent4">
              <a:lumMod val="20000"/>
              <a:lumOff val="80000"/>
            </a:schemeClr>
          </a:solidFill>
          <a:ln w="12700" algn="ctr">
            <a:solidFill>
              <a:schemeClr val="accent4"/>
            </a:solidFill>
            <a:round/>
            <a:headEnd/>
            <a:tailEnd/>
          </a:ln>
        </p:spPr>
        <p:txBody>
          <a:bodyPr wrap="none" lIns="252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fontAlgn="base">
              <a:spcBef>
                <a:spcPct val="0"/>
              </a:spcBef>
              <a:spcAft>
                <a:spcPct val="0"/>
              </a:spcAft>
              <a:buClr>
                <a:srgbClr val="5A5A5A"/>
              </a:buClr>
              <a:buFont typeface="Wingdings" panose="05000000000000000000" pitchFamily="2" charset="2"/>
              <a:buNone/>
              <a:defRPr/>
            </a:pPr>
            <a:r>
              <a:rPr lang="ja-JP" altLang="en-US" dirty="0">
                <a:latin typeface="Meiryo UI" panose="020B0604030504040204" pitchFamily="50" charset="-128"/>
                <a:ea typeface="Meiryo UI" panose="020B0604030504040204" pitchFamily="50" charset="-128"/>
              </a:rPr>
              <a:t>求人の磨き上げ</a:t>
            </a:r>
            <a:endParaRPr lang="en-US" altLang="ja-JP" dirty="0">
              <a:latin typeface="Meiryo UI" panose="020B0604030504040204" pitchFamily="50" charset="-128"/>
              <a:ea typeface="Meiryo UI" panose="020B0604030504040204" pitchFamily="50" charset="-128"/>
            </a:endParaRPr>
          </a:p>
        </p:txBody>
      </p:sp>
      <p:sp>
        <p:nvSpPr>
          <p:cNvPr id="30" name="正方形/長方形 1">
            <a:extLst>
              <a:ext uri="{FF2B5EF4-FFF2-40B4-BE49-F238E27FC236}">
                <a16:creationId xmlns:a16="http://schemas.microsoft.com/office/drawing/2014/main" id="{EEC497C2-85CB-4A3C-AAA2-652AC4EC7DD1}"/>
              </a:ext>
            </a:extLst>
          </p:cNvPr>
          <p:cNvSpPr>
            <a:spLocks noChangeArrowheads="1"/>
          </p:cNvSpPr>
          <p:nvPr/>
        </p:nvSpPr>
        <p:spPr bwMode="auto">
          <a:xfrm>
            <a:off x="3981993" y="3477786"/>
            <a:ext cx="431800" cy="277103"/>
          </a:xfrm>
          <a:prstGeom prst="rect">
            <a:avLst/>
          </a:prstGeom>
          <a:solidFill>
            <a:schemeClr val="accent5">
              <a:lumMod val="20000"/>
              <a:lumOff val="80000"/>
            </a:schemeClr>
          </a:solidFill>
          <a:ln w="12700" algn="ctr">
            <a:solidFill>
              <a:schemeClr val="accent5"/>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dirty="0">
                <a:latin typeface="Meiryo UI" panose="020B0604030504040204" pitchFamily="50" charset="-128"/>
                <a:ea typeface="Meiryo UI" panose="020B0604030504040204" pitchFamily="50" charset="-128"/>
              </a:rPr>
              <a:t>研修①</a:t>
            </a:r>
            <a:endParaRPr lang="en-US" altLang="ja-JP" dirty="0">
              <a:latin typeface="Meiryo UI" panose="020B0604030504040204" pitchFamily="50" charset="-128"/>
              <a:ea typeface="Meiryo UI" panose="020B0604030504040204" pitchFamily="50" charset="-128"/>
            </a:endParaRPr>
          </a:p>
        </p:txBody>
      </p:sp>
      <p:sp>
        <p:nvSpPr>
          <p:cNvPr id="31" name="正方形/長方形 1">
            <a:extLst>
              <a:ext uri="{FF2B5EF4-FFF2-40B4-BE49-F238E27FC236}">
                <a16:creationId xmlns:a16="http://schemas.microsoft.com/office/drawing/2014/main" id="{9C0F3618-F456-42DC-AA2C-1431CBA30150}"/>
              </a:ext>
            </a:extLst>
          </p:cNvPr>
          <p:cNvSpPr>
            <a:spLocks noChangeArrowheads="1"/>
          </p:cNvSpPr>
          <p:nvPr/>
        </p:nvSpPr>
        <p:spPr bwMode="auto">
          <a:xfrm>
            <a:off x="4595625" y="3476049"/>
            <a:ext cx="431800" cy="277103"/>
          </a:xfrm>
          <a:prstGeom prst="rect">
            <a:avLst/>
          </a:prstGeom>
          <a:solidFill>
            <a:schemeClr val="accent5">
              <a:lumMod val="20000"/>
              <a:lumOff val="80000"/>
            </a:schemeClr>
          </a:solidFill>
          <a:ln w="12700" algn="ctr">
            <a:solidFill>
              <a:schemeClr val="accent5"/>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dirty="0">
                <a:latin typeface="Meiryo UI" panose="020B0604030504040204" pitchFamily="50" charset="-128"/>
                <a:ea typeface="Meiryo UI" panose="020B0604030504040204" pitchFamily="50" charset="-128"/>
              </a:rPr>
              <a:t>研修②</a:t>
            </a:r>
            <a:endParaRPr lang="en-US" altLang="ja-JP" dirty="0">
              <a:latin typeface="Meiryo UI" panose="020B0604030504040204" pitchFamily="50" charset="-128"/>
              <a:ea typeface="Meiryo UI" panose="020B0604030504040204" pitchFamily="50" charset="-128"/>
            </a:endParaRPr>
          </a:p>
        </p:txBody>
      </p:sp>
      <p:sp>
        <p:nvSpPr>
          <p:cNvPr id="32" name="正方形/長方形 1">
            <a:extLst>
              <a:ext uri="{FF2B5EF4-FFF2-40B4-BE49-F238E27FC236}">
                <a16:creationId xmlns:a16="http://schemas.microsoft.com/office/drawing/2014/main" id="{0A4F743C-94CE-4D5D-B703-37ADC2CC4264}"/>
              </a:ext>
            </a:extLst>
          </p:cNvPr>
          <p:cNvSpPr>
            <a:spLocks noChangeArrowheads="1"/>
          </p:cNvSpPr>
          <p:nvPr/>
        </p:nvSpPr>
        <p:spPr bwMode="auto">
          <a:xfrm>
            <a:off x="5147012" y="3473998"/>
            <a:ext cx="431800" cy="277103"/>
          </a:xfrm>
          <a:prstGeom prst="rect">
            <a:avLst/>
          </a:prstGeom>
          <a:solidFill>
            <a:schemeClr val="accent5">
              <a:lumMod val="20000"/>
              <a:lumOff val="80000"/>
            </a:schemeClr>
          </a:solidFill>
          <a:ln w="12700" algn="ctr">
            <a:solidFill>
              <a:schemeClr val="accent5"/>
            </a:solidFill>
            <a:round/>
            <a:headEnd/>
            <a:tailEnd/>
          </a:ln>
        </p:spPr>
        <p:txBody>
          <a:bodyPr wrap="none" lIns="18000" tIns="18000" rIns="18000" bIns="18000" anchor="ctr"/>
          <a:lstStyle>
            <a:lvl1pPr>
              <a:defRPr kumimoji="1" sz="1000">
                <a:solidFill>
                  <a:srgbClr val="000000"/>
                </a:solidFill>
                <a:latin typeface="Arial" panose="020B0604020202020204" pitchFamily="34" charset="0"/>
                <a:ea typeface="ＭＳ Ｐゴシック" panose="020B0600070205080204" pitchFamily="50" charset="-128"/>
              </a:defRPr>
            </a:lvl1pPr>
            <a:lvl2pPr marL="742950" indent="-285750">
              <a:defRPr kumimoji="1" sz="1000">
                <a:solidFill>
                  <a:srgbClr val="000000"/>
                </a:solidFill>
                <a:latin typeface="Arial" panose="020B0604020202020204" pitchFamily="34" charset="0"/>
                <a:ea typeface="ＭＳ Ｐゴシック" panose="020B0600070205080204" pitchFamily="50" charset="-128"/>
              </a:defRPr>
            </a:lvl2pPr>
            <a:lvl3pPr marL="1143000" indent="-228600">
              <a:defRPr kumimoji="1" sz="1000">
                <a:solidFill>
                  <a:srgbClr val="000000"/>
                </a:solidFill>
                <a:latin typeface="Arial" panose="020B0604020202020204" pitchFamily="34" charset="0"/>
                <a:ea typeface="ＭＳ Ｐゴシック" panose="020B0600070205080204" pitchFamily="50" charset="-128"/>
              </a:defRPr>
            </a:lvl3pPr>
            <a:lvl4pPr marL="1600200" indent="-228600">
              <a:defRPr kumimoji="1" sz="1000">
                <a:solidFill>
                  <a:srgbClr val="000000"/>
                </a:solidFill>
                <a:latin typeface="Arial" panose="020B0604020202020204" pitchFamily="34" charset="0"/>
                <a:ea typeface="ＭＳ Ｐゴシック" panose="020B0600070205080204" pitchFamily="50" charset="-128"/>
              </a:defRPr>
            </a:lvl4pPr>
            <a:lvl5pPr marL="2057400" indent="-228600">
              <a:defRPr kumimoji="1" sz="1000">
                <a:solidFill>
                  <a:srgbClr val="000000"/>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1000">
                <a:solidFill>
                  <a:srgbClr val="000000"/>
                </a:solidFill>
                <a:latin typeface="Arial" panose="020B0604020202020204" pitchFamily="34" charset="0"/>
                <a:ea typeface="ＭＳ Ｐゴシック" panose="020B0600070205080204" pitchFamily="50" charset="-128"/>
              </a:defRPr>
            </a:lvl9pPr>
          </a:lstStyle>
          <a:p>
            <a:pPr algn="ctr" defTabSz="914400" eaLnBrk="0" fontAlgn="base" hangingPunct="0">
              <a:spcBef>
                <a:spcPct val="0"/>
              </a:spcBef>
              <a:spcAft>
                <a:spcPct val="0"/>
              </a:spcAft>
              <a:defRPr/>
            </a:pPr>
            <a:r>
              <a:rPr lang="ja-JP" altLang="en-US" dirty="0">
                <a:latin typeface="Meiryo UI" panose="020B0604030504040204" pitchFamily="50" charset="-128"/>
                <a:ea typeface="Meiryo UI" panose="020B0604030504040204" pitchFamily="50" charset="-128"/>
              </a:rPr>
              <a:t>研修③</a:t>
            </a:r>
            <a:endParaRPr lang="en-US" altLang="ja-JP"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06995231"/>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249</TotalTime>
  <Words>146</Words>
  <PresentationFormat>A4 210 x 297 mm</PresentationFormat>
  <Paragraphs>47</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size="8" baseType="lpstr">
      <vt:lpstr>HGP創英角ｺﾞｼｯｸUB</vt:lpstr>
      <vt:lpstr>Meiryo UI</vt:lpstr>
      <vt:lpstr>游ゴシック</vt:lpstr>
      <vt:lpstr>Arial</vt:lpstr>
      <vt:lpstr>Calibri</vt:lpstr>
      <vt:lpstr>Wingdings</vt:lpstr>
      <vt:lpstr>Office 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2019-06-20T05:45:39Z</dcterms:created>
  <dcterms:modified xsi:type="dcterms:W3CDTF">2021-06-01T23:51:29Z</dcterms:modified>
</cp:coreProperties>
</file>