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9999"/>
    <a:srgbClr val="F08E97"/>
    <a:srgbClr val="FF7C80"/>
    <a:srgbClr val="FFCCCC"/>
    <a:srgbClr val="92D050"/>
    <a:srgbClr val="D0F2AD"/>
    <a:srgbClr val="C9C9C9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3" autoAdjust="0"/>
    <p:restoredTop sz="94638" autoAdjust="0"/>
  </p:normalViewPr>
  <p:slideViewPr>
    <p:cSldViewPr snapToGrid="0">
      <p:cViewPr varScale="1">
        <p:scale>
          <a:sx n="54" d="100"/>
          <a:sy n="54" d="100"/>
        </p:scale>
        <p:origin x="33" y="10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AB9446-1F31-41CB-9230-A23D81239B0E}" type="datetimeFigureOut">
              <a:rPr kumimoji="1" lang="ja-JP" altLang="en-US" smtClean="0"/>
              <a:t>2021/6/2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6739D-F380-4AC3-BA9A-08294B1407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016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59">
            <a:extLst>
              <a:ext uri="{FF2B5EF4-FFF2-40B4-BE49-F238E27FC236}">
                <a16:creationId xmlns:a16="http://schemas.microsoft.com/office/drawing/2014/main" id="{BA3C194C-9555-4B21-BD5B-992730BEB059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240266" y="453343"/>
            <a:ext cx="9425470" cy="0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ja-JP" altLang="en-US" sz="2405" dirty="0"/>
          </a:p>
        </p:txBody>
      </p:sp>
    </p:spTree>
    <p:extLst>
      <p:ext uri="{BB962C8B-B14F-4D97-AF65-F5344CB8AC3E}">
        <p14:creationId xmlns:p14="http://schemas.microsoft.com/office/powerpoint/2010/main" val="3096896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75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1">
            <a:extLst>
              <a:ext uri="{FF2B5EF4-FFF2-40B4-BE49-F238E27FC236}">
                <a16:creationId xmlns:a16="http://schemas.microsoft.com/office/drawing/2014/main" id="{2D1EDA80-343F-4B20-8978-9E878A3CF4D0}"/>
              </a:ext>
            </a:extLst>
          </p:cNvPr>
          <p:cNvSpPr txBox="1">
            <a:spLocks/>
          </p:cNvSpPr>
          <p:nvPr/>
        </p:nvSpPr>
        <p:spPr>
          <a:xfrm>
            <a:off x="138736" y="0"/>
            <a:ext cx="9203295" cy="4538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■コンソーシアム名：</a:t>
            </a: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47243370-4EBE-42E9-9D5F-8BA4FDC89D2E}"/>
              </a:ext>
            </a:extLst>
          </p:cNvPr>
          <p:cNvSpPr txBox="1">
            <a:spLocks/>
          </p:cNvSpPr>
          <p:nvPr/>
        </p:nvSpPr>
        <p:spPr>
          <a:xfrm>
            <a:off x="444309" y="489364"/>
            <a:ext cx="9303505" cy="3580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1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事業名称：</a:t>
            </a:r>
          </a:p>
        </p:txBody>
      </p:sp>
      <p:sp>
        <p:nvSpPr>
          <p:cNvPr id="10" name="テキスト プレースホルダー 2">
            <a:extLst>
              <a:ext uri="{FF2B5EF4-FFF2-40B4-BE49-F238E27FC236}">
                <a16:creationId xmlns:a16="http://schemas.microsoft.com/office/drawing/2014/main" id="{170ABE15-4FC7-41E9-BB62-6EF6BF12CB8C}"/>
              </a:ext>
            </a:extLst>
          </p:cNvPr>
          <p:cNvSpPr txBox="1">
            <a:spLocks/>
          </p:cNvSpPr>
          <p:nvPr/>
        </p:nvSpPr>
        <p:spPr>
          <a:xfrm>
            <a:off x="6900333" y="489364"/>
            <a:ext cx="2847481" cy="35808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交付申請額：</a:t>
            </a:r>
            <a:r>
              <a:rPr lang="ja-JP" altLang="en-US" u="sng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</a:t>
            </a: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34E377E-38DB-4CB5-AEF0-55FCE9A1D483}"/>
              </a:ext>
            </a:extLst>
          </p:cNvPr>
          <p:cNvSpPr txBox="1"/>
          <p:nvPr/>
        </p:nvSpPr>
        <p:spPr>
          <a:xfrm>
            <a:off x="242969" y="1252522"/>
            <a:ext cx="9300796" cy="54458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92F2E49-7033-4178-B0AB-BDBD39F1163A}"/>
              </a:ext>
            </a:extLst>
          </p:cNvPr>
          <p:cNvSpPr txBox="1"/>
          <p:nvPr/>
        </p:nvSpPr>
        <p:spPr>
          <a:xfrm>
            <a:off x="138736" y="942596"/>
            <a:ext cx="551155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事業目的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33D4170-1592-446B-9BEA-2E3F9CE4965B}"/>
              </a:ext>
            </a:extLst>
          </p:cNvPr>
          <p:cNvSpPr txBox="1"/>
          <p:nvPr/>
        </p:nvSpPr>
        <p:spPr>
          <a:xfrm>
            <a:off x="138736" y="1848076"/>
            <a:ext cx="551155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事業内容の概要</a:t>
            </a:r>
            <a:r>
              <a:rPr kumimoji="1"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CBEDC3B-B551-4E61-AC59-025523BFFF30}"/>
              </a:ext>
            </a:extLst>
          </p:cNvPr>
          <p:cNvSpPr txBox="1"/>
          <p:nvPr/>
        </p:nvSpPr>
        <p:spPr>
          <a:xfrm>
            <a:off x="242969" y="2172647"/>
            <a:ext cx="9300796" cy="450120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just"/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84181AA-862E-4BEB-9169-D0E553E94983}"/>
              </a:ext>
            </a:extLst>
          </p:cNvPr>
          <p:cNvSpPr txBox="1"/>
          <p:nvPr/>
        </p:nvSpPr>
        <p:spPr>
          <a:xfrm>
            <a:off x="242970" y="6106738"/>
            <a:ext cx="9300795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事業計画書に記入した内容に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ついて、</a:t>
            </a:r>
            <a:r>
              <a:rPr lang="ja-JP" altLang="en-US" sz="1000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Ａ４用紙一枚に収まるよう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要点</a:t>
            </a:r>
            <a:r>
              <a:rPr kumimoji="1"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を簡潔に示す形で作成してください。</a:t>
            </a:r>
            <a:endParaRPr kumimoji="1"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適宜、枠のサイズを変更したり図表を使用するなど、わかりやすく記載してください。なお、記入する文字の大きさは</a:t>
            </a:r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ポイント以上を基本としてください。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注意書き（赤字）は提出時には消去してください。</a:t>
            </a:r>
            <a:endParaRPr lang="en-US" altLang="ja-JP" sz="1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E261D370-CC55-49B7-8B59-EDFC1EE5E119}"/>
              </a:ext>
            </a:extLst>
          </p:cNvPr>
          <p:cNvCxnSpPr>
            <a:cxnSpLocks/>
          </p:cNvCxnSpPr>
          <p:nvPr/>
        </p:nvCxnSpPr>
        <p:spPr bwMode="auto">
          <a:xfrm>
            <a:off x="240266" y="891622"/>
            <a:ext cx="9425470" cy="0"/>
          </a:xfrm>
          <a:prstGeom prst="line">
            <a:avLst/>
          </a:prstGeom>
          <a:ln w="190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A28E3AA-ECBB-4F7B-8761-0AEC3534E6B5}"/>
              </a:ext>
            </a:extLst>
          </p:cNvPr>
          <p:cNvSpPr txBox="1"/>
          <p:nvPr/>
        </p:nvSpPr>
        <p:spPr>
          <a:xfrm>
            <a:off x="362235" y="2320964"/>
            <a:ext cx="8158003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全体計画の概要が簡単に分かるように、要点をまとめ以下をお書きください。</a:t>
            </a:r>
            <a:endParaRPr kumimoji="1" lang="en-US" altLang="ja-JP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なお、記載内容には最低限以下を記載してください。</a:t>
            </a:r>
            <a:endParaRPr kumimoji="1" lang="en-US" altLang="ja-JP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・デジタルツールを活用する具体的な</a:t>
            </a:r>
            <a:r>
              <a:rPr kumimoji="1" lang="ja-JP" altLang="en-US" sz="140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取組内容（「戦略策定」「募集」「選考・採用・定着」の段階に分けて記載）</a:t>
            </a:r>
            <a:endParaRPr kumimoji="1" lang="en-US" altLang="ja-JP" sz="14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・事業</a:t>
            </a:r>
            <a:r>
              <a:rPr kumimoji="1" lang="en-US" altLang="ja-JP" sz="14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KPI</a:t>
            </a:r>
          </a:p>
        </p:txBody>
      </p:sp>
    </p:spTree>
    <p:extLst>
      <p:ext uri="{BB962C8B-B14F-4D97-AF65-F5344CB8AC3E}">
        <p14:creationId xmlns:p14="http://schemas.microsoft.com/office/powerpoint/2010/main" val="130148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</TotalTime>
  <Words>165</Words>
  <PresentationFormat>A4 210 x 297 mm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Meiryo UI</vt:lpstr>
      <vt:lpstr>游ゴシック</vt:lpstr>
      <vt:lpstr>Arial</vt:lpstr>
      <vt:lpstr>Calibri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2019-06-20T05:45:39Z</dcterms:created>
  <dcterms:modified xsi:type="dcterms:W3CDTF">2021-06-01T23:50:17Z</dcterms:modified>
</cp:coreProperties>
</file>