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TI" initials="M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7647" autoAdjust="0"/>
  </p:normalViewPr>
  <p:slideViewPr>
    <p:cSldViewPr snapToGrid="0">
      <p:cViewPr varScale="1">
        <p:scale>
          <a:sx n="106" d="100"/>
          <a:sy n="106" d="100"/>
        </p:scale>
        <p:origin x="17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>
            <a:spLocks noChangeAspect="1"/>
          </p:cNvSpPr>
          <p:nvPr/>
        </p:nvSpPr>
        <p:spPr bwMode="auto">
          <a:xfrm>
            <a:off x="4590667" y="716098"/>
            <a:ext cx="4495103" cy="604329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1613" y="23873"/>
            <a:ext cx="6303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4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4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事業費総額：</a:t>
            </a:r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○○百万円　実施者：○○（幹事者）、○○、○○</a:t>
            </a: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78257" y="652673"/>
            <a:ext cx="4457335" cy="6106716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テキスト ボックス 24"/>
          <p:cNvSpPr txBox="1">
            <a:spLocks noChangeArrowheads="1"/>
          </p:cNvSpPr>
          <p:nvPr/>
        </p:nvSpPr>
        <p:spPr bwMode="auto">
          <a:xfrm>
            <a:off x="78256" y="574015"/>
            <a:ext cx="4457335" cy="264639"/>
          </a:xfrm>
          <a:prstGeom prst="rect">
            <a:avLst/>
          </a:prstGeom>
          <a:solidFill>
            <a:srgbClr val="0098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9600" rIns="0" bIns="3960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事業の内容</a:t>
            </a:r>
            <a:endParaRPr lang="en-US" altLang="ja-JP" sz="1200" b="1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9" name="テキスト ボックス 24"/>
          <p:cNvSpPr txBox="1">
            <a:spLocks noChangeArrowheads="1"/>
          </p:cNvSpPr>
          <p:nvPr/>
        </p:nvSpPr>
        <p:spPr bwMode="auto">
          <a:xfrm>
            <a:off x="4592496" y="580368"/>
            <a:ext cx="4493273" cy="264639"/>
          </a:xfrm>
          <a:prstGeom prst="rect">
            <a:avLst/>
          </a:prstGeom>
          <a:solidFill>
            <a:srgbClr val="0098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9600" rIns="0" bIns="3960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事業イメージ</a:t>
            </a:r>
            <a:endParaRPr lang="en-US" altLang="ja-JP" sz="1200" b="1" dirty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133879" y="927097"/>
            <a:ext cx="409806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提案する技術の概要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2" name="テキスト ボックス 8"/>
          <p:cNvSpPr txBox="1">
            <a:spLocks noChangeArrowheads="1"/>
          </p:cNvSpPr>
          <p:nvPr/>
        </p:nvSpPr>
        <p:spPr bwMode="auto">
          <a:xfrm>
            <a:off x="4667898" y="942434"/>
            <a:ext cx="391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638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事業の実施内容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7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2" name="テキスト ボックス 8"/>
          <p:cNvSpPr txBox="1">
            <a:spLocks noChangeArrowheads="1"/>
          </p:cNvSpPr>
          <p:nvPr/>
        </p:nvSpPr>
        <p:spPr bwMode="auto">
          <a:xfrm>
            <a:off x="4694792" y="3508167"/>
            <a:ext cx="391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638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実施スケジュール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7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267297" y="9707"/>
            <a:ext cx="895678" cy="272465"/>
          </a:xfrm>
          <a:prstGeom prst="wedgeRoundRectCallout">
            <a:avLst>
              <a:gd name="adj1" fmla="val -78513"/>
              <a:gd name="adj2" fmla="val 34563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事業名を記載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6" name="角丸四角形吹き出し 35"/>
          <p:cNvSpPr/>
          <p:nvPr/>
        </p:nvSpPr>
        <p:spPr>
          <a:xfrm>
            <a:off x="133879" y="547093"/>
            <a:ext cx="1629272" cy="272465"/>
          </a:xfrm>
          <a:prstGeom prst="wedgeRoundRectCallout">
            <a:avLst>
              <a:gd name="adj1" fmla="val 26952"/>
              <a:gd name="adj2" fmla="val -73972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年間の事業費総額を記載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4" name="テキスト ボックス 8"/>
          <p:cNvSpPr txBox="1">
            <a:spLocks noChangeArrowheads="1"/>
          </p:cNvSpPr>
          <p:nvPr/>
        </p:nvSpPr>
        <p:spPr bwMode="auto">
          <a:xfrm>
            <a:off x="138877" y="3457469"/>
            <a:ext cx="4098060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実用化した際に解決する課題と具体的な達成目標</a:t>
            </a: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8" name="テキスト ボックス 8"/>
          <p:cNvSpPr txBox="1">
            <a:spLocks noChangeArrowheads="1"/>
          </p:cNvSpPr>
          <p:nvPr/>
        </p:nvSpPr>
        <p:spPr bwMode="auto">
          <a:xfrm>
            <a:off x="159356" y="3720931"/>
            <a:ext cx="401320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１．安全性について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3" name="テキスト ボックス 8"/>
          <p:cNvSpPr txBox="1">
            <a:spLocks noChangeArrowheads="1"/>
          </p:cNvSpPr>
          <p:nvPr/>
        </p:nvSpPr>
        <p:spPr bwMode="auto">
          <a:xfrm>
            <a:off x="159356" y="4292005"/>
            <a:ext cx="401320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２．○○について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49260" y="1772684"/>
            <a:ext cx="3592334" cy="914400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各項目の説明は、文章・図などを用いて分かりやすく記載</a:t>
            </a:r>
          </a:p>
        </p:txBody>
      </p:sp>
      <p:sp>
        <p:nvSpPr>
          <p:cNvPr id="56" name="テキスト ボックス 8"/>
          <p:cNvSpPr txBox="1">
            <a:spLocks noChangeArrowheads="1"/>
          </p:cNvSpPr>
          <p:nvPr/>
        </p:nvSpPr>
        <p:spPr bwMode="auto">
          <a:xfrm>
            <a:off x="4705254" y="3775811"/>
            <a:ext cx="4210068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①本事業（実現可能性の調査・研究）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93" name="表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176439"/>
              </p:ext>
            </p:extLst>
          </p:nvPr>
        </p:nvGraphicFramePr>
        <p:xfrm>
          <a:off x="4688260" y="3991248"/>
          <a:ext cx="4318584" cy="937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8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298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R2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00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" name="テキスト ボックス 8"/>
          <p:cNvSpPr txBox="1">
            <a:spLocks noChangeArrowheads="1"/>
          </p:cNvSpPr>
          <p:nvPr/>
        </p:nvSpPr>
        <p:spPr bwMode="auto">
          <a:xfrm>
            <a:off x="4694789" y="5272915"/>
            <a:ext cx="4210068" cy="40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②具体的な技術開発計画の策定、技術開発の実施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07116"/>
              </p:ext>
            </p:extLst>
          </p:nvPr>
        </p:nvGraphicFramePr>
        <p:xfrm>
          <a:off x="4688260" y="5512588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～〇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5275511" y="4306554"/>
            <a:ext cx="18706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 flipV="1">
            <a:off x="6837726" y="4537396"/>
            <a:ext cx="2136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正方形/長方形 69"/>
          <p:cNvSpPr/>
          <p:nvPr/>
        </p:nvSpPr>
        <p:spPr>
          <a:xfrm>
            <a:off x="8150387" y="8719"/>
            <a:ext cx="1139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7703</TotalTime>
  <Words>128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>経済産業省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表紙</dc:title>
  <dc:creator>情報システム厚生課</dc:creator>
  <cp:lastModifiedBy>NSU 芦田 高規</cp:lastModifiedBy>
  <cp:revision>730</cp:revision>
  <cp:lastPrinted>2019-04-26T05:19:08Z</cp:lastPrinted>
  <dcterms:created xsi:type="dcterms:W3CDTF">2009-07-10T06:40:36Z</dcterms:created>
  <dcterms:modified xsi:type="dcterms:W3CDTF">2020-09-10T06:09:00Z</dcterms:modified>
</cp:coreProperties>
</file>