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6952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50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6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50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825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81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91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91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652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289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69D75-7CDD-4F28-9221-DCB6C9DD866A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CBDC4-354A-4617-BDDC-7C50B040A8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976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テキスト ボックス 68"/>
          <p:cNvSpPr txBox="1"/>
          <p:nvPr/>
        </p:nvSpPr>
        <p:spPr>
          <a:xfrm>
            <a:off x="239662" y="982662"/>
            <a:ext cx="4005209" cy="246221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+mn-ea"/>
              </a:rPr>
              <a:t>提案者</a:t>
            </a:r>
            <a:endParaRPr lang="en-US" altLang="zh-TW" sz="1400" b="1" dirty="0">
              <a:latin typeface="+mn-ea"/>
            </a:endParaRPr>
          </a:p>
          <a:p>
            <a:r>
              <a:rPr lang="zh-TW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企業名：</a:t>
            </a:r>
          </a:p>
          <a:p>
            <a:r>
              <a:rPr lang="zh-TW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代表者：</a:t>
            </a:r>
            <a:endParaRPr lang="en-US" altLang="zh-TW" sz="1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zh-TW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資本金：</a:t>
            </a:r>
            <a:endParaRPr lang="en-US" altLang="zh-TW" sz="1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zh-TW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売　上：</a:t>
            </a:r>
            <a:endParaRPr lang="en-US" altLang="zh-TW" sz="1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zh-TW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従業員：</a:t>
            </a:r>
          </a:p>
          <a:p>
            <a:r>
              <a:rPr lang="zh-TW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業　種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endParaRPr lang="en-US" altLang="zh-TW" sz="1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zh-TW" sz="1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zh-TW" sz="1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zh-TW" altLang="en-US" sz="1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zh-TW" altLang="en-US" sz="1400" b="1" dirty="0"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63959" y="347923"/>
            <a:ext cx="8939329" cy="4000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r>
              <a:rPr lang="ja-JP" altLang="en-US" b="1" dirty="0">
                <a:solidFill>
                  <a:schemeClr val="tx1"/>
                </a:solidFill>
              </a:rPr>
              <a:t>事業名：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05037" y="3606124"/>
            <a:ext cx="40052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/>
              <a:t>事業の目的</a:t>
            </a:r>
            <a:endParaRPr lang="en-US" altLang="ja-JP" sz="1400" b="1" dirty="0"/>
          </a:p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endParaRPr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63959" y="5281561"/>
            <a:ext cx="40658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/>
              <a:t>事業の具体的な内容</a:t>
            </a:r>
            <a:endParaRPr kumimoji="1" lang="en-US" altLang="ja-JP" sz="1400" b="1" dirty="0"/>
          </a:p>
          <a:p>
            <a:r>
              <a:rPr kumimoji="1" lang="ja-JP" altLang="en-US" sz="1200" dirty="0"/>
              <a:t>　</a:t>
            </a:r>
            <a:endParaRPr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4427984" y="982662"/>
            <a:ext cx="4552225" cy="46785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正方形/長方形 66"/>
          <p:cNvSpPr/>
          <p:nvPr/>
        </p:nvSpPr>
        <p:spPr>
          <a:xfrm>
            <a:off x="4427984" y="5806970"/>
            <a:ext cx="4552224" cy="840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r>
              <a:rPr kumimoji="1" lang="en-US" altLang="ja-JP" sz="1200" b="1" dirty="0">
                <a:solidFill>
                  <a:schemeClr val="tx1"/>
                </a:solidFill>
              </a:rPr>
              <a:t>【</a:t>
            </a:r>
            <a:r>
              <a:rPr lang="ja-JP" altLang="en-US" sz="1200" b="1" dirty="0">
                <a:solidFill>
                  <a:schemeClr val="tx1"/>
                </a:solidFill>
              </a:rPr>
              <a:t>本事業の成果、期待される内容</a:t>
            </a:r>
            <a:r>
              <a:rPr lang="en-US" altLang="ja-JP" sz="1200" b="1" dirty="0">
                <a:solidFill>
                  <a:schemeClr val="tx1"/>
                </a:solidFill>
              </a:rPr>
              <a:t>】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100405" y="61320"/>
            <a:ext cx="912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>
                <a:latin typeface="ＭＳ 明朝" panose="02020609040205080304" pitchFamily="17" charset="-128"/>
                <a:ea typeface="ＭＳ 明朝" panose="02020609040205080304" pitchFamily="17" charset="-128"/>
              </a:rPr>
              <a:t>別紙</a:t>
            </a:r>
            <a:r>
              <a:rPr kumimoji="1" lang="ja-JP" altLang="en-US" sz="1200">
                <a:latin typeface="ＭＳ 明朝" panose="02020609040205080304" pitchFamily="17" charset="-128"/>
                <a:ea typeface="ＭＳ 明朝" panose="02020609040205080304" pitchFamily="17" charset="-128"/>
              </a:rPr>
              <a:t>３　</a:t>
            </a:r>
            <a:endParaRPr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4442792" y="982661"/>
            <a:ext cx="2793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FF0000"/>
                </a:solidFill>
              </a:rPr>
              <a:t>新たな製品・サービス</a:t>
            </a:r>
            <a:r>
              <a:rPr lang="ja-JP" altLang="en-US" sz="1400" b="1" dirty="0"/>
              <a:t>の概要</a:t>
            </a:r>
            <a:endParaRPr lang="en-US" altLang="ja-JP" sz="1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011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46</Words>
  <Application>Microsoft Office PowerPoint</Application>
  <PresentationFormat>画面に合わせる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ＭＳ 明朝</vt:lpstr>
      <vt:lpstr>新細明體</vt:lpstr>
      <vt:lpstr>Arial</vt:lpstr>
      <vt:lpstr>Calibri</vt:lpstr>
      <vt:lpstr>Office ​​テーマ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860662</dc:creator>
  <cp:lastModifiedBy>須谷 元</cp:lastModifiedBy>
  <cp:revision>93</cp:revision>
  <cp:lastPrinted>2021-04-02T05:25:16Z</cp:lastPrinted>
  <dcterms:created xsi:type="dcterms:W3CDTF">2017-11-14T07:05:41Z</dcterms:created>
  <dcterms:modified xsi:type="dcterms:W3CDTF">2021-04-08T05:59:49Z</dcterms:modified>
</cp:coreProperties>
</file>