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</p:sldMasterIdLst>
  <p:notesMasterIdLst>
    <p:notesMasterId r:id="rId4"/>
  </p:notesMasterIdLst>
  <p:sldIdLst>
    <p:sldId id="256" r:id="rId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95" autoAdjust="0"/>
    <p:restoredTop sz="86384"/>
  </p:normalViewPr>
  <p:slideViewPr>
    <p:cSldViewPr snapToGrid="0">
      <p:cViewPr varScale="1">
        <p:scale>
          <a:sx n="91" d="100"/>
          <a:sy n="91" d="100"/>
        </p:scale>
        <p:origin x="87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368" y="22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E52835-2F2D-DF46-AF09-0B965AD9DF98}" type="datetimeFigureOut">
              <a:rPr kumimoji="1" lang="ja-JP" altLang="en-US" smtClean="0"/>
              <a:t>2020/6/8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C50049-27C0-5B45-A1C8-F54E3E2D52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9185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C50049-27C0-5B45-A1C8-F54E3E2D52D0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9867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 59">
            <a:extLst>
              <a:ext uri="{FF2B5EF4-FFF2-40B4-BE49-F238E27FC236}">
                <a16:creationId xmlns:a16="http://schemas.microsoft.com/office/drawing/2014/main" id="{BA3C194C-9555-4B21-BD5B-992730BEB059}"/>
              </a:ext>
            </a:extLst>
          </p:cNvPr>
          <p:cNvSpPr>
            <a:spLocks noChangeShapeType="1"/>
          </p:cNvSpPr>
          <p:nvPr userDrawn="1"/>
        </p:nvSpPr>
        <p:spPr bwMode="auto">
          <a:xfrm flipV="1">
            <a:off x="240266" y="793606"/>
            <a:ext cx="9425470" cy="0"/>
          </a:xfrm>
          <a:prstGeom prst="line">
            <a:avLst/>
          </a:prstGeom>
          <a:noFill/>
          <a:ln w="28575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ja-JP" altLang="en-US" sz="2405" dirty="0"/>
          </a:p>
        </p:txBody>
      </p: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E261D370-CC55-49B7-8B59-EDFC1EE5E11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240266" y="1145386"/>
            <a:ext cx="942547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図 3">
            <a:extLst>
              <a:ext uri="{FF2B5EF4-FFF2-40B4-BE49-F238E27FC236}">
                <a16:creationId xmlns:a16="http://schemas.microsoft.com/office/drawing/2014/main" id="{6F5652D5-E2DE-4F8B-8D62-C03D37A0F7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34" t="17783" r="18296" b="22700"/>
          <a:stretch/>
        </p:blipFill>
        <p:spPr>
          <a:xfrm>
            <a:off x="89586" y="144518"/>
            <a:ext cx="911311" cy="1135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896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BC2C962-A4B1-C74E-9191-9DB40841E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5F9D1035-BAEB-6349-8BC2-F00C5C9D90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4D23D05-9234-334B-8595-594FFD2EC7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105AD71-1DA8-EC48-9FDD-8826F4107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3C1F4-B7E5-814A-AA16-FAA6C4323070}" type="datetimeFigureOut">
              <a:rPr kumimoji="1" lang="ja-JP" altLang="en-US" smtClean="0"/>
              <a:t>2020/6/8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22F0D9D-FAD9-1A47-B65F-13040B8D1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6B9EBFE-022E-C648-90E6-969CA12978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6CADC-B295-7145-8635-C2E782DC246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6639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1531576-324F-3A49-B58D-000E8FE89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0C7C8B06-CA3D-B94E-92D2-8D764D21F9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D310D0C-1C95-7A41-AEAC-8757E226F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3C1F4-B7E5-814A-AA16-FAA6C4323070}" type="datetimeFigureOut">
              <a:rPr kumimoji="1" lang="ja-JP" altLang="en-US" smtClean="0"/>
              <a:t>2020/6/8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AEFAB8A-2E15-5A46-BE9C-F175EDA01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EE60F6-91A8-1642-AB66-CED102284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6CADC-B295-7145-8635-C2E782DC246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99110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A9F9C1CE-532D-9344-99D1-AB559378D4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9775" y="365125"/>
            <a:ext cx="2135188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C1DBE1E-22C6-7944-9D02-5979B1A3CC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56337" cy="5811838"/>
          </a:xfrm>
        </p:spPr>
        <p:txBody>
          <a:bodyPr vert="eaVert"/>
          <a:lstStyle/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A66548F-40B5-DD48-BEDA-3AFA78983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3C1F4-B7E5-814A-AA16-FAA6C4323070}" type="datetimeFigureOut">
              <a:rPr kumimoji="1" lang="ja-JP" altLang="en-US" smtClean="0"/>
              <a:t>2020/6/8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6C924B2-51DB-E948-A201-612B990AB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69D170B-141A-7744-A4B5-DFEEDEEE2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6CADC-B295-7145-8635-C2E782DC246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8936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09CB586-20AF-C94C-841E-6D6594123B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3AB1CA6-AB43-FA49-9BB4-A38DAB6B01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9364E25-580B-984A-B766-132B2FF43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3C1F4-B7E5-814A-AA16-FAA6C4323070}" type="datetimeFigureOut">
              <a:rPr kumimoji="1" lang="ja-JP" altLang="en-US" smtClean="0"/>
              <a:t>2020/6/8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F8FC03-1C80-8B4C-B083-B052C2CA6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717271A-4F8E-8E44-A995-689AA9BC0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6CADC-B295-7145-8635-C2E782DC246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6814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9DF0338-8762-484F-B95C-7FAB8A4645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7923507-BC9C-C549-87F2-E56C79337A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B6D31A8-ACB7-BA45-9619-9A5AD29D45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3C1F4-B7E5-814A-AA16-FAA6C4323070}" type="datetimeFigureOut">
              <a:rPr kumimoji="1" lang="ja-JP" altLang="en-US" smtClean="0"/>
              <a:t>2020/6/8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A1E59E3-EFB1-CC42-848F-AA0778A9F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122A789-127C-6B41-B041-53989A404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6CADC-B295-7145-8635-C2E782DC246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4814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3D34479-F29F-5B4D-9E4E-23FA398CE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275" y="1709738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6587AE6-8CFC-1849-9BBB-5EC2435DB8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6275" y="4589463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9EE8298-CB0F-7E41-BD3A-CE821329DE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3C1F4-B7E5-814A-AA16-FAA6C4323070}" type="datetimeFigureOut">
              <a:rPr kumimoji="1" lang="ja-JP" altLang="en-US" smtClean="0"/>
              <a:t>2020/6/8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EB4E6E5-EF7A-3046-AE5E-0160BB7E8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B5343F9-478D-8448-92D7-9DFEA657C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6CADC-B295-7145-8635-C2E782DC246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2361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4FE9AE9-CA67-104A-A448-E3ECF279F9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AAFD4C5-CC18-4B4C-A3B2-2B03769F81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195762" cy="4351338"/>
          </a:xfrm>
        </p:spPr>
        <p:txBody>
          <a:bodyPr/>
          <a:lstStyle/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0142D6B-F66D-1F44-8491-59897131F9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29200" y="1825625"/>
            <a:ext cx="4195763" cy="4351338"/>
          </a:xfrm>
        </p:spPr>
        <p:txBody>
          <a:bodyPr/>
          <a:lstStyle/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1F8FFAE-4232-BC4C-9FF2-874AF373C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3C1F4-B7E5-814A-AA16-FAA6C4323070}" type="datetimeFigureOut">
              <a:rPr kumimoji="1" lang="ja-JP" altLang="en-US" smtClean="0"/>
              <a:t>2020/6/8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6E4D56E-EAE9-B945-ADD4-F7A0321AD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DF22C68-1822-AB4E-B915-3AD6455B2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6CADC-B295-7145-8635-C2E782DC246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0152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A63A386-9916-E447-AD91-B957B1E47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625" y="365125"/>
            <a:ext cx="8543925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AC84DD2-C5B0-1F4D-9749-7121AB7DDE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625" y="1681163"/>
            <a:ext cx="41910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7BD1E6D-DC26-264D-A77F-77985F8C31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625" y="2505075"/>
            <a:ext cx="4191000" cy="3684588"/>
          </a:xfrm>
        </p:spPr>
        <p:txBody>
          <a:bodyPr/>
          <a:lstStyle/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04C2313-C3C2-4847-AC4C-DF482C3141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6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8B801108-D6BC-E74D-B4FA-E454AD6AEA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637" cy="3684588"/>
          </a:xfrm>
        </p:spPr>
        <p:txBody>
          <a:bodyPr/>
          <a:lstStyle/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F3D1B61F-46D5-6244-8A8A-89A3F4B137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3C1F4-B7E5-814A-AA16-FAA6C4323070}" type="datetimeFigureOut">
              <a:rPr kumimoji="1" lang="ja-JP" altLang="en-US" smtClean="0"/>
              <a:t>2020/6/8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A74E6AD2-1AB9-654F-A5C2-BB43859B6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C575E367-FD7A-3441-B945-49608A4AA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6CADC-B295-7145-8635-C2E782DC246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3318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E6E396-B340-E149-B01C-3BD72263F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281A78AC-3D6E-F043-AC1E-988691233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3C1F4-B7E5-814A-AA16-FAA6C4323070}" type="datetimeFigureOut">
              <a:rPr kumimoji="1" lang="ja-JP" altLang="en-US" smtClean="0"/>
              <a:t>2020/6/8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EB1645E-4E70-9943-A5AD-8EFFC18FD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B1B7F4D-1095-8A4D-A72A-31480141C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6CADC-B295-7145-8635-C2E782DC246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9819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D79AEB81-790F-3F42-916C-895B5A72E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3C1F4-B7E5-814A-AA16-FAA6C4323070}" type="datetimeFigureOut">
              <a:rPr kumimoji="1" lang="ja-JP" altLang="en-US" smtClean="0"/>
              <a:t>2020/6/8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2A96C1A-3E27-8C4D-9ACF-12D3CF9E1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5540DE5-29AE-BD40-8F66-CA631C48E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6CADC-B295-7145-8635-C2E782DC246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24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1DBE35-B259-D145-9116-62DFEE55EB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2F8770-57D9-9542-80BD-335B27AEBA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C4D9CCA-8468-CF48-9332-2881D35343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EBCCC32-6707-3740-8B64-7D8168B3A6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3C1F4-B7E5-814A-AA16-FAA6C4323070}" type="datetimeFigureOut">
              <a:rPr kumimoji="1" lang="ja-JP" altLang="en-US" smtClean="0"/>
              <a:t>2020/6/8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2DD1B68-A336-4B4C-BE1C-609DC018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AC1DF25-3387-1E4A-B99F-B56D0405C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6CADC-B295-7145-8635-C2E782DC246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0698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875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50EF019-C7E4-7646-AC75-DB72E5BDF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5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E831ED0-EC14-214C-B53E-2501FD9824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0E69F0A-50BF-F348-B9D2-9FC03A6718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B3C1F4-B7E5-814A-AA16-FAA6C4323070}" type="datetimeFigureOut">
              <a:rPr kumimoji="1" lang="ja-JP" altLang="en-US" smtClean="0"/>
              <a:t>2020/6/8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6B01342-1B96-0E42-90DC-11BAFF34E1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B0FCD4A-5CDB-BB41-9A81-A1114759B3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E6CADC-B295-7145-8635-C2E782DC246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6698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1">
            <a:extLst>
              <a:ext uri="{FF2B5EF4-FFF2-40B4-BE49-F238E27FC236}">
                <a16:creationId xmlns:a16="http://schemas.microsoft.com/office/drawing/2014/main" id="{2D1EDA80-343F-4B20-8978-9E878A3CF4D0}"/>
              </a:ext>
            </a:extLst>
          </p:cNvPr>
          <p:cNvSpPr txBox="1">
            <a:spLocks/>
          </p:cNvSpPr>
          <p:nvPr/>
        </p:nvSpPr>
        <p:spPr>
          <a:xfrm>
            <a:off x="978286" y="461453"/>
            <a:ext cx="7441454" cy="3329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16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企業・団体名等：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7B1B64C-9668-457F-B41D-4F67DDA6BD74}"/>
              </a:ext>
            </a:extLst>
          </p:cNvPr>
          <p:cNvSpPr txBox="1"/>
          <p:nvPr/>
        </p:nvSpPr>
        <p:spPr>
          <a:xfrm>
            <a:off x="8587582" y="166739"/>
            <a:ext cx="116963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z="14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（別紙</a:t>
            </a:r>
            <a:r>
              <a:rPr kumimoji="1" lang="en-US" altLang="ja-JP" sz="140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2</a:t>
            </a:r>
            <a:r>
              <a:rPr kumimoji="1" lang="ja-JP" altLang="en-US" sz="140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）</a:t>
            </a:r>
            <a:endParaRPr kumimoji="1" lang="ja-JP" altLang="en-US" sz="1400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8" name="テキスト プレースホルダー 2">
            <a:extLst>
              <a:ext uri="{FF2B5EF4-FFF2-40B4-BE49-F238E27FC236}">
                <a16:creationId xmlns:a16="http://schemas.microsoft.com/office/drawing/2014/main" id="{47243370-4EBE-42E9-9D5F-8BA4FDC89D2E}"/>
              </a:ext>
            </a:extLst>
          </p:cNvPr>
          <p:cNvSpPr txBox="1">
            <a:spLocks/>
          </p:cNvSpPr>
          <p:nvPr/>
        </p:nvSpPr>
        <p:spPr>
          <a:xfrm>
            <a:off x="978286" y="841565"/>
            <a:ext cx="7834777" cy="27401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16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事業名称：</a:t>
            </a:r>
          </a:p>
        </p:txBody>
      </p:sp>
      <p:sp>
        <p:nvSpPr>
          <p:cNvPr id="10" name="テキスト プレースホルダー 2">
            <a:extLst>
              <a:ext uri="{FF2B5EF4-FFF2-40B4-BE49-F238E27FC236}">
                <a16:creationId xmlns:a16="http://schemas.microsoft.com/office/drawing/2014/main" id="{170ABE15-4FC7-41E9-BB62-6EF6BF12CB8C}"/>
              </a:ext>
            </a:extLst>
          </p:cNvPr>
          <p:cNvSpPr txBox="1">
            <a:spLocks/>
          </p:cNvSpPr>
          <p:nvPr/>
        </p:nvSpPr>
        <p:spPr>
          <a:xfrm>
            <a:off x="6842618" y="844794"/>
            <a:ext cx="2847481" cy="30679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交付申請額：</a:t>
            </a:r>
            <a:r>
              <a:rPr lang="ja-JP" altLang="en-US" u="sng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　　　　　　　　</a:t>
            </a:r>
            <a:r>
              <a:rPr lang="ja-JP" altLang="en-US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円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34E377E-38DB-4CB5-AEF0-55FCE9A1D483}"/>
              </a:ext>
            </a:extLst>
          </p:cNvPr>
          <p:cNvSpPr txBox="1"/>
          <p:nvPr/>
        </p:nvSpPr>
        <p:spPr>
          <a:xfrm>
            <a:off x="228600" y="1306286"/>
            <a:ext cx="9461499" cy="539296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algn="just"/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92F2E49-7033-4178-B0AB-BDBD39F1163A}"/>
              </a:ext>
            </a:extLst>
          </p:cNvPr>
          <p:cNvSpPr txBox="1"/>
          <p:nvPr/>
        </p:nvSpPr>
        <p:spPr>
          <a:xfrm>
            <a:off x="306846" y="1619564"/>
            <a:ext cx="9292307" cy="34163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kumimoji="1" lang="ja-JP" altLang="en-US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記載事項</a:t>
            </a:r>
            <a:r>
              <a:rPr kumimoji="1" lang="en-US" altLang="ja-JP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ja-JP" altLang="en-US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事業内容</a:t>
            </a:r>
            <a:endParaRPr kumimoji="1" lang="en-US" altLang="ja-JP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ja-JP" altLang="en-US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事業の特徴</a:t>
            </a:r>
            <a:endParaRPr kumimoji="1" lang="en-US" altLang="ja-JP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ja-JP" altLang="en-US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事業の実施体制</a:t>
            </a:r>
            <a:endParaRPr kumimoji="1" lang="en-US" altLang="ja-JP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ja-JP" altLang="en-US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期待できる効果　等</a:t>
            </a:r>
            <a:endParaRPr kumimoji="1" lang="en-US" altLang="ja-JP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kumimoji="1" lang="en-US" altLang="ja-JP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en-US" altLang="ja-JP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kumimoji="1" lang="ja-JP" altLang="en-US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補助事業申請書に記入した内容に</a:t>
            </a:r>
            <a:r>
              <a:rPr lang="ja-JP" altLang="en-US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ついて、</a:t>
            </a:r>
            <a:br>
              <a:rPr lang="en-US" altLang="ja-JP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lang="ja-JP" altLang="en-US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 </a:t>
            </a:r>
            <a:r>
              <a:rPr lang="ja-JP" altLang="en-US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Ａ４用紙一枚に収まるよう</a:t>
            </a:r>
            <a:r>
              <a:rPr lang="ja-JP" altLang="en-US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要点</a:t>
            </a:r>
            <a:r>
              <a:rPr kumimoji="1" lang="ja-JP" altLang="en-US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を簡潔に示す形で作成してください。</a:t>
            </a:r>
            <a:endParaRPr kumimoji="1" lang="en-US" altLang="ja-JP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適宜、枠のサイズを変更したり図表を使用するなど、わかりやすく記載してください。</a:t>
            </a:r>
            <a:br>
              <a:rPr lang="en-US" altLang="ja-JP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lang="ja-JP" altLang="en-US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 なお、記入する文字の大きさは</a:t>
            </a:r>
            <a:r>
              <a:rPr lang="en-US" altLang="ja-JP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12</a:t>
            </a:r>
            <a:r>
              <a:rPr lang="ja-JP" altLang="en-US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ポイント程度としてください。</a:t>
            </a:r>
            <a:endParaRPr lang="en-US" altLang="ja-JP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注意書き（赤字）は削除してください。</a:t>
            </a:r>
            <a:endParaRPr lang="en-US" altLang="ja-JP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kumimoji="1" lang="ja-JP" altLang="en-US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568627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</TotalTime>
  <Words>115</Words>
  <PresentationFormat>A4 210 x 297 mm</PresentationFormat>
  <Paragraphs>14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HGP創英角ｺﾞｼｯｸUB</vt:lpstr>
      <vt:lpstr>Meiryo UI</vt:lpstr>
      <vt:lpstr>游ゴシック</vt:lpstr>
      <vt:lpstr>游ゴシック Light</vt:lpstr>
      <vt:lpstr>Arial</vt:lpstr>
      <vt:lpstr>Calibri</vt:lpstr>
      <vt:lpstr>Office テーマ</vt:lpstr>
      <vt:lpstr>デザインの設定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2019-06-20T05:45:39Z</dcterms:created>
  <dcterms:modified xsi:type="dcterms:W3CDTF">2020-06-08T00:41:23Z</dcterms:modified>
</cp:coreProperties>
</file>